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318" r:id="rId3"/>
    <p:sldId id="337" r:id="rId4"/>
    <p:sldId id="335" r:id="rId5"/>
    <p:sldId id="338" r:id="rId6"/>
    <p:sldId id="336" r:id="rId7"/>
    <p:sldId id="339" r:id="rId8"/>
    <p:sldId id="32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D00"/>
    <a:srgbClr val="EBA039"/>
    <a:srgbClr val="525252"/>
    <a:srgbClr val="87A2D3"/>
    <a:srgbClr val="E78000"/>
    <a:srgbClr val="8474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2C5E07-485D-405B-850B-591C0161C57A}" v="5" dt="2022-09-14T14:12:46.4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6206" autoAdjust="0"/>
  </p:normalViewPr>
  <p:slideViewPr>
    <p:cSldViewPr>
      <p:cViewPr varScale="1">
        <p:scale>
          <a:sx n="112" d="100"/>
          <a:sy n="112" d="100"/>
        </p:scale>
        <p:origin x="133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w Green" userId="5c87a1a1-9dba-4e8d-80a3-ee66ced3ed9c" providerId="ADAL" clId="{DC2C5E07-485D-405B-850B-591C0161C57A}"/>
    <pc:docChg chg="undo custSel addSld modSld">
      <pc:chgData name="Andrew Green" userId="5c87a1a1-9dba-4e8d-80a3-ee66ced3ed9c" providerId="ADAL" clId="{DC2C5E07-485D-405B-850B-591C0161C57A}" dt="2022-09-14T14:12:20.462" v="752" actId="20577"/>
      <pc:docMkLst>
        <pc:docMk/>
      </pc:docMkLst>
      <pc:sldChg chg="modSp mod">
        <pc:chgData name="Andrew Green" userId="5c87a1a1-9dba-4e8d-80a3-ee66ced3ed9c" providerId="ADAL" clId="{DC2C5E07-485D-405B-850B-591C0161C57A}" dt="2022-09-14T14:05:04.758" v="11" actId="20577"/>
        <pc:sldMkLst>
          <pc:docMk/>
          <pc:sldMk cId="601417036" sldId="318"/>
        </pc:sldMkLst>
        <pc:spChg chg="mod">
          <ac:chgData name="Andrew Green" userId="5c87a1a1-9dba-4e8d-80a3-ee66ced3ed9c" providerId="ADAL" clId="{DC2C5E07-485D-405B-850B-591C0161C57A}" dt="2022-09-14T14:05:04.758" v="11" actId="20577"/>
          <ac:spMkLst>
            <pc:docMk/>
            <pc:sldMk cId="601417036" sldId="318"/>
            <ac:spMk id="3" creationId="{00000000-0000-0000-0000-000000000000}"/>
          </ac:spMkLst>
        </pc:spChg>
      </pc:sldChg>
      <pc:sldChg chg="modSp new mod">
        <pc:chgData name="Andrew Green" userId="5c87a1a1-9dba-4e8d-80a3-ee66ced3ed9c" providerId="ADAL" clId="{DC2C5E07-485D-405B-850B-591C0161C57A}" dt="2022-09-14T14:12:20.462" v="752" actId="20577"/>
        <pc:sldMkLst>
          <pc:docMk/>
          <pc:sldMk cId="2791101804" sldId="339"/>
        </pc:sldMkLst>
        <pc:spChg chg="mod">
          <ac:chgData name="Andrew Green" userId="5c87a1a1-9dba-4e8d-80a3-ee66ced3ed9c" providerId="ADAL" clId="{DC2C5E07-485D-405B-850B-591C0161C57A}" dt="2022-09-14T14:04:59.777" v="5" actId="20577"/>
          <ac:spMkLst>
            <pc:docMk/>
            <pc:sldMk cId="2791101804" sldId="339"/>
            <ac:spMk id="2" creationId="{E92125E1-EF39-AC63-9016-0D9722C90932}"/>
          </ac:spMkLst>
        </pc:spChg>
        <pc:spChg chg="mod">
          <ac:chgData name="Andrew Green" userId="5c87a1a1-9dba-4e8d-80a3-ee66ced3ed9c" providerId="ADAL" clId="{DC2C5E07-485D-405B-850B-591C0161C57A}" dt="2022-09-14T14:12:20.462" v="752" actId="20577"/>
          <ac:spMkLst>
            <pc:docMk/>
            <pc:sldMk cId="2791101804" sldId="339"/>
            <ac:spMk id="3" creationId="{056A5465-15A1-FBC2-DA01-8CD4CD222BBB}"/>
          </ac:spMkLst>
        </pc:spChg>
      </pc:sldChg>
    </pc:docChg>
  </pc:docChgLst>
  <pc:docChgLst>
    <pc:chgData name="Andrew Green" userId="5c87a1a1-9dba-4e8d-80a3-ee66ced3ed9c" providerId="ADAL" clId="{C942261D-9EAB-49A9-8556-C648421FF966}"/>
    <pc:docChg chg="undo custSel delSld modSld">
      <pc:chgData name="Andrew Green" userId="5c87a1a1-9dba-4e8d-80a3-ee66ced3ed9c" providerId="ADAL" clId="{C942261D-9EAB-49A9-8556-C648421FF966}" dt="2022-06-27T09:09:08.820" v="2238" actId="1076"/>
      <pc:docMkLst>
        <pc:docMk/>
      </pc:docMkLst>
      <pc:sldChg chg="modSp mod">
        <pc:chgData name="Andrew Green" userId="5c87a1a1-9dba-4e8d-80a3-ee66ced3ed9c" providerId="ADAL" clId="{C942261D-9EAB-49A9-8556-C648421FF966}" dt="2022-06-26T10:46:01.667" v="80" actId="20577"/>
        <pc:sldMkLst>
          <pc:docMk/>
          <pc:sldMk cId="0" sldId="256"/>
        </pc:sldMkLst>
        <pc:spChg chg="mod">
          <ac:chgData name="Andrew Green" userId="5c87a1a1-9dba-4e8d-80a3-ee66ced3ed9c" providerId="ADAL" clId="{C942261D-9EAB-49A9-8556-C648421FF966}" dt="2022-06-26T10:46:01.667" v="80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mod">
        <pc:chgData name="Andrew Green" userId="5c87a1a1-9dba-4e8d-80a3-ee66ced3ed9c" providerId="ADAL" clId="{C942261D-9EAB-49A9-8556-C648421FF966}" dt="2022-06-26T11:08:20.125" v="1590" actId="20577"/>
        <pc:sldMkLst>
          <pc:docMk/>
          <pc:sldMk cId="601417036" sldId="318"/>
        </pc:sldMkLst>
        <pc:spChg chg="mod">
          <ac:chgData name="Andrew Green" userId="5c87a1a1-9dba-4e8d-80a3-ee66ced3ed9c" providerId="ADAL" clId="{C942261D-9EAB-49A9-8556-C648421FF966}" dt="2022-06-26T11:08:20.125" v="1590" actId="20577"/>
          <ac:spMkLst>
            <pc:docMk/>
            <pc:sldMk cId="601417036" sldId="318"/>
            <ac:spMk id="3" creationId="{00000000-0000-0000-0000-000000000000}"/>
          </ac:spMkLst>
        </pc:spChg>
      </pc:sldChg>
      <pc:sldChg chg="del">
        <pc:chgData name="Andrew Green" userId="5c87a1a1-9dba-4e8d-80a3-ee66ced3ed9c" providerId="ADAL" clId="{C942261D-9EAB-49A9-8556-C648421FF966}" dt="2022-06-26T11:09:05.606" v="1642" actId="47"/>
        <pc:sldMkLst>
          <pc:docMk/>
          <pc:sldMk cId="41666190" sldId="320"/>
        </pc:sldMkLst>
      </pc:sldChg>
      <pc:sldChg chg="modSp">
        <pc:chgData name="Andrew Green" userId="5c87a1a1-9dba-4e8d-80a3-ee66ced3ed9c" providerId="ADAL" clId="{C942261D-9EAB-49A9-8556-C648421FF966}" dt="2022-06-26T11:11:04.706" v="2012" actId="20577"/>
        <pc:sldMkLst>
          <pc:docMk/>
          <pc:sldMk cId="1320225429" sldId="325"/>
        </pc:sldMkLst>
        <pc:spChg chg="mod">
          <ac:chgData name="Andrew Green" userId="5c87a1a1-9dba-4e8d-80a3-ee66ced3ed9c" providerId="ADAL" clId="{C942261D-9EAB-49A9-8556-C648421FF966}" dt="2022-06-26T11:11:04.706" v="2012" actId="20577"/>
          <ac:spMkLst>
            <pc:docMk/>
            <pc:sldMk cId="1320225429" sldId="325"/>
            <ac:spMk id="3" creationId="{00000000-0000-0000-0000-000000000000}"/>
          </ac:spMkLst>
        </pc:spChg>
      </pc:sldChg>
      <pc:sldChg chg="addSp delSp modSp mod">
        <pc:chgData name="Andrew Green" userId="5c87a1a1-9dba-4e8d-80a3-ee66ced3ed9c" providerId="ADAL" clId="{C942261D-9EAB-49A9-8556-C648421FF966}" dt="2022-06-26T10:53:30.328" v="823" actId="1076"/>
        <pc:sldMkLst>
          <pc:docMk/>
          <pc:sldMk cId="3735659964" sldId="335"/>
        </pc:sldMkLst>
        <pc:spChg chg="mod">
          <ac:chgData name="Andrew Green" userId="5c87a1a1-9dba-4e8d-80a3-ee66ced3ed9c" providerId="ADAL" clId="{C942261D-9EAB-49A9-8556-C648421FF966}" dt="2022-06-26T10:47:18.796" v="125"/>
          <ac:spMkLst>
            <pc:docMk/>
            <pc:sldMk cId="3735659964" sldId="335"/>
            <ac:spMk id="2" creationId="{438580D6-3606-4CC1-9D58-9734F74A621A}"/>
          </ac:spMkLst>
        </pc:spChg>
        <pc:spChg chg="mod">
          <ac:chgData name="Andrew Green" userId="5c87a1a1-9dba-4e8d-80a3-ee66ced3ed9c" providerId="ADAL" clId="{C942261D-9EAB-49A9-8556-C648421FF966}" dt="2022-06-26T10:52:37.854" v="815"/>
          <ac:spMkLst>
            <pc:docMk/>
            <pc:sldMk cId="3735659964" sldId="335"/>
            <ac:spMk id="3" creationId="{D51E7148-B95F-43E2-9C0C-8AC9F24B85BB}"/>
          </ac:spMkLst>
        </pc:spChg>
        <pc:picChg chg="del">
          <ac:chgData name="Andrew Green" userId="5c87a1a1-9dba-4e8d-80a3-ee66ced3ed9c" providerId="ADAL" clId="{C942261D-9EAB-49A9-8556-C648421FF966}" dt="2022-06-26T10:47:20.414" v="126" actId="478"/>
          <ac:picMkLst>
            <pc:docMk/>
            <pc:sldMk cId="3735659964" sldId="335"/>
            <ac:picMk id="5" creationId="{BB248312-55E6-0128-FF5B-D3A160E9BFEC}"/>
          </ac:picMkLst>
        </pc:picChg>
        <pc:picChg chg="add del">
          <ac:chgData name="Andrew Green" userId="5c87a1a1-9dba-4e8d-80a3-ee66ced3ed9c" providerId="ADAL" clId="{C942261D-9EAB-49A9-8556-C648421FF966}" dt="2022-06-26T10:52:29.569" v="814" actId="22"/>
          <ac:picMkLst>
            <pc:docMk/>
            <pc:sldMk cId="3735659964" sldId="335"/>
            <ac:picMk id="7" creationId="{9E9AF4DF-B05B-359F-BACE-C592B43FF6EB}"/>
          </ac:picMkLst>
        </pc:picChg>
        <pc:picChg chg="add mod modCrop">
          <ac:chgData name="Andrew Green" userId="5c87a1a1-9dba-4e8d-80a3-ee66ced3ed9c" providerId="ADAL" clId="{C942261D-9EAB-49A9-8556-C648421FF966}" dt="2022-06-26T10:53:30.328" v="823" actId="1076"/>
          <ac:picMkLst>
            <pc:docMk/>
            <pc:sldMk cId="3735659964" sldId="335"/>
            <ac:picMk id="9" creationId="{52A35AFA-8553-291F-D80C-12809D69B9B6}"/>
          </ac:picMkLst>
        </pc:picChg>
      </pc:sldChg>
      <pc:sldChg chg="delSp modSp mod">
        <pc:chgData name="Andrew Green" userId="5c87a1a1-9dba-4e8d-80a3-ee66ced3ed9c" providerId="ADAL" clId="{C942261D-9EAB-49A9-8556-C648421FF966}" dt="2022-06-26T11:10:52.484" v="1986" actId="20577"/>
        <pc:sldMkLst>
          <pc:docMk/>
          <pc:sldMk cId="1803036447" sldId="336"/>
        </pc:sldMkLst>
        <pc:spChg chg="mod">
          <ac:chgData name="Andrew Green" userId="5c87a1a1-9dba-4e8d-80a3-ee66ced3ed9c" providerId="ADAL" clId="{C942261D-9EAB-49A9-8556-C648421FF966}" dt="2022-06-26T11:08:25.236" v="1591"/>
          <ac:spMkLst>
            <pc:docMk/>
            <pc:sldMk cId="1803036447" sldId="336"/>
            <ac:spMk id="2" creationId="{00000000-0000-0000-0000-000000000000}"/>
          </ac:spMkLst>
        </pc:spChg>
        <pc:spChg chg="mod">
          <ac:chgData name="Andrew Green" userId="5c87a1a1-9dba-4e8d-80a3-ee66ced3ed9c" providerId="ADAL" clId="{C942261D-9EAB-49A9-8556-C648421FF966}" dt="2022-06-26T11:10:52.484" v="1986" actId="20577"/>
          <ac:spMkLst>
            <pc:docMk/>
            <pc:sldMk cId="1803036447" sldId="336"/>
            <ac:spMk id="3" creationId="{00000000-0000-0000-0000-000000000000}"/>
          </ac:spMkLst>
        </pc:spChg>
        <pc:picChg chg="del">
          <ac:chgData name="Andrew Green" userId="5c87a1a1-9dba-4e8d-80a3-ee66ced3ed9c" providerId="ADAL" clId="{C942261D-9EAB-49A9-8556-C648421FF966}" dt="2022-06-26T11:08:26.661" v="1592" actId="478"/>
          <ac:picMkLst>
            <pc:docMk/>
            <pc:sldMk cId="1803036447" sldId="336"/>
            <ac:picMk id="5" creationId="{2365C36C-2663-D2F1-B472-2AF7F84607E5}"/>
          </ac:picMkLst>
        </pc:picChg>
      </pc:sldChg>
      <pc:sldChg chg="modSp mod">
        <pc:chgData name="Andrew Green" userId="5c87a1a1-9dba-4e8d-80a3-ee66ced3ed9c" providerId="ADAL" clId="{C942261D-9EAB-49A9-8556-C648421FF966}" dt="2022-06-26T11:09:17.369" v="1654" actId="20577"/>
        <pc:sldMkLst>
          <pc:docMk/>
          <pc:sldMk cId="3397029040" sldId="337"/>
        </pc:sldMkLst>
        <pc:spChg chg="mod">
          <ac:chgData name="Andrew Green" userId="5c87a1a1-9dba-4e8d-80a3-ee66ced3ed9c" providerId="ADAL" clId="{C942261D-9EAB-49A9-8556-C648421FF966}" dt="2022-06-26T11:09:17.369" v="1654" actId="20577"/>
          <ac:spMkLst>
            <pc:docMk/>
            <pc:sldMk cId="3397029040" sldId="337"/>
            <ac:spMk id="2" creationId="{00000000-0000-0000-0000-000000000000}"/>
          </ac:spMkLst>
        </pc:spChg>
      </pc:sldChg>
      <pc:sldChg chg="addSp delSp modSp mod">
        <pc:chgData name="Andrew Green" userId="5c87a1a1-9dba-4e8d-80a3-ee66ced3ed9c" providerId="ADAL" clId="{C942261D-9EAB-49A9-8556-C648421FF966}" dt="2022-06-27T09:09:08.820" v="2238" actId="1076"/>
        <pc:sldMkLst>
          <pc:docMk/>
          <pc:sldMk cId="840762016" sldId="338"/>
        </pc:sldMkLst>
        <pc:spChg chg="mod">
          <ac:chgData name="Andrew Green" userId="5c87a1a1-9dba-4e8d-80a3-ee66ced3ed9c" providerId="ADAL" clId="{C942261D-9EAB-49A9-8556-C648421FF966}" dt="2022-06-26T10:54:39.816" v="861" actId="20577"/>
          <ac:spMkLst>
            <pc:docMk/>
            <pc:sldMk cId="840762016" sldId="338"/>
            <ac:spMk id="2" creationId="{00000000-0000-0000-0000-000000000000}"/>
          </ac:spMkLst>
        </pc:spChg>
        <pc:spChg chg="mod">
          <ac:chgData name="Andrew Green" userId="5c87a1a1-9dba-4e8d-80a3-ee66ced3ed9c" providerId="ADAL" clId="{C942261D-9EAB-49A9-8556-C648421FF966}" dt="2022-06-27T09:09:04.104" v="2237" actId="20577"/>
          <ac:spMkLst>
            <pc:docMk/>
            <pc:sldMk cId="840762016" sldId="338"/>
            <ac:spMk id="3" creationId="{00000000-0000-0000-0000-000000000000}"/>
          </ac:spMkLst>
        </pc:spChg>
        <pc:spChg chg="add del mod ord">
          <ac:chgData name="Andrew Green" userId="5c87a1a1-9dba-4e8d-80a3-ee66ced3ed9c" providerId="ADAL" clId="{C942261D-9EAB-49A9-8556-C648421FF966}" dt="2022-06-26T11:07:59.066" v="1586" actId="478"/>
          <ac:spMkLst>
            <pc:docMk/>
            <pc:sldMk cId="840762016" sldId="338"/>
            <ac:spMk id="9" creationId="{0595ECE3-8D58-AA25-B28A-570AC06383F5}"/>
          </ac:spMkLst>
        </pc:spChg>
        <pc:graphicFrameChg chg="add del mod">
          <ac:chgData name="Andrew Green" userId="5c87a1a1-9dba-4e8d-80a3-ee66ced3ed9c" providerId="ADAL" clId="{C942261D-9EAB-49A9-8556-C648421FF966}" dt="2022-06-26T10:54:54.957" v="864"/>
          <ac:graphicFrameMkLst>
            <pc:docMk/>
            <pc:sldMk cId="840762016" sldId="338"/>
            <ac:graphicFrameMk id="6" creationId="{A59C0091-96AC-BFB6-72F5-28B8514FBCFA}"/>
          </ac:graphicFrameMkLst>
        </pc:graphicFrameChg>
        <pc:picChg chg="del">
          <ac:chgData name="Andrew Green" userId="5c87a1a1-9dba-4e8d-80a3-ee66ced3ed9c" providerId="ADAL" clId="{C942261D-9EAB-49A9-8556-C648421FF966}" dt="2022-06-26T10:54:41.903" v="862" actId="478"/>
          <ac:picMkLst>
            <pc:docMk/>
            <pc:sldMk cId="840762016" sldId="338"/>
            <ac:picMk id="5" creationId="{62962BC7-4B93-B81C-AF77-5EAC50901FA0}"/>
          </ac:picMkLst>
        </pc:picChg>
        <pc:picChg chg="add mod ord modCrop">
          <ac:chgData name="Andrew Green" userId="5c87a1a1-9dba-4e8d-80a3-ee66ced3ed9c" providerId="ADAL" clId="{C942261D-9EAB-49A9-8556-C648421FF966}" dt="2022-06-27T09:09:08.820" v="2238" actId="1076"/>
          <ac:picMkLst>
            <pc:docMk/>
            <pc:sldMk cId="840762016" sldId="338"/>
            <ac:picMk id="8" creationId="{34B1B4AC-4F65-DE15-5EE1-06ACB117AC74}"/>
          </ac:picMkLst>
        </pc:picChg>
      </pc:sldChg>
      <pc:sldChg chg="del">
        <pc:chgData name="Andrew Green" userId="5c87a1a1-9dba-4e8d-80a3-ee66ced3ed9c" providerId="ADAL" clId="{C942261D-9EAB-49A9-8556-C648421FF966}" dt="2022-06-26T11:09:05.606" v="1642" actId="47"/>
        <pc:sldMkLst>
          <pc:docMk/>
          <pc:sldMk cId="2001302641" sldId="343"/>
        </pc:sldMkLst>
      </pc:sldChg>
      <pc:sldChg chg="del">
        <pc:chgData name="Andrew Green" userId="5c87a1a1-9dba-4e8d-80a3-ee66ced3ed9c" providerId="ADAL" clId="{C942261D-9EAB-49A9-8556-C648421FF966}" dt="2022-06-26T11:09:05.606" v="1642" actId="47"/>
        <pc:sldMkLst>
          <pc:docMk/>
          <pc:sldMk cId="3105755774" sldId="355"/>
        </pc:sldMkLst>
      </pc:sldChg>
      <pc:sldChg chg="del">
        <pc:chgData name="Andrew Green" userId="5c87a1a1-9dba-4e8d-80a3-ee66ced3ed9c" providerId="ADAL" clId="{C942261D-9EAB-49A9-8556-C648421FF966}" dt="2022-06-26T11:09:05.606" v="1642" actId="47"/>
        <pc:sldMkLst>
          <pc:docMk/>
          <pc:sldMk cId="2323535856" sldId="364"/>
        </pc:sldMkLst>
      </pc:sldChg>
      <pc:sldChg chg="del">
        <pc:chgData name="Andrew Green" userId="5c87a1a1-9dba-4e8d-80a3-ee66ced3ed9c" providerId="ADAL" clId="{C942261D-9EAB-49A9-8556-C648421FF966}" dt="2022-06-26T11:09:05.606" v="1642" actId="47"/>
        <pc:sldMkLst>
          <pc:docMk/>
          <pc:sldMk cId="2081860033" sldId="365"/>
        </pc:sldMkLst>
      </pc:sldChg>
      <pc:sldChg chg="del">
        <pc:chgData name="Andrew Green" userId="5c87a1a1-9dba-4e8d-80a3-ee66ced3ed9c" providerId="ADAL" clId="{C942261D-9EAB-49A9-8556-C648421FF966}" dt="2022-06-26T11:09:05.606" v="1642" actId="47"/>
        <pc:sldMkLst>
          <pc:docMk/>
          <pc:sldMk cId="216591057" sldId="366"/>
        </pc:sldMkLst>
      </pc:sldChg>
      <pc:sldChg chg="del">
        <pc:chgData name="Andrew Green" userId="5c87a1a1-9dba-4e8d-80a3-ee66ced3ed9c" providerId="ADAL" clId="{C942261D-9EAB-49A9-8556-C648421FF966}" dt="2022-06-26T11:09:05.606" v="1642" actId="47"/>
        <pc:sldMkLst>
          <pc:docMk/>
          <pc:sldMk cId="583554704" sldId="367"/>
        </pc:sldMkLst>
      </pc:sldChg>
      <pc:sldChg chg="del">
        <pc:chgData name="Andrew Green" userId="5c87a1a1-9dba-4e8d-80a3-ee66ced3ed9c" providerId="ADAL" clId="{C942261D-9EAB-49A9-8556-C648421FF966}" dt="2022-06-26T11:09:05.606" v="1642" actId="47"/>
        <pc:sldMkLst>
          <pc:docMk/>
          <pc:sldMk cId="2937689770" sldId="368"/>
        </pc:sldMkLst>
      </pc:sldChg>
      <pc:sldChg chg="del">
        <pc:chgData name="Andrew Green" userId="5c87a1a1-9dba-4e8d-80a3-ee66ced3ed9c" providerId="ADAL" clId="{C942261D-9EAB-49A9-8556-C648421FF966}" dt="2022-06-26T11:09:05.606" v="1642" actId="47"/>
        <pc:sldMkLst>
          <pc:docMk/>
          <pc:sldMk cId="1061470646" sldId="369"/>
        </pc:sldMkLst>
      </pc:sldChg>
      <pc:sldChg chg="del">
        <pc:chgData name="Andrew Green" userId="5c87a1a1-9dba-4e8d-80a3-ee66ced3ed9c" providerId="ADAL" clId="{C942261D-9EAB-49A9-8556-C648421FF966}" dt="2022-06-26T11:09:05.606" v="1642" actId="47"/>
        <pc:sldMkLst>
          <pc:docMk/>
          <pc:sldMk cId="829674745" sldId="37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8FD93-DBCC-454F-8B41-8334835EDD7F}" type="datetimeFigureOut">
              <a:rPr lang="en-GB" smtClean="0"/>
              <a:t>14/09/2022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3D83F-DC1D-4206-A168-2287E477B1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5033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D7C3A134-F1C3-464B-BF47-54DC2DE08F52}" type="datetimeFigureOut">
              <a:rPr lang="en-US" smtClean="0"/>
              <a:pPr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9/14/2022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Calibri" pitchFamily="34" charset="0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achefriends.org/download.html" TargetMode="External"/><Relationship Id="rId2" Type="http://schemas.openxmlformats.org/officeDocument/2006/relationships/hyperlink" Target="https://code.visualstudio.com/downloa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" TargetMode="External"/><Relationship Id="rId5" Type="http://schemas.openxmlformats.org/officeDocument/2006/relationships/hyperlink" Target="https://www.oracle.com/java/technologies/downloads/" TargetMode="External"/><Relationship Id="rId4" Type="http://schemas.openxmlformats.org/officeDocument/2006/relationships/hyperlink" Target="https://getcomposer.org/download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0580698-23A9-42E6-849C-55D0309FBAF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2233392"/>
          </a:xfrm>
        </p:spPr>
        <p:txBody>
          <a:bodyPr>
            <a:normAutofit/>
          </a:bodyPr>
          <a:lstStyle/>
          <a:p>
            <a:r>
              <a:rPr lang="en-GB" sz="3000" dirty="0"/>
              <a:t>Programming Skills</a:t>
            </a:r>
            <a:br>
              <a:rPr lang="en-GB" dirty="0"/>
            </a:br>
            <a:r>
              <a:rPr lang="en-GB" sz="2400" dirty="0">
                <a:solidFill>
                  <a:schemeClr val="tx1"/>
                </a:solidFill>
              </a:rPr>
              <a:t>Course introduction</a:t>
            </a:r>
            <a:endParaRPr lang="en-GB" sz="1400" b="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BSc </a:t>
            </a:r>
            <a:r>
              <a:rPr lang="en-GB" dirty="0"/>
              <a:t>Applied Computing</a:t>
            </a:r>
            <a:endParaRPr lang="en-GB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In this session…</a:t>
            </a:r>
            <a:endParaRPr lang="en-GB" sz="4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/>
          </a:bodyPr>
          <a:lstStyle/>
          <a:p>
            <a:r>
              <a:rPr lang="en-GB" sz="2400" dirty="0"/>
              <a:t>Course objectives</a:t>
            </a:r>
          </a:p>
          <a:p>
            <a:r>
              <a:rPr lang="en-GB" sz="2400" dirty="0"/>
              <a:t>Course topics</a:t>
            </a:r>
          </a:p>
          <a:p>
            <a:pPr lvl="0">
              <a:spcBef>
                <a:spcPts val="400"/>
              </a:spcBef>
            </a:pPr>
            <a:r>
              <a:rPr lang="en-GB" sz="2400" dirty="0"/>
              <a:t>Assessment</a:t>
            </a:r>
          </a:p>
          <a:p>
            <a:pPr lvl="0">
              <a:spcBef>
                <a:spcPts val="400"/>
              </a:spcBef>
            </a:pPr>
            <a:r>
              <a:rPr lang="en-GB" sz="2400" dirty="0"/>
              <a:t>Tools</a:t>
            </a:r>
          </a:p>
          <a:p>
            <a:pPr lvl="1"/>
            <a:endParaRPr lang="en-GB" sz="2000" dirty="0"/>
          </a:p>
          <a:p>
            <a:endParaRPr lang="en-GB" sz="4400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1417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0580698-23A9-42E6-849C-55D0309FBAF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2233392"/>
          </a:xfrm>
        </p:spPr>
        <p:txBody>
          <a:bodyPr>
            <a:normAutofit/>
          </a:bodyPr>
          <a:lstStyle/>
          <a:p>
            <a:r>
              <a:rPr lang="en-GB" sz="3200" dirty="0"/>
              <a:t>Course introduction</a:t>
            </a:r>
            <a:br>
              <a:rPr lang="en-GB" sz="3200" dirty="0"/>
            </a:br>
            <a:br>
              <a:rPr lang="en-GB" dirty="0"/>
            </a:br>
            <a:endParaRPr lang="en-GB" sz="1400" b="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BSc </a:t>
            </a:r>
            <a:r>
              <a:rPr lang="en-GB" dirty="0"/>
              <a:t>Applied Computing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397029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580D6-3606-4CC1-9D58-9734F74A6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Course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E7148-B95F-43E2-9C0C-8AC9F24B8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000" dirty="0"/>
              <a:t>Prepare students for progression to the third year BSc top up course.</a:t>
            </a:r>
          </a:p>
          <a:p>
            <a:pPr>
              <a:spcAft>
                <a:spcPts val="1200"/>
              </a:spcAft>
            </a:pPr>
            <a:r>
              <a:rPr lang="en-GB" sz="2000" dirty="0"/>
              <a:t>Prepare students for employment in the IT sphere.</a:t>
            </a:r>
          </a:p>
          <a:p>
            <a:pPr>
              <a:spcAft>
                <a:spcPts val="1200"/>
              </a:spcAft>
            </a:pPr>
            <a:r>
              <a:rPr lang="en-GB" sz="2000" dirty="0"/>
              <a:t>Improve understanding of programming concepts.</a:t>
            </a:r>
          </a:p>
          <a:p>
            <a:pPr>
              <a:spcAft>
                <a:spcPts val="1200"/>
              </a:spcAft>
            </a:pPr>
            <a:r>
              <a:rPr lang="en-GB" sz="2000" dirty="0"/>
              <a:t>Improve programming skill and confidence.</a:t>
            </a:r>
          </a:p>
          <a:p>
            <a:pPr>
              <a:spcAft>
                <a:spcPts val="1200"/>
              </a:spcAft>
            </a:pPr>
            <a:r>
              <a:rPr lang="en-GB" sz="2000" dirty="0"/>
              <a:t>Provide experience of programming in different, industry standard environments and languages.</a:t>
            </a:r>
          </a:p>
          <a:p>
            <a:pPr marL="118872" indent="0">
              <a:spcAft>
                <a:spcPts val="1200"/>
              </a:spcAft>
              <a:buNone/>
            </a:pPr>
            <a:endParaRPr lang="en-GB" sz="2000" dirty="0"/>
          </a:p>
          <a:p>
            <a:pPr>
              <a:spcAft>
                <a:spcPts val="1200"/>
              </a:spcAft>
            </a:pPr>
            <a:endParaRPr lang="en-GB" sz="2000" dirty="0"/>
          </a:p>
          <a:p>
            <a:pPr>
              <a:spcAft>
                <a:spcPts val="1200"/>
              </a:spcAft>
            </a:pPr>
            <a:endParaRPr lang="en-GB" sz="2000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52A35AFA-8553-291F-D80C-12809D69B9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b="16823"/>
          <a:stretch/>
        </p:blipFill>
        <p:spPr>
          <a:xfrm>
            <a:off x="2699792" y="4472555"/>
            <a:ext cx="3744415" cy="2375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659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Course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GB" sz="2000" dirty="0"/>
              <a:t>Unit introduction and Java environment configuration.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Java: Saving and loading unstructured data.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Java: Semi-structured data with CSV files.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Java: MVC/OOP project architecture, planning classes.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Java: Recoding the CSV project as MVC/OOP.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Java: Adapting the project to load and save XML.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Java: Adapting the project to load and save JSON.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Java: Structured data store using a MySQL database.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Java: Semi-structured data store using a MongoDB database.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PHP: Introduction to PHP.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PHP: Using the session array.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PHP: Connecting to MySQL.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PHP: Using OOP.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PHP: Introduction to the Laravel framework.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PHP: Using a Laravel project as an API.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JavaScript: Building an API client.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34B1B4AC-4F65-DE15-5EE1-06ACB117AC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b="30352"/>
          <a:stretch/>
        </p:blipFill>
        <p:spPr>
          <a:xfrm>
            <a:off x="5580112" y="1775191"/>
            <a:ext cx="3514328" cy="5082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762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000" dirty="0"/>
              <a:t>There is no assessment!</a:t>
            </a:r>
          </a:p>
          <a:p>
            <a:pPr>
              <a:spcAft>
                <a:spcPts val="600"/>
              </a:spcAft>
            </a:pPr>
            <a:endParaRPr lang="en-GB" sz="2000" dirty="0"/>
          </a:p>
          <a:p>
            <a:pPr>
              <a:spcAft>
                <a:spcPts val="600"/>
              </a:spcAft>
            </a:pPr>
            <a:endParaRPr lang="en-GB" sz="2000" dirty="0"/>
          </a:p>
          <a:p>
            <a:pPr>
              <a:spcAft>
                <a:spcPts val="600"/>
              </a:spcAft>
            </a:pPr>
            <a:endParaRPr lang="en-GB" sz="2000" dirty="0"/>
          </a:p>
          <a:p>
            <a:pPr>
              <a:spcAft>
                <a:spcPts val="600"/>
              </a:spcAft>
            </a:pPr>
            <a:endParaRPr lang="en-GB" sz="2000" dirty="0"/>
          </a:p>
          <a:p>
            <a:pPr>
              <a:spcAft>
                <a:spcPts val="600"/>
              </a:spcAft>
            </a:pPr>
            <a:endParaRPr lang="en-GB" sz="2000" dirty="0"/>
          </a:p>
          <a:p>
            <a:pPr>
              <a:spcAft>
                <a:spcPts val="600"/>
              </a:spcAft>
            </a:pPr>
            <a:endParaRPr lang="en-GB" sz="2000" dirty="0"/>
          </a:p>
          <a:p>
            <a:pPr>
              <a:spcAft>
                <a:spcPts val="600"/>
              </a:spcAft>
            </a:pPr>
            <a:endParaRPr lang="en-GB" sz="2000" dirty="0"/>
          </a:p>
          <a:p>
            <a:pPr>
              <a:spcAft>
                <a:spcPts val="600"/>
              </a:spcAft>
            </a:pPr>
            <a:r>
              <a:rPr lang="en-GB" sz="2000" dirty="0"/>
              <a:t>Please keep up with the sessions.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These sessions will prepare you to develop complex and feature rich projects both this year and next.</a:t>
            </a:r>
          </a:p>
          <a:p>
            <a:pPr>
              <a:spcAft>
                <a:spcPts val="600"/>
              </a:spcAft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03036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125E1-EF39-AC63-9016-0D9722C90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A5465-15A1-FBC2-DA01-8CD4CD222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>
                <a:hlinkClick r:id="rId2"/>
              </a:rPr>
              <a:t>Visual Studio Code</a:t>
            </a:r>
            <a:r>
              <a:rPr lang="en-GB" sz="2000" dirty="0"/>
              <a:t> – IDE, code editing for both PHP and Java.</a:t>
            </a:r>
          </a:p>
          <a:p>
            <a:pPr lvl="1"/>
            <a:r>
              <a:rPr lang="en-GB" sz="1600" dirty="0"/>
              <a:t>Also VS Code extensions such as:</a:t>
            </a:r>
          </a:p>
          <a:p>
            <a:pPr lvl="2"/>
            <a:r>
              <a:rPr lang="en-GB" sz="1200" dirty="0"/>
              <a:t>Extension Pack for Java</a:t>
            </a:r>
          </a:p>
          <a:p>
            <a:pPr lvl="2"/>
            <a:r>
              <a:rPr lang="en-GB" sz="1200" dirty="0"/>
              <a:t>Format HTML in PHP</a:t>
            </a:r>
          </a:p>
          <a:p>
            <a:pPr lvl="2"/>
            <a:r>
              <a:rPr lang="en-GB" sz="1200" dirty="0"/>
              <a:t>HTML Format</a:t>
            </a:r>
          </a:p>
          <a:p>
            <a:pPr lvl="2"/>
            <a:r>
              <a:rPr lang="en-GB" sz="1200" dirty="0"/>
              <a:t>IntelliSense for CSS</a:t>
            </a:r>
          </a:p>
          <a:p>
            <a:pPr lvl="2"/>
            <a:r>
              <a:rPr lang="en-GB" sz="1200" dirty="0"/>
              <a:t>PHP IntelliSense</a:t>
            </a:r>
          </a:p>
          <a:p>
            <a:pPr lvl="2"/>
            <a:r>
              <a:rPr lang="en-GB" sz="1200" dirty="0"/>
              <a:t>PHP Extension Pack</a:t>
            </a:r>
          </a:p>
          <a:p>
            <a:pPr lvl="2">
              <a:spcAft>
                <a:spcPts val="600"/>
              </a:spcAft>
            </a:pPr>
            <a:r>
              <a:rPr lang="en-GB" sz="1200" dirty="0"/>
              <a:t>(and any others you like the look of…)</a:t>
            </a:r>
          </a:p>
          <a:p>
            <a:r>
              <a:rPr lang="en-GB" sz="2000" dirty="0">
                <a:hlinkClick r:id="rId3"/>
              </a:rPr>
              <a:t>XAMPP</a:t>
            </a:r>
            <a:r>
              <a:rPr lang="en-GB" sz="2000" dirty="0"/>
              <a:t> – PHP / Web / Database server environment.</a:t>
            </a:r>
          </a:p>
          <a:p>
            <a:r>
              <a:rPr lang="en-GB" sz="2000" dirty="0">
                <a:hlinkClick r:id="rId4"/>
              </a:rPr>
              <a:t>Composer</a:t>
            </a:r>
            <a:r>
              <a:rPr lang="en-GB" sz="2000" dirty="0"/>
              <a:t> – PHP Package Manager.</a:t>
            </a:r>
          </a:p>
          <a:p>
            <a:r>
              <a:rPr lang="en-GB" sz="2000" dirty="0">
                <a:hlinkClick r:id="rId5"/>
              </a:rPr>
              <a:t>Latest Java JDK </a:t>
            </a:r>
            <a:r>
              <a:rPr lang="en-GB" sz="2000" dirty="0"/>
              <a:t>– Programming environment, compiler, etc.</a:t>
            </a:r>
          </a:p>
          <a:p>
            <a:r>
              <a:rPr lang="en-GB" sz="2000" dirty="0">
                <a:hlinkClick r:id="rId6"/>
              </a:rPr>
              <a:t>GitHub</a:t>
            </a:r>
            <a:r>
              <a:rPr lang="en-GB" sz="2000" dirty="0"/>
              <a:t> – Cloud based code VCS.</a:t>
            </a:r>
          </a:p>
        </p:txBody>
      </p:sp>
    </p:spTree>
    <p:extLst>
      <p:ext uri="{BB962C8B-B14F-4D97-AF65-F5344CB8AC3E}">
        <p14:creationId xmlns:p14="http://schemas.microsoft.com/office/powerpoint/2010/main" val="2791101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Any questions?</a:t>
            </a:r>
            <a:endParaRPr lang="en-GB" sz="4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/>
          </a:bodyPr>
          <a:lstStyle/>
          <a:p>
            <a:pPr>
              <a:spcAft>
                <a:spcPts val="900"/>
              </a:spcAft>
            </a:pPr>
            <a:r>
              <a:rPr lang="en-GB" sz="2000" dirty="0"/>
              <a:t>Next…</a:t>
            </a:r>
          </a:p>
          <a:p>
            <a:pPr>
              <a:spcAft>
                <a:spcPts val="900"/>
              </a:spcAft>
            </a:pPr>
            <a:r>
              <a:rPr lang="en-GB" sz="2000"/>
              <a:t>Environment configuration.</a:t>
            </a: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022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PT design-AG-2016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design-AG-2016</Template>
  <TotalTime>447</TotalTime>
  <Words>335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Corbel</vt:lpstr>
      <vt:lpstr>Wingdings</vt:lpstr>
      <vt:lpstr>Wingdings 2</vt:lpstr>
      <vt:lpstr>Wingdings 3</vt:lpstr>
      <vt:lpstr>PPT design-AG-2016</vt:lpstr>
      <vt:lpstr>Programming Skills Course introduction</vt:lpstr>
      <vt:lpstr>In this session…</vt:lpstr>
      <vt:lpstr>Course introduction  </vt:lpstr>
      <vt:lpstr>Course objectives</vt:lpstr>
      <vt:lpstr>Course topics</vt:lpstr>
      <vt:lpstr>Assessment</vt:lpstr>
      <vt:lpstr>Tools</vt:lpstr>
      <vt:lpstr>Any questions?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17: Web Development Introduction</dc:title>
  <dc:creator>Gwyn&amp;Xiao</dc:creator>
  <cp:lastModifiedBy>Andrew Green</cp:lastModifiedBy>
  <cp:revision>173</cp:revision>
  <dcterms:created xsi:type="dcterms:W3CDTF">2010-09-12T20:40:41Z</dcterms:created>
  <dcterms:modified xsi:type="dcterms:W3CDTF">2022-09-14T14:12:49Z</dcterms:modified>
</cp:coreProperties>
</file>