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312" r:id="rId4"/>
    <p:sldId id="313" r:id="rId5"/>
    <p:sldId id="315" r:id="rId6"/>
    <p:sldId id="314" r:id="rId7"/>
    <p:sldId id="316" r:id="rId8"/>
    <p:sldId id="317" r:id="rId9"/>
    <p:sldId id="318" r:id="rId10"/>
    <p:sldId id="321" r:id="rId11"/>
    <p:sldId id="319" r:id="rId12"/>
    <p:sldId id="320" r:id="rId13"/>
    <p:sldId id="322" r:id="rId14"/>
    <p:sldId id="323" r:id="rId15"/>
    <p:sldId id="336" r:id="rId16"/>
    <p:sldId id="337" r:id="rId17"/>
    <p:sldId id="338" r:id="rId18"/>
    <p:sldId id="339" r:id="rId19"/>
    <p:sldId id="340" r:id="rId20"/>
    <p:sldId id="342" r:id="rId21"/>
    <p:sldId id="343" r:id="rId22"/>
    <p:sldId id="341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4E2"/>
    <a:srgbClr val="525252"/>
    <a:srgbClr val="EBA039"/>
    <a:srgbClr val="87A2D3"/>
    <a:srgbClr val="E78000"/>
    <a:srgbClr val="F0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DEBDB-BCF2-473B-9811-2881307AD73F}" v="58" dt="2022-09-07T14:54:16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220" autoAdjust="0"/>
  </p:normalViewPr>
  <p:slideViewPr>
    <p:cSldViewPr>
      <p:cViewPr varScale="1">
        <p:scale>
          <a:sx n="99" d="100"/>
          <a:sy n="99" d="100"/>
        </p:scale>
        <p:origin x="17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Green" userId="5c87a1a1-9dba-4e8d-80a3-ee66ced3ed9c" providerId="ADAL" clId="{4B1DEBDB-BCF2-473B-9811-2881307AD73F}"/>
    <pc:docChg chg="undo redo custSel addSld delSld modSld sldOrd modMainMaster">
      <pc:chgData name="Andrew Green" userId="5c87a1a1-9dba-4e8d-80a3-ee66ced3ed9c" providerId="ADAL" clId="{4B1DEBDB-BCF2-473B-9811-2881307AD73F}" dt="2022-09-16T09:14:43.144" v="3122" actId="47"/>
      <pc:docMkLst>
        <pc:docMk/>
      </pc:docMkLst>
      <pc:sldChg chg="modSp mod">
        <pc:chgData name="Andrew Green" userId="5c87a1a1-9dba-4e8d-80a3-ee66ced3ed9c" providerId="ADAL" clId="{4B1DEBDB-BCF2-473B-9811-2881307AD73F}" dt="2022-09-07T12:28:10.629" v="39" actId="20577"/>
        <pc:sldMkLst>
          <pc:docMk/>
          <pc:sldMk cId="0" sldId="256"/>
        </pc:sldMkLst>
        <pc:spChg chg="mod">
          <ac:chgData name="Andrew Green" userId="5c87a1a1-9dba-4e8d-80a3-ee66ced3ed9c" providerId="ADAL" clId="{4B1DEBDB-BCF2-473B-9811-2881307AD73F}" dt="2022-09-07T12:28:10.629" v="39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Andrew Green" userId="5c87a1a1-9dba-4e8d-80a3-ee66ced3ed9c" providerId="ADAL" clId="{4B1DEBDB-BCF2-473B-9811-2881307AD73F}" dt="2022-09-07T14:46:49.680" v="2446" actId="20577"/>
        <pc:sldMkLst>
          <pc:docMk/>
          <pc:sldMk cId="0" sldId="257"/>
        </pc:sldMkLst>
        <pc:spChg chg="mod">
          <ac:chgData name="Andrew Green" userId="5c87a1a1-9dba-4e8d-80a3-ee66ced3ed9c" providerId="ADAL" clId="{4B1DEBDB-BCF2-473B-9811-2881307AD73F}" dt="2022-09-07T14:46:49.680" v="2446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Andrew Green" userId="5c87a1a1-9dba-4e8d-80a3-ee66ced3ed9c" providerId="ADAL" clId="{4B1DEBDB-BCF2-473B-9811-2881307AD73F}" dt="2022-09-07T14:44:29.324" v="2169" actId="20577"/>
        <pc:sldMkLst>
          <pc:docMk/>
          <pc:sldMk cId="3539226980" sldId="288"/>
        </pc:sldMkLst>
        <pc:spChg chg="mod">
          <ac:chgData name="Andrew Green" userId="5c87a1a1-9dba-4e8d-80a3-ee66ced3ed9c" providerId="ADAL" clId="{4B1DEBDB-BCF2-473B-9811-2881307AD73F}" dt="2022-09-07T14:44:29.324" v="2169" actId="20577"/>
          <ac:spMkLst>
            <pc:docMk/>
            <pc:sldMk cId="3539226980" sldId="288"/>
            <ac:spMk id="3" creationId="{B48C3860-53D6-408C-8363-9B73C34BAA30}"/>
          </ac:spMkLst>
        </pc:spChg>
      </pc:sldChg>
      <pc:sldChg chg="addSp modSp mod modNotesTx">
        <pc:chgData name="Andrew Green" userId="5c87a1a1-9dba-4e8d-80a3-ee66ced3ed9c" providerId="ADAL" clId="{4B1DEBDB-BCF2-473B-9811-2881307AD73F}" dt="2022-09-07T13:37:24.128" v="82" actId="20577"/>
        <pc:sldMkLst>
          <pc:docMk/>
          <pc:sldMk cId="279809531" sldId="312"/>
        </pc:sldMkLst>
        <pc:spChg chg="mod">
          <ac:chgData name="Andrew Green" userId="5c87a1a1-9dba-4e8d-80a3-ee66ced3ed9c" providerId="ADAL" clId="{4B1DEBDB-BCF2-473B-9811-2881307AD73F}" dt="2022-09-07T13:16:25.309" v="40"/>
          <ac:spMkLst>
            <pc:docMk/>
            <pc:sldMk cId="279809531" sldId="312"/>
            <ac:spMk id="2" creationId="{6F94D5B2-AA63-4D81-9209-C88052FBF3EB}"/>
          </ac:spMkLst>
        </pc:spChg>
        <pc:spChg chg="mod">
          <ac:chgData name="Andrew Green" userId="5c87a1a1-9dba-4e8d-80a3-ee66ced3ed9c" providerId="ADAL" clId="{4B1DEBDB-BCF2-473B-9811-2881307AD73F}" dt="2022-09-07T13:16:51.641" v="45" actId="20577"/>
          <ac:spMkLst>
            <pc:docMk/>
            <pc:sldMk cId="279809531" sldId="312"/>
            <ac:spMk id="3" creationId="{D30D0DA1-F07E-4B0B-8883-3211B415DFBB}"/>
          </ac:spMkLst>
        </pc:spChg>
        <pc:spChg chg="add mod">
          <ac:chgData name="Andrew Green" userId="5c87a1a1-9dba-4e8d-80a3-ee66ced3ed9c" providerId="ADAL" clId="{4B1DEBDB-BCF2-473B-9811-2881307AD73F}" dt="2022-09-07T13:37:24.128" v="82" actId="20577"/>
          <ac:spMkLst>
            <pc:docMk/>
            <pc:sldMk cId="279809531" sldId="312"/>
            <ac:spMk id="6" creationId="{2ED1ED65-D6D6-43EB-4775-0D6885BC5EBF}"/>
          </ac:spMkLst>
        </pc:spChg>
        <pc:picChg chg="add mod ord modCrop">
          <ac:chgData name="Andrew Green" userId="5c87a1a1-9dba-4e8d-80a3-ee66ced3ed9c" providerId="ADAL" clId="{4B1DEBDB-BCF2-473B-9811-2881307AD73F}" dt="2022-09-07T13:23:09.535" v="59" actId="1076"/>
          <ac:picMkLst>
            <pc:docMk/>
            <pc:sldMk cId="279809531" sldId="312"/>
            <ac:picMk id="5" creationId="{06264B25-C3A9-E37E-812A-989F17A2D4DC}"/>
          </ac:picMkLst>
        </pc:picChg>
      </pc:sldChg>
      <pc:sldChg chg="modSp mod">
        <pc:chgData name="Andrew Green" userId="5c87a1a1-9dba-4e8d-80a3-ee66ced3ed9c" providerId="ADAL" clId="{4B1DEBDB-BCF2-473B-9811-2881307AD73F}" dt="2022-09-07T14:19:55.827" v="1355" actId="27636"/>
        <pc:sldMkLst>
          <pc:docMk/>
          <pc:sldMk cId="1022763419" sldId="313"/>
        </pc:sldMkLst>
        <pc:spChg chg="mod">
          <ac:chgData name="Andrew Green" userId="5c87a1a1-9dba-4e8d-80a3-ee66ced3ed9c" providerId="ADAL" clId="{4B1DEBDB-BCF2-473B-9811-2881307AD73F}" dt="2022-09-07T13:37:35.562" v="84" actId="27636"/>
          <ac:spMkLst>
            <pc:docMk/>
            <pc:sldMk cId="1022763419" sldId="313"/>
            <ac:spMk id="2" creationId="{24083E70-C961-4435-8779-C21B23D56BE5}"/>
          </ac:spMkLst>
        </pc:spChg>
        <pc:spChg chg="mod">
          <ac:chgData name="Andrew Green" userId="5c87a1a1-9dba-4e8d-80a3-ee66ced3ed9c" providerId="ADAL" clId="{4B1DEBDB-BCF2-473B-9811-2881307AD73F}" dt="2022-09-07T14:19:55.827" v="1355" actId="27636"/>
          <ac:spMkLst>
            <pc:docMk/>
            <pc:sldMk cId="1022763419" sldId="313"/>
            <ac:spMk id="3" creationId="{8F4FE62A-FF88-4A04-93D3-B24206A0C21F}"/>
          </ac:spMkLst>
        </pc:spChg>
      </pc:sldChg>
      <pc:sldChg chg="addSp modSp mod modNotesTx">
        <pc:chgData name="Andrew Green" userId="5c87a1a1-9dba-4e8d-80a3-ee66ced3ed9c" providerId="ADAL" clId="{4B1DEBDB-BCF2-473B-9811-2881307AD73F}" dt="2022-09-07T13:51:38.544" v="368" actId="20577"/>
        <pc:sldMkLst>
          <pc:docMk/>
          <pc:sldMk cId="2435734266" sldId="314"/>
        </pc:sldMkLst>
        <pc:spChg chg="mod">
          <ac:chgData name="Andrew Green" userId="5c87a1a1-9dba-4e8d-80a3-ee66ced3ed9c" providerId="ADAL" clId="{4B1DEBDB-BCF2-473B-9811-2881307AD73F}" dt="2022-09-07T13:44:24.643" v="231"/>
          <ac:spMkLst>
            <pc:docMk/>
            <pc:sldMk cId="2435734266" sldId="314"/>
            <ac:spMk id="2" creationId="{51F1B784-BEA9-4F4A-9256-3D6FB110FD77}"/>
          </ac:spMkLst>
        </pc:spChg>
        <pc:spChg chg="mod">
          <ac:chgData name="Andrew Green" userId="5c87a1a1-9dba-4e8d-80a3-ee66ced3ed9c" providerId="ADAL" clId="{4B1DEBDB-BCF2-473B-9811-2881307AD73F}" dt="2022-09-07T13:51:38.544" v="368" actId="20577"/>
          <ac:spMkLst>
            <pc:docMk/>
            <pc:sldMk cId="2435734266" sldId="314"/>
            <ac:spMk id="3" creationId="{4F40F8B3-6F26-4197-A6CE-420A0A018223}"/>
          </ac:spMkLst>
        </pc:spChg>
        <pc:spChg chg="add mod">
          <ac:chgData name="Andrew Green" userId="5c87a1a1-9dba-4e8d-80a3-ee66ced3ed9c" providerId="ADAL" clId="{4B1DEBDB-BCF2-473B-9811-2881307AD73F}" dt="2022-09-07T13:50:10.235" v="325" actId="20577"/>
          <ac:spMkLst>
            <pc:docMk/>
            <pc:sldMk cId="2435734266" sldId="314"/>
            <ac:spMk id="6" creationId="{34E23374-B22B-260E-9F8D-12F22954ECF1}"/>
          </ac:spMkLst>
        </pc:spChg>
        <pc:picChg chg="add mod">
          <ac:chgData name="Andrew Green" userId="5c87a1a1-9dba-4e8d-80a3-ee66ced3ed9c" providerId="ADAL" clId="{4B1DEBDB-BCF2-473B-9811-2881307AD73F}" dt="2022-09-07T13:49:54.282" v="322" actId="1076"/>
          <ac:picMkLst>
            <pc:docMk/>
            <pc:sldMk cId="2435734266" sldId="314"/>
            <ac:picMk id="5" creationId="{718181EF-DDB8-F167-EC6C-41275EB9A124}"/>
          </ac:picMkLst>
        </pc:picChg>
      </pc:sldChg>
      <pc:sldChg chg="addSp delSp modSp mod modAnim">
        <pc:chgData name="Andrew Green" userId="5c87a1a1-9dba-4e8d-80a3-ee66ced3ed9c" providerId="ADAL" clId="{4B1DEBDB-BCF2-473B-9811-2881307AD73F}" dt="2022-09-07T13:44:12.433" v="228" actId="15"/>
        <pc:sldMkLst>
          <pc:docMk/>
          <pc:sldMk cId="3824878227" sldId="315"/>
        </pc:sldMkLst>
        <pc:spChg chg="mod">
          <ac:chgData name="Andrew Green" userId="5c87a1a1-9dba-4e8d-80a3-ee66ced3ed9c" providerId="ADAL" clId="{4B1DEBDB-BCF2-473B-9811-2881307AD73F}" dt="2022-09-07T13:43:05.454" v="218"/>
          <ac:spMkLst>
            <pc:docMk/>
            <pc:sldMk cId="3824878227" sldId="315"/>
            <ac:spMk id="2" creationId="{CB48AC0E-90AD-4654-99D4-61B4196FDB4F}"/>
          </ac:spMkLst>
        </pc:spChg>
        <pc:spChg chg="mod">
          <ac:chgData name="Andrew Green" userId="5c87a1a1-9dba-4e8d-80a3-ee66ced3ed9c" providerId="ADAL" clId="{4B1DEBDB-BCF2-473B-9811-2881307AD73F}" dt="2022-09-07T13:44:12.433" v="228" actId="15"/>
          <ac:spMkLst>
            <pc:docMk/>
            <pc:sldMk cId="3824878227" sldId="315"/>
            <ac:spMk id="3" creationId="{50C9A5AF-1510-4AC0-8749-E57F5B39B28E}"/>
          </ac:spMkLst>
        </pc:spChg>
        <pc:picChg chg="add del mod">
          <ac:chgData name="Andrew Green" userId="5c87a1a1-9dba-4e8d-80a3-ee66ced3ed9c" providerId="ADAL" clId="{4B1DEBDB-BCF2-473B-9811-2881307AD73F}" dt="2022-09-07T13:44:01.859" v="226" actId="478"/>
          <ac:picMkLst>
            <pc:docMk/>
            <pc:sldMk cId="3824878227" sldId="315"/>
            <ac:picMk id="4" creationId="{0BF4C643-A3CC-77C0-597D-1B024843D5A9}"/>
          </ac:picMkLst>
        </pc:picChg>
      </pc:sldChg>
      <pc:sldChg chg="modSp mod modNotesTx">
        <pc:chgData name="Andrew Green" userId="5c87a1a1-9dba-4e8d-80a3-ee66ced3ed9c" providerId="ADAL" clId="{4B1DEBDB-BCF2-473B-9811-2881307AD73F}" dt="2022-09-07T13:55:22.045" v="704" actId="27636"/>
        <pc:sldMkLst>
          <pc:docMk/>
          <pc:sldMk cId="297459351" sldId="316"/>
        </pc:sldMkLst>
        <pc:spChg chg="mod">
          <ac:chgData name="Andrew Green" userId="5c87a1a1-9dba-4e8d-80a3-ee66ced3ed9c" providerId="ADAL" clId="{4B1DEBDB-BCF2-473B-9811-2881307AD73F}" dt="2022-09-07T13:52:03.956" v="369"/>
          <ac:spMkLst>
            <pc:docMk/>
            <pc:sldMk cId="297459351" sldId="316"/>
            <ac:spMk id="2" creationId="{51F1B784-BEA9-4F4A-9256-3D6FB110FD77}"/>
          </ac:spMkLst>
        </pc:spChg>
        <pc:spChg chg="mod">
          <ac:chgData name="Andrew Green" userId="5c87a1a1-9dba-4e8d-80a3-ee66ced3ed9c" providerId="ADAL" clId="{4B1DEBDB-BCF2-473B-9811-2881307AD73F}" dt="2022-09-07T13:55:22.045" v="704" actId="27636"/>
          <ac:spMkLst>
            <pc:docMk/>
            <pc:sldMk cId="297459351" sldId="316"/>
            <ac:spMk id="3" creationId="{4F40F8B3-6F26-4197-A6CE-420A0A018223}"/>
          </ac:spMkLst>
        </pc:spChg>
      </pc:sldChg>
      <pc:sldChg chg="modSp add mod">
        <pc:chgData name="Andrew Green" userId="5c87a1a1-9dba-4e8d-80a3-ee66ced3ed9c" providerId="ADAL" clId="{4B1DEBDB-BCF2-473B-9811-2881307AD73F}" dt="2022-09-07T13:58:37.634" v="860" actId="20577"/>
        <pc:sldMkLst>
          <pc:docMk/>
          <pc:sldMk cId="1236703583" sldId="317"/>
        </pc:sldMkLst>
        <pc:spChg chg="mod">
          <ac:chgData name="Andrew Green" userId="5c87a1a1-9dba-4e8d-80a3-ee66ced3ed9c" providerId="ADAL" clId="{4B1DEBDB-BCF2-473B-9811-2881307AD73F}" dt="2022-09-07T13:58:37.634" v="860" actId="20577"/>
          <ac:spMkLst>
            <pc:docMk/>
            <pc:sldMk cId="1236703583" sldId="317"/>
            <ac:spMk id="3" creationId="{4F40F8B3-6F26-4197-A6CE-420A0A018223}"/>
          </ac:spMkLst>
        </pc:spChg>
      </pc:sldChg>
      <pc:sldChg chg="addSp delSp modSp add mod modNotesTx">
        <pc:chgData name="Andrew Green" userId="5c87a1a1-9dba-4e8d-80a3-ee66ced3ed9c" providerId="ADAL" clId="{4B1DEBDB-BCF2-473B-9811-2881307AD73F}" dt="2022-09-07T14:08:37.358" v="1054" actId="20577"/>
        <pc:sldMkLst>
          <pc:docMk/>
          <pc:sldMk cId="3808368316" sldId="318"/>
        </pc:sldMkLst>
        <pc:spChg chg="mod">
          <ac:chgData name="Andrew Green" userId="5c87a1a1-9dba-4e8d-80a3-ee66ced3ed9c" providerId="ADAL" clId="{4B1DEBDB-BCF2-473B-9811-2881307AD73F}" dt="2022-09-07T14:08:37.358" v="1054" actId="20577"/>
          <ac:spMkLst>
            <pc:docMk/>
            <pc:sldMk cId="3808368316" sldId="318"/>
            <ac:spMk id="3" creationId="{4F40F8B3-6F26-4197-A6CE-420A0A018223}"/>
          </ac:spMkLst>
        </pc:spChg>
        <pc:spChg chg="add mod">
          <ac:chgData name="Andrew Green" userId="5c87a1a1-9dba-4e8d-80a3-ee66ced3ed9c" providerId="ADAL" clId="{4B1DEBDB-BCF2-473B-9811-2881307AD73F}" dt="2022-09-07T14:07:19.458" v="978" actId="20577"/>
          <ac:spMkLst>
            <pc:docMk/>
            <pc:sldMk cId="3808368316" sldId="318"/>
            <ac:spMk id="8" creationId="{DB444BF9-963E-91AF-B8BF-A92FD7077A8B}"/>
          </ac:spMkLst>
        </pc:spChg>
        <pc:picChg chg="add del mod ord">
          <ac:chgData name="Andrew Green" userId="5c87a1a1-9dba-4e8d-80a3-ee66ced3ed9c" providerId="ADAL" clId="{4B1DEBDB-BCF2-473B-9811-2881307AD73F}" dt="2022-09-07T14:05:11.837" v="968" actId="478"/>
          <ac:picMkLst>
            <pc:docMk/>
            <pc:sldMk cId="3808368316" sldId="318"/>
            <ac:picMk id="5" creationId="{EBF306DA-605A-B5DE-2B2B-145FF655AABE}"/>
          </ac:picMkLst>
        </pc:picChg>
        <pc:picChg chg="add mod">
          <ac:chgData name="Andrew Green" userId="5c87a1a1-9dba-4e8d-80a3-ee66ced3ed9c" providerId="ADAL" clId="{4B1DEBDB-BCF2-473B-9811-2881307AD73F}" dt="2022-09-07T14:07:04.078" v="975" actId="1076"/>
          <ac:picMkLst>
            <pc:docMk/>
            <pc:sldMk cId="3808368316" sldId="318"/>
            <ac:picMk id="7" creationId="{B4CFDC57-DD03-9716-3A0E-CB2F0E9F6D49}"/>
          </ac:picMkLst>
        </pc:picChg>
      </pc:sldChg>
      <pc:sldChg chg="addSp delSp modSp add mod modNotesTx">
        <pc:chgData name="Andrew Green" userId="5c87a1a1-9dba-4e8d-80a3-ee66ced3ed9c" providerId="ADAL" clId="{4B1DEBDB-BCF2-473B-9811-2881307AD73F}" dt="2022-09-07T14:17:14.321" v="1238" actId="20577"/>
        <pc:sldMkLst>
          <pc:docMk/>
          <pc:sldMk cId="3074990629" sldId="319"/>
        </pc:sldMkLst>
        <pc:spChg chg="mod">
          <ac:chgData name="Andrew Green" userId="5c87a1a1-9dba-4e8d-80a3-ee66ced3ed9c" providerId="ADAL" clId="{4B1DEBDB-BCF2-473B-9811-2881307AD73F}" dt="2022-09-07T14:10:40.814" v="1122" actId="20577"/>
          <ac:spMkLst>
            <pc:docMk/>
            <pc:sldMk cId="3074990629" sldId="319"/>
            <ac:spMk id="2" creationId="{51F1B784-BEA9-4F4A-9256-3D6FB110FD77}"/>
          </ac:spMkLst>
        </pc:spChg>
        <pc:spChg chg="mod">
          <ac:chgData name="Andrew Green" userId="5c87a1a1-9dba-4e8d-80a3-ee66ced3ed9c" providerId="ADAL" clId="{4B1DEBDB-BCF2-473B-9811-2881307AD73F}" dt="2022-09-07T14:17:14.321" v="1238" actId="20577"/>
          <ac:spMkLst>
            <pc:docMk/>
            <pc:sldMk cId="3074990629" sldId="319"/>
            <ac:spMk id="3" creationId="{4F40F8B3-6F26-4197-A6CE-420A0A018223}"/>
          </ac:spMkLst>
        </pc:spChg>
        <pc:spChg chg="add del mod ord">
          <ac:chgData name="Andrew Green" userId="5c87a1a1-9dba-4e8d-80a3-ee66ced3ed9c" providerId="ADAL" clId="{4B1DEBDB-BCF2-473B-9811-2881307AD73F}" dt="2022-09-07T14:16:58.704" v="1214" actId="478"/>
          <ac:spMkLst>
            <pc:docMk/>
            <pc:sldMk cId="3074990629" sldId="319"/>
            <ac:spMk id="5" creationId="{1A4C900F-2E4E-287C-FFE4-9549C99B3948}"/>
          </ac:spMkLst>
        </pc:spChg>
        <pc:spChg chg="del">
          <ac:chgData name="Andrew Green" userId="5c87a1a1-9dba-4e8d-80a3-ee66ced3ed9c" providerId="ADAL" clId="{4B1DEBDB-BCF2-473B-9811-2881307AD73F}" dt="2022-09-07T14:09:01.317" v="1058" actId="478"/>
          <ac:spMkLst>
            <pc:docMk/>
            <pc:sldMk cId="3074990629" sldId="319"/>
            <ac:spMk id="8" creationId="{DB444BF9-963E-91AF-B8BF-A92FD7077A8B}"/>
          </ac:spMkLst>
        </pc:spChg>
        <pc:picChg chg="add del mod ord">
          <ac:chgData name="Andrew Green" userId="5c87a1a1-9dba-4e8d-80a3-ee66ced3ed9c" providerId="ADAL" clId="{4B1DEBDB-BCF2-473B-9811-2881307AD73F}" dt="2022-09-07T14:16:57.084" v="1213" actId="478"/>
          <ac:picMkLst>
            <pc:docMk/>
            <pc:sldMk cId="3074990629" sldId="319"/>
            <ac:picMk id="4" creationId="{50E48A71-80C3-102B-59C9-9B5DADF85E4B}"/>
          </ac:picMkLst>
        </pc:picChg>
        <pc:picChg chg="del">
          <ac:chgData name="Andrew Green" userId="5c87a1a1-9dba-4e8d-80a3-ee66ced3ed9c" providerId="ADAL" clId="{4B1DEBDB-BCF2-473B-9811-2881307AD73F}" dt="2022-09-07T14:08:58.954" v="1057" actId="478"/>
          <ac:picMkLst>
            <pc:docMk/>
            <pc:sldMk cId="3074990629" sldId="319"/>
            <ac:picMk id="7" creationId="{B4CFDC57-DD03-9716-3A0E-CB2F0E9F6D49}"/>
          </ac:picMkLst>
        </pc:picChg>
      </pc:sldChg>
      <pc:sldChg chg="addSp modSp add mod modNotesTx">
        <pc:chgData name="Andrew Green" userId="5c87a1a1-9dba-4e8d-80a3-ee66ced3ed9c" providerId="ADAL" clId="{4B1DEBDB-BCF2-473B-9811-2881307AD73F}" dt="2022-09-07T14:17:42.445" v="1260" actId="20577"/>
        <pc:sldMkLst>
          <pc:docMk/>
          <pc:sldMk cId="1117572229" sldId="320"/>
        </pc:sldMkLst>
        <pc:spChg chg="mod">
          <ac:chgData name="Andrew Green" userId="5c87a1a1-9dba-4e8d-80a3-ee66ced3ed9c" providerId="ADAL" clId="{4B1DEBDB-BCF2-473B-9811-2881307AD73F}" dt="2022-09-07T14:17:42.445" v="1260" actId="20577"/>
          <ac:spMkLst>
            <pc:docMk/>
            <pc:sldMk cId="1117572229" sldId="320"/>
            <ac:spMk id="3" creationId="{4F40F8B3-6F26-4197-A6CE-420A0A018223}"/>
          </ac:spMkLst>
        </pc:spChg>
        <pc:spChg chg="add mod">
          <ac:chgData name="Andrew Green" userId="5c87a1a1-9dba-4e8d-80a3-ee66ced3ed9c" providerId="ADAL" clId="{4B1DEBDB-BCF2-473B-9811-2881307AD73F}" dt="2022-09-07T14:16:48.462" v="1211" actId="1076"/>
          <ac:spMkLst>
            <pc:docMk/>
            <pc:sldMk cId="1117572229" sldId="320"/>
            <ac:spMk id="5" creationId="{469A55B0-4B86-EA47-C7E6-C1CE2595613A}"/>
          </ac:spMkLst>
        </pc:spChg>
        <pc:picChg chg="add mod modCrop">
          <ac:chgData name="Andrew Green" userId="5c87a1a1-9dba-4e8d-80a3-ee66ced3ed9c" providerId="ADAL" clId="{4B1DEBDB-BCF2-473B-9811-2881307AD73F}" dt="2022-09-07T14:16:34.526" v="1209" actId="732"/>
          <ac:picMkLst>
            <pc:docMk/>
            <pc:sldMk cId="1117572229" sldId="320"/>
            <ac:picMk id="4" creationId="{D87B3B44-0524-90A6-41C1-1B1FB7264E29}"/>
          </ac:picMkLst>
        </pc:picChg>
      </pc:sldChg>
      <pc:sldChg chg="addSp modSp add mod modNotesTx">
        <pc:chgData name="Andrew Green" userId="5c87a1a1-9dba-4e8d-80a3-ee66ced3ed9c" providerId="ADAL" clId="{4B1DEBDB-BCF2-473B-9811-2881307AD73F}" dt="2022-09-07T14:12:51.476" v="1164" actId="20577"/>
        <pc:sldMkLst>
          <pc:docMk/>
          <pc:sldMk cId="3036854422" sldId="321"/>
        </pc:sldMkLst>
        <pc:spChg chg="mod">
          <ac:chgData name="Andrew Green" userId="5c87a1a1-9dba-4e8d-80a3-ee66ced3ed9c" providerId="ADAL" clId="{4B1DEBDB-BCF2-473B-9811-2881307AD73F}" dt="2022-09-07T14:11:21.471" v="1143" actId="20577"/>
          <ac:spMkLst>
            <pc:docMk/>
            <pc:sldMk cId="3036854422" sldId="321"/>
            <ac:spMk id="2" creationId="{51F1B784-BEA9-4F4A-9256-3D6FB110FD77}"/>
          </ac:spMkLst>
        </pc:spChg>
        <pc:spChg chg="mod">
          <ac:chgData name="Andrew Green" userId="5c87a1a1-9dba-4e8d-80a3-ee66ced3ed9c" providerId="ADAL" clId="{4B1DEBDB-BCF2-473B-9811-2881307AD73F}" dt="2022-09-07T14:11:35.332" v="1148" actId="20577"/>
          <ac:spMkLst>
            <pc:docMk/>
            <pc:sldMk cId="3036854422" sldId="321"/>
            <ac:spMk id="3" creationId="{4F40F8B3-6F26-4197-A6CE-420A0A018223}"/>
          </ac:spMkLst>
        </pc:spChg>
        <pc:spChg chg="add mod">
          <ac:chgData name="Andrew Green" userId="5c87a1a1-9dba-4e8d-80a3-ee66ced3ed9c" providerId="ADAL" clId="{4B1DEBDB-BCF2-473B-9811-2881307AD73F}" dt="2022-09-07T14:12:44.028" v="1162" actId="20577"/>
          <ac:spMkLst>
            <pc:docMk/>
            <pc:sldMk cId="3036854422" sldId="321"/>
            <ac:spMk id="5" creationId="{7A63E113-504B-A479-F29F-5A7BD55C9680}"/>
          </ac:spMkLst>
        </pc:spChg>
        <pc:picChg chg="add mod modCrop">
          <ac:chgData name="Andrew Green" userId="5c87a1a1-9dba-4e8d-80a3-ee66ced3ed9c" providerId="ADAL" clId="{4B1DEBDB-BCF2-473B-9811-2881307AD73F}" dt="2022-09-07T14:12:38.624" v="1161" actId="1035"/>
          <ac:picMkLst>
            <pc:docMk/>
            <pc:sldMk cId="3036854422" sldId="321"/>
            <ac:picMk id="4" creationId="{DC4D670B-FFFD-0A70-16EA-EC41B7357D12}"/>
          </ac:picMkLst>
        </pc:picChg>
      </pc:sldChg>
      <pc:sldChg chg="modSp new mod">
        <pc:chgData name="Andrew Green" userId="5c87a1a1-9dba-4e8d-80a3-ee66ced3ed9c" providerId="ADAL" clId="{4B1DEBDB-BCF2-473B-9811-2881307AD73F}" dt="2022-09-07T14:21:06.025" v="1456" actId="20577"/>
        <pc:sldMkLst>
          <pc:docMk/>
          <pc:sldMk cId="2796840069" sldId="322"/>
        </pc:sldMkLst>
        <pc:spChg chg="mod">
          <ac:chgData name="Andrew Green" userId="5c87a1a1-9dba-4e8d-80a3-ee66ced3ed9c" providerId="ADAL" clId="{4B1DEBDB-BCF2-473B-9811-2881307AD73F}" dt="2022-09-07T14:18:35.371" v="1288" actId="20577"/>
          <ac:spMkLst>
            <pc:docMk/>
            <pc:sldMk cId="2796840069" sldId="322"/>
            <ac:spMk id="2" creationId="{8FB61993-F329-961D-9059-D93789FA2FB4}"/>
          </ac:spMkLst>
        </pc:spChg>
        <pc:spChg chg="mod">
          <ac:chgData name="Andrew Green" userId="5c87a1a1-9dba-4e8d-80a3-ee66ced3ed9c" providerId="ADAL" clId="{4B1DEBDB-BCF2-473B-9811-2881307AD73F}" dt="2022-09-07T14:21:06.025" v="1456" actId="20577"/>
          <ac:spMkLst>
            <pc:docMk/>
            <pc:sldMk cId="2796840069" sldId="322"/>
            <ac:spMk id="3" creationId="{3A9BD6CD-D106-1698-4230-BDA8ED099879}"/>
          </ac:spMkLst>
        </pc:spChg>
      </pc:sldChg>
      <pc:sldChg chg="modSp new mod modNotesTx">
        <pc:chgData name="Andrew Green" userId="5c87a1a1-9dba-4e8d-80a3-ee66ced3ed9c" providerId="ADAL" clId="{4B1DEBDB-BCF2-473B-9811-2881307AD73F}" dt="2022-09-07T14:30:03.260" v="1716" actId="948"/>
        <pc:sldMkLst>
          <pc:docMk/>
          <pc:sldMk cId="3883004736" sldId="323"/>
        </pc:sldMkLst>
        <pc:spChg chg="mod">
          <ac:chgData name="Andrew Green" userId="5c87a1a1-9dba-4e8d-80a3-ee66ced3ed9c" providerId="ADAL" clId="{4B1DEBDB-BCF2-473B-9811-2881307AD73F}" dt="2022-09-07T14:24:45.222" v="1458"/>
          <ac:spMkLst>
            <pc:docMk/>
            <pc:sldMk cId="3883004736" sldId="323"/>
            <ac:spMk id="2" creationId="{067DB127-DA90-9B76-A574-8813699FDBB0}"/>
          </ac:spMkLst>
        </pc:spChg>
        <pc:spChg chg="mod">
          <ac:chgData name="Andrew Green" userId="5c87a1a1-9dba-4e8d-80a3-ee66ced3ed9c" providerId="ADAL" clId="{4B1DEBDB-BCF2-473B-9811-2881307AD73F}" dt="2022-09-07T14:30:03.260" v="1716" actId="948"/>
          <ac:spMkLst>
            <pc:docMk/>
            <pc:sldMk cId="3883004736" sldId="323"/>
            <ac:spMk id="3" creationId="{F2A35414-096C-3309-D3BE-BC2A4654EF6C}"/>
          </ac:spMkLst>
        </pc:spChg>
      </pc:sldChg>
      <pc:sldChg chg="add del">
        <pc:chgData name="Andrew Green" userId="5c87a1a1-9dba-4e8d-80a3-ee66ced3ed9c" providerId="ADAL" clId="{4B1DEBDB-BCF2-473B-9811-2881307AD73F}" dt="2022-09-16T09:14:43.144" v="3122" actId="47"/>
        <pc:sldMkLst>
          <pc:docMk/>
          <pc:sldMk cId="2103849263" sldId="324"/>
        </pc:sldMkLst>
      </pc:sldChg>
      <pc:sldChg chg="modSp add mod">
        <pc:chgData name="Andrew Green" userId="5c87a1a1-9dba-4e8d-80a3-ee66ced3ed9c" providerId="ADAL" clId="{4B1DEBDB-BCF2-473B-9811-2881307AD73F}" dt="2022-09-07T14:31:23.479" v="1748" actId="20577"/>
        <pc:sldMkLst>
          <pc:docMk/>
          <pc:sldMk cId="2916516092" sldId="336"/>
        </pc:sldMkLst>
        <pc:spChg chg="mod">
          <ac:chgData name="Andrew Green" userId="5c87a1a1-9dba-4e8d-80a3-ee66ced3ed9c" providerId="ADAL" clId="{4B1DEBDB-BCF2-473B-9811-2881307AD73F}" dt="2022-09-07T14:31:23.479" v="1748" actId="20577"/>
          <ac:spMkLst>
            <pc:docMk/>
            <pc:sldMk cId="2916516092" sldId="336"/>
            <ac:spMk id="2" creationId="{00000000-0000-0000-0000-000000000000}"/>
          </ac:spMkLst>
        </pc:spChg>
      </pc:sldChg>
      <pc:sldChg chg="modSp new mod modNotesTx">
        <pc:chgData name="Andrew Green" userId="5c87a1a1-9dba-4e8d-80a3-ee66ced3ed9c" providerId="ADAL" clId="{4B1DEBDB-BCF2-473B-9811-2881307AD73F}" dt="2022-09-07T14:35:32.859" v="1933" actId="20577"/>
        <pc:sldMkLst>
          <pc:docMk/>
          <pc:sldMk cId="1141192072" sldId="337"/>
        </pc:sldMkLst>
        <pc:spChg chg="mod">
          <ac:chgData name="Andrew Green" userId="5c87a1a1-9dba-4e8d-80a3-ee66ced3ed9c" providerId="ADAL" clId="{4B1DEBDB-BCF2-473B-9811-2881307AD73F}" dt="2022-09-07T14:31:51.958" v="1751"/>
          <ac:spMkLst>
            <pc:docMk/>
            <pc:sldMk cId="1141192072" sldId="337"/>
            <ac:spMk id="2" creationId="{AD5E0F96-A018-54FE-5B1A-6BCEE13BA903}"/>
          </ac:spMkLst>
        </pc:spChg>
        <pc:spChg chg="mod">
          <ac:chgData name="Andrew Green" userId="5c87a1a1-9dba-4e8d-80a3-ee66ced3ed9c" providerId="ADAL" clId="{4B1DEBDB-BCF2-473B-9811-2881307AD73F}" dt="2022-09-07T14:33:42.120" v="1838" actId="404"/>
          <ac:spMkLst>
            <pc:docMk/>
            <pc:sldMk cId="1141192072" sldId="337"/>
            <ac:spMk id="3" creationId="{3E15CDC7-16CF-7742-90C3-174530936821}"/>
          </ac:spMkLst>
        </pc:spChg>
      </pc:sldChg>
      <pc:sldChg chg="modSp add mod modNotesTx">
        <pc:chgData name="Andrew Green" userId="5c87a1a1-9dba-4e8d-80a3-ee66ced3ed9c" providerId="ADAL" clId="{4B1DEBDB-BCF2-473B-9811-2881307AD73F}" dt="2022-09-07T14:36:22.343" v="1952" actId="948"/>
        <pc:sldMkLst>
          <pc:docMk/>
          <pc:sldMk cId="1518671724" sldId="338"/>
        </pc:sldMkLst>
        <pc:spChg chg="mod">
          <ac:chgData name="Andrew Green" userId="5c87a1a1-9dba-4e8d-80a3-ee66ced3ed9c" providerId="ADAL" clId="{4B1DEBDB-BCF2-473B-9811-2881307AD73F}" dt="2022-09-07T14:36:22.343" v="1952" actId="948"/>
          <ac:spMkLst>
            <pc:docMk/>
            <pc:sldMk cId="1518671724" sldId="338"/>
            <ac:spMk id="3" creationId="{3E15CDC7-16CF-7742-90C3-174530936821}"/>
          </ac:spMkLst>
        </pc:spChg>
      </pc:sldChg>
      <pc:sldChg chg="modSp add mod">
        <pc:chgData name="Andrew Green" userId="5c87a1a1-9dba-4e8d-80a3-ee66ced3ed9c" providerId="ADAL" clId="{4B1DEBDB-BCF2-473B-9811-2881307AD73F}" dt="2022-09-07T14:42:25.663" v="2032" actId="20577"/>
        <pc:sldMkLst>
          <pc:docMk/>
          <pc:sldMk cId="1901915272" sldId="339"/>
        </pc:sldMkLst>
        <pc:spChg chg="mod">
          <ac:chgData name="Andrew Green" userId="5c87a1a1-9dba-4e8d-80a3-ee66ced3ed9c" providerId="ADAL" clId="{4B1DEBDB-BCF2-473B-9811-2881307AD73F}" dt="2022-09-07T14:42:25.663" v="2032" actId="20577"/>
          <ac:spMkLst>
            <pc:docMk/>
            <pc:sldMk cId="1901915272" sldId="339"/>
            <ac:spMk id="3" creationId="{3E15CDC7-16CF-7742-90C3-174530936821}"/>
          </ac:spMkLst>
        </pc:spChg>
      </pc:sldChg>
      <pc:sldChg chg="modSp new mod">
        <pc:chgData name="Andrew Green" userId="5c87a1a1-9dba-4e8d-80a3-ee66ced3ed9c" providerId="ADAL" clId="{4B1DEBDB-BCF2-473B-9811-2881307AD73F}" dt="2022-09-07T14:44:17.737" v="2147" actId="20577"/>
        <pc:sldMkLst>
          <pc:docMk/>
          <pc:sldMk cId="387995799" sldId="340"/>
        </pc:sldMkLst>
        <pc:spChg chg="mod">
          <ac:chgData name="Andrew Green" userId="5c87a1a1-9dba-4e8d-80a3-ee66ced3ed9c" providerId="ADAL" clId="{4B1DEBDB-BCF2-473B-9811-2881307AD73F}" dt="2022-09-07T14:42:48.252" v="2061" actId="20577"/>
          <ac:spMkLst>
            <pc:docMk/>
            <pc:sldMk cId="387995799" sldId="340"/>
            <ac:spMk id="2" creationId="{06DDFB3D-7892-5091-FD1B-C8FD3A1861FF}"/>
          </ac:spMkLst>
        </pc:spChg>
        <pc:spChg chg="mod">
          <ac:chgData name="Andrew Green" userId="5c87a1a1-9dba-4e8d-80a3-ee66ced3ed9c" providerId="ADAL" clId="{4B1DEBDB-BCF2-473B-9811-2881307AD73F}" dt="2022-09-07T14:44:17.737" v="2147" actId="20577"/>
          <ac:spMkLst>
            <pc:docMk/>
            <pc:sldMk cId="387995799" sldId="340"/>
            <ac:spMk id="3" creationId="{11D7C97F-2BEE-CC5D-9A91-02FFEF673B57}"/>
          </ac:spMkLst>
        </pc:spChg>
      </pc:sldChg>
      <pc:sldChg chg="add ord">
        <pc:chgData name="Andrew Green" userId="5c87a1a1-9dba-4e8d-80a3-ee66ced3ed9c" providerId="ADAL" clId="{4B1DEBDB-BCF2-473B-9811-2881307AD73F}" dt="2022-09-07T14:47:14.015" v="2449"/>
        <pc:sldMkLst>
          <pc:docMk/>
          <pc:sldMk cId="825698557" sldId="341"/>
        </pc:sldMkLst>
      </pc:sldChg>
      <pc:sldChg chg="modSp add mod">
        <pc:chgData name="Andrew Green" userId="5c87a1a1-9dba-4e8d-80a3-ee66ced3ed9c" providerId="ADAL" clId="{4B1DEBDB-BCF2-473B-9811-2881307AD73F}" dt="2022-09-07T14:55:53.026" v="2484" actId="255"/>
        <pc:sldMkLst>
          <pc:docMk/>
          <pc:sldMk cId="910424019" sldId="342"/>
        </pc:sldMkLst>
        <pc:spChg chg="mod">
          <ac:chgData name="Andrew Green" userId="5c87a1a1-9dba-4e8d-80a3-ee66ced3ed9c" providerId="ADAL" clId="{4B1DEBDB-BCF2-473B-9811-2881307AD73F}" dt="2022-09-07T14:55:53.026" v="2484" actId="255"/>
          <ac:spMkLst>
            <pc:docMk/>
            <pc:sldMk cId="910424019" sldId="342"/>
            <ac:spMk id="2" creationId="{00000000-0000-0000-0000-000000000000}"/>
          </ac:spMkLst>
        </pc:spChg>
      </pc:sldChg>
      <pc:sldChg chg="modSp new mod modNotesTx">
        <pc:chgData name="Andrew Green" userId="5c87a1a1-9dba-4e8d-80a3-ee66ced3ed9c" providerId="ADAL" clId="{4B1DEBDB-BCF2-473B-9811-2881307AD73F}" dt="2022-09-07T15:01:31.175" v="3121" actId="20577"/>
        <pc:sldMkLst>
          <pc:docMk/>
          <pc:sldMk cId="2519296924" sldId="343"/>
        </pc:sldMkLst>
        <pc:spChg chg="mod">
          <ac:chgData name="Andrew Green" userId="5c87a1a1-9dba-4e8d-80a3-ee66ced3ed9c" providerId="ADAL" clId="{4B1DEBDB-BCF2-473B-9811-2881307AD73F}" dt="2022-09-07T14:55:55.941" v="2485"/>
          <ac:spMkLst>
            <pc:docMk/>
            <pc:sldMk cId="2519296924" sldId="343"/>
            <ac:spMk id="2" creationId="{5E439CAA-C4A3-8154-4405-1F10BC8CA6D5}"/>
          </ac:spMkLst>
        </pc:spChg>
        <pc:spChg chg="mod">
          <ac:chgData name="Andrew Green" userId="5c87a1a1-9dba-4e8d-80a3-ee66ced3ed9c" providerId="ADAL" clId="{4B1DEBDB-BCF2-473B-9811-2881307AD73F}" dt="2022-09-07T15:01:31.175" v="3121" actId="20577"/>
          <ac:spMkLst>
            <pc:docMk/>
            <pc:sldMk cId="2519296924" sldId="343"/>
            <ac:spMk id="3" creationId="{F8DAC010-D35F-60AB-88B3-A7D4B121C0A3}"/>
          </ac:spMkLst>
        </pc:spChg>
      </pc:sldChg>
      <pc:sldMasterChg chg="modSldLayout">
        <pc:chgData name="Andrew Green" userId="5c87a1a1-9dba-4e8d-80a3-ee66ced3ed9c" providerId="ADAL" clId="{4B1DEBDB-BCF2-473B-9811-2881307AD73F}" dt="2022-09-07T14:20:16.487" v="1360" actId="255"/>
        <pc:sldMasterMkLst>
          <pc:docMk/>
          <pc:sldMasterMk cId="0" sldId="2147483696"/>
        </pc:sldMasterMkLst>
        <pc:sldLayoutChg chg="modSp">
          <pc:chgData name="Andrew Green" userId="5c87a1a1-9dba-4e8d-80a3-ee66ced3ed9c" providerId="ADAL" clId="{4B1DEBDB-BCF2-473B-9811-2881307AD73F}" dt="2022-09-07T14:20:16.487" v="1360" actId="255"/>
          <pc:sldLayoutMkLst>
            <pc:docMk/>
            <pc:sldMasterMk cId="0" sldId="2147483696"/>
            <pc:sldLayoutMk cId="0" sldId="2147483698"/>
          </pc:sldLayoutMkLst>
          <pc:spChg chg="mod">
            <ac:chgData name="Andrew Green" userId="5c87a1a1-9dba-4e8d-80a3-ee66ced3ed9c" providerId="ADAL" clId="{4B1DEBDB-BCF2-473B-9811-2881307AD73F}" dt="2022-09-07T14:20:16.487" v="1360" actId="255"/>
            <ac:spMkLst>
              <pc:docMk/>
              <pc:sldMasterMk cId="0" sldId="2147483696"/>
              <pc:sldLayoutMk cId="0" sldId="2147483698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How To Write A Project Proposal 5 steps [image on the Internet]. [cited 7/9/2022]. Available from: https://thedigitalprojectmanager.com/write-project-proposal.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2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 Citethisforme. </a:t>
            </a:r>
            <a:r>
              <a:rPr lang="en-GB" i="1" dirty="0"/>
              <a:t>Citing Vancouver</a:t>
            </a:r>
            <a:r>
              <a:rPr lang="en-GB" dirty="0"/>
              <a:t>. Available at: https://www.citethisforme.com/vancouver/source-type. Last Accessed: 7/8/2022.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2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8.  TeamGantt. </a:t>
            </a:r>
            <a:r>
              <a:rPr lang="en-GB" i="1" dirty="0"/>
              <a:t>Website.</a:t>
            </a:r>
            <a:r>
              <a:rPr lang="en-GB" b="1" i="1" dirty="0"/>
              <a:t> </a:t>
            </a:r>
            <a:r>
              <a:rPr lang="en-GB" b="0" i="0" dirty="0"/>
              <a:t>Available at: https://www.teamgantt.com. Last Accessed: 7/8/2022.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5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9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7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Yes I know, I am asking for it aren’t 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2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6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Elshaikh</a:t>
            </a:r>
            <a:r>
              <a:rPr lang="en-GB" dirty="0"/>
              <a:t>, M. </a:t>
            </a:r>
            <a:r>
              <a:rPr lang="en-GB" i="1" dirty="0"/>
              <a:t>Standing on the Shoulders of Invisible Giants. </a:t>
            </a:r>
            <a:r>
              <a:rPr lang="en-GB" i="0" dirty="0"/>
              <a:t>Available at: https://www.khanacademy.org/humanities/big-history-project/big-bang/how-did-big-bang-change/a/standing-on-the-shoulders-of-invisible-giants. Last Accessed: 7/9/2022.</a:t>
            </a:r>
          </a:p>
          <a:p>
            <a:r>
              <a:rPr lang="en-GB" i="0" dirty="0"/>
              <a:t>3. Isaac Newton. </a:t>
            </a:r>
            <a:r>
              <a:rPr lang="en-GB" dirty="0"/>
              <a:t>[image on the Internet]. [cited 7/9/2022]. Available from: https://pixabay.com/vectors/isaac-newton-portrait-vintage-3936704.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4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3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4. The Research process.  [Original Image]. 7/9/2022.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9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How to write effective SMART goals [image on the Internet]. [cited 6/9/2022]. Available from: https://www.breeze.pm/blog/how-to-write-effective-smart-goals.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2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7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6. Research-Onion-Template </a:t>
            </a:r>
            <a:r>
              <a:rPr lang="en-GB" dirty="0"/>
              <a:t>[image on the Internet]. [cited 6/9/2022]. Available from: https://slidebazaar.com/items/research-onion-template.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ethisforme.com/vancouver/source-typ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gant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Major Project and Research Methods</a:t>
            </a:r>
            <a:br>
              <a:rPr lang="en-GB" sz="3000" dirty="0"/>
            </a:br>
            <a:r>
              <a:rPr lang="en-GB" sz="2400" dirty="0">
                <a:solidFill>
                  <a:schemeClr val="tx1"/>
                </a:solidFill>
              </a:rPr>
              <a:t>Project Proposal Briefing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BSc </a:t>
            </a:r>
            <a:r>
              <a:rPr lang="en-GB" dirty="0"/>
              <a:t>Applied Computing</a:t>
            </a:r>
            <a:endParaRPr lang="en-GB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B784-BEA9-4F4A-9256-3D6FB1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F8B3-6F26-4197-A6CE-420A0A01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The aim are the ultimate goals of the project.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Ideally it should contain an indication of the quality and/or extent of the implementation.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The objectives (SMART) should clearly describe the individual sub goals of the project, which are required to meet the ultimate goal (i.e. the aim).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Include an analysis of how the objectives are to be achieved including a breakdown of the project into identifiable sub-tasks. 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C4D670B-FFFD-0A70-16EA-EC41B7357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>
          <a:xfrm>
            <a:off x="2015716" y="4437112"/>
            <a:ext cx="5112568" cy="2154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63E113-504B-A479-F29F-5A7BD55C9680}"/>
              </a:ext>
            </a:extLst>
          </p:cNvPr>
          <p:cNvSpPr txBox="1"/>
          <p:nvPr/>
        </p:nvSpPr>
        <p:spPr>
          <a:xfrm>
            <a:off x="7100800" y="63265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03685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B784-BEA9-4F4A-9256-3D6FB1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F8B3-6F26-4197-A6CE-420A0A01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Research methodology is: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A rationale used to gather data.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It is an informed way of properly arguing a case.</a:t>
            </a:r>
          </a:p>
          <a:p>
            <a:pPr lvl="1">
              <a:spcAft>
                <a:spcPts val="1200"/>
              </a:spcAft>
            </a:pPr>
            <a:r>
              <a:rPr lang="en-GB" sz="1600" dirty="0"/>
              <a:t>It is the science of method.</a:t>
            </a:r>
          </a:p>
          <a:p>
            <a:pPr>
              <a:spcAft>
                <a:spcPts val="600"/>
              </a:spcAft>
            </a:pPr>
            <a:r>
              <a:rPr lang="en-GB" sz="2000" b="1" dirty="0"/>
              <a:t>Remember</a:t>
            </a:r>
            <a:r>
              <a:rPr lang="en-GB" sz="2000" dirty="0"/>
              <a:t> that a convincing argument means that contrasting viewpoints are considered.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7499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B784-BEA9-4F4A-9256-3D6FB1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F8B3-6F26-4197-A6CE-420A0A01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9273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Identify and justify the research methods that you will use.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Work your way through the Research Onion.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For each layer, explain:</a:t>
            </a:r>
          </a:p>
          <a:p>
            <a:pPr lvl="1">
              <a:spcAft>
                <a:spcPts val="600"/>
              </a:spcAft>
            </a:pPr>
            <a:r>
              <a:rPr lang="en-GB" sz="1600" b="1" dirty="0"/>
              <a:t>WHICH</a:t>
            </a:r>
            <a:r>
              <a:rPr lang="en-GB" sz="1600" dirty="0"/>
              <a:t> method you will use.</a:t>
            </a:r>
          </a:p>
          <a:p>
            <a:pPr lvl="1">
              <a:spcAft>
                <a:spcPts val="600"/>
              </a:spcAft>
            </a:pPr>
            <a:r>
              <a:rPr lang="en-GB" sz="1600" b="1" dirty="0"/>
              <a:t>WHY</a:t>
            </a:r>
            <a:r>
              <a:rPr lang="en-GB" sz="1600" dirty="0"/>
              <a:t> this method is appropriate.</a:t>
            </a:r>
          </a:p>
          <a:p>
            <a:pPr lvl="1">
              <a:spcAft>
                <a:spcPts val="600"/>
              </a:spcAft>
            </a:pPr>
            <a:r>
              <a:rPr lang="en-GB" sz="1600" b="1" dirty="0"/>
              <a:t>HOW</a:t>
            </a:r>
            <a:r>
              <a:rPr lang="en-GB" sz="1600" dirty="0"/>
              <a:t> you will use any particular advantages of this method.</a:t>
            </a:r>
          </a:p>
          <a:p>
            <a:pPr lvl="1">
              <a:spcAft>
                <a:spcPts val="600"/>
              </a:spcAft>
            </a:pPr>
            <a:r>
              <a:rPr lang="en-GB" sz="1600" b="1" dirty="0"/>
              <a:t>HOW</a:t>
            </a:r>
            <a:r>
              <a:rPr lang="en-GB" sz="1600" dirty="0"/>
              <a:t> you will avoid any of the problems of this method.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D87B3B44-0524-90A6-41C1-1B1FB7264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17855" r="21898" b="8059"/>
          <a:stretch/>
        </p:blipFill>
        <p:spPr>
          <a:xfrm>
            <a:off x="4211960" y="1916832"/>
            <a:ext cx="4680520" cy="3744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A55B0-4B86-EA47-C7E6-C1CE2595613A}"/>
              </a:ext>
            </a:extLst>
          </p:cNvPr>
          <p:cNvSpPr txBox="1"/>
          <p:nvPr/>
        </p:nvSpPr>
        <p:spPr>
          <a:xfrm>
            <a:off x="4788024" y="5229200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111757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1993-F329-961D-9059-D93789FA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D6CD-D106-1698-4230-BDA8ED09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Identify the tools and other resources you will need to complete the project:</a:t>
            </a:r>
          </a:p>
          <a:p>
            <a:pPr lvl="1"/>
            <a:r>
              <a:rPr lang="en-GB" dirty="0"/>
              <a:t>Computer systems.</a:t>
            </a:r>
          </a:p>
          <a:p>
            <a:pPr lvl="1"/>
            <a:r>
              <a:rPr lang="en-GB" dirty="0"/>
              <a:t>Application packages.</a:t>
            </a:r>
          </a:p>
          <a:p>
            <a:pPr lvl="1"/>
            <a:r>
              <a:rPr lang="en-GB" dirty="0"/>
              <a:t>Programming languages.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Others?</a:t>
            </a:r>
          </a:p>
          <a:p>
            <a:r>
              <a:rPr lang="en-GB" sz="2000" dirty="0"/>
              <a:t>Stakeholders can be considered a resource:</a:t>
            </a:r>
          </a:p>
          <a:p>
            <a:pPr lvl="1"/>
            <a:r>
              <a:rPr lang="en-GB" dirty="0"/>
              <a:t>Clients.</a:t>
            </a:r>
          </a:p>
          <a:p>
            <a:pPr lvl="1"/>
            <a:r>
              <a:rPr lang="en-GB" dirty="0"/>
              <a:t>Test users.</a:t>
            </a:r>
          </a:p>
          <a:p>
            <a:pPr lvl="1"/>
            <a:r>
              <a:rPr lang="en-GB" dirty="0"/>
              <a:t>Data / Information gatekeepers.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4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B127-DA90-9B76-A574-8813699F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5414-096C-3309-D3BE-BC2A4654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References (numeric system of referencing).</a:t>
            </a:r>
          </a:p>
          <a:p>
            <a:pPr lvl="1"/>
            <a:r>
              <a:rPr lang="en-GB" dirty="0"/>
              <a:t>Vancouver system.</a:t>
            </a:r>
          </a:p>
          <a:p>
            <a:pPr lvl="1"/>
            <a:r>
              <a:rPr lang="en-GB" dirty="0"/>
              <a:t>Guides are available on Moodle.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You could use a citation management tool like </a:t>
            </a:r>
            <a:r>
              <a:rPr lang="en-GB" dirty="0">
                <a:hlinkClick r:id="rId3"/>
              </a:rPr>
              <a:t>citethisforme</a:t>
            </a:r>
            <a:r>
              <a:rPr lang="en-GB" dirty="0"/>
              <a:t>. </a:t>
            </a:r>
            <a:r>
              <a:rPr lang="en-GB" sz="1100" dirty="0"/>
              <a:t>[7]</a:t>
            </a:r>
            <a:endParaRPr lang="en-GB" dirty="0"/>
          </a:p>
          <a:p>
            <a:r>
              <a:rPr lang="en-GB" dirty="0"/>
              <a:t>Appendices: </a:t>
            </a:r>
          </a:p>
          <a:p>
            <a:pPr lvl="1"/>
            <a:r>
              <a:rPr lang="en-GB" dirty="0"/>
              <a:t>Contain information that, while not important or interesting enough to be included in the body of the report, is nevertheless relevant.  </a:t>
            </a:r>
          </a:p>
          <a:p>
            <a:pPr lvl="1"/>
            <a:r>
              <a:rPr lang="en-GB" dirty="0"/>
              <a:t>Your report stands alone without these, but the reader may optionally and occasionally wish to refer to them.</a:t>
            </a:r>
          </a:p>
          <a:p>
            <a:pPr lvl="1"/>
            <a:r>
              <a:rPr lang="en-GB" b="1" dirty="0"/>
              <a:t>The key word here is “occasionally”.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00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3000" dirty="0"/>
              <a:t>Planning your Work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Major Project and Research Methods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651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0F96-A018-54FE-5B1A-6BCEE13B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CDC7-16CF-7742-90C3-1745309368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we plan?</a:t>
            </a:r>
          </a:p>
          <a:p>
            <a:pPr lvl="1"/>
            <a:r>
              <a:rPr lang="en-GB" dirty="0"/>
              <a:t>Ease anxiety.</a:t>
            </a:r>
          </a:p>
          <a:p>
            <a:pPr lvl="1"/>
            <a:r>
              <a:rPr lang="en-GB" dirty="0"/>
              <a:t>Provide focus to discussions.</a:t>
            </a:r>
          </a:p>
          <a:p>
            <a:pPr lvl="1"/>
            <a:r>
              <a:rPr lang="en-GB" dirty="0"/>
              <a:t>To see whether you are on track.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To plan time off, if you can.</a:t>
            </a:r>
          </a:p>
          <a:p>
            <a:r>
              <a:rPr lang="en-GB" dirty="0"/>
              <a:t>Take the Project Management Approach.</a:t>
            </a:r>
          </a:p>
          <a:p>
            <a:pPr lvl="1"/>
            <a:r>
              <a:rPr lang="en-GB" dirty="0"/>
              <a:t>Use a GANNT chart.</a:t>
            </a:r>
          </a:p>
          <a:p>
            <a:pPr lvl="1"/>
            <a:r>
              <a:rPr lang="en-GB" dirty="0">
                <a:hlinkClick r:id="rId3"/>
              </a:rPr>
              <a:t>TeamGantt</a:t>
            </a:r>
            <a:r>
              <a:rPr lang="en-GB" dirty="0"/>
              <a:t> is a reasonable choice (and has a free option). </a:t>
            </a:r>
            <a:r>
              <a:rPr lang="en-GB" sz="1100" dirty="0"/>
              <a:t>[8]</a:t>
            </a:r>
            <a:endParaRPr lang="en-GB" dirty="0"/>
          </a:p>
          <a:p>
            <a:pPr lvl="1"/>
            <a:r>
              <a:rPr lang="en-GB" dirty="0"/>
              <a:t>Allocate time to tasks.</a:t>
            </a:r>
          </a:p>
          <a:p>
            <a:pPr lvl="1"/>
            <a:r>
              <a:rPr lang="en-GB" dirty="0"/>
              <a:t>Get visibility.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19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0F96-A018-54FE-5B1A-6BCEE13B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CDC7-16CF-7742-90C3-1745309368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other tools you can use to plan:</a:t>
            </a:r>
          </a:p>
          <a:p>
            <a:pPr lvl="1"/>
            <a:r>
              <a:rPr lang="en-GB" dirty="0"/>
              <a:t>Microsoft Project</a:t>
            </a:r>
          </a:p>
          <a:p>
            <a:pPr lvl="1"/>
            <a:r>
              <a:rPr lang="en-GB" dirty="0"/>
              <a:t>Microsoft Excel</a:t>
            </a:r>
          </a:p>
          <a:p>
            <a:pPr lvl="1"/>
            <a:r>
              <a:rPr lang="en-GB" dirty="0"/>
              <a:t>Outlook Task List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Open Source Packages</a:t>
            </a:r>
          </a:p>
          <a:p>
            <a:r>
              <a:rPr lang="en-GB" dirty="0"/>
              <a:t>What do we add in a plan?</a:t>
            </a:r>
          </a:p>
          <a:p>
            <a:pPr lvl="1"/>
            <a:r>
              <a:rPr lang="en-GB" dirty="0"/>
              <a:t>Tasks</a:t>
            </a:r>
          </a:p>
          <a:p>
            <a:pPr lvl="1"/>
            <a:r>
              <a:rPr lang="en-GB" dirty="0"/>
              <a:t>Resources</a:t>
            </a:r>
          </a:p>
          <a:p>
            <a:pPr lvl="1"/>
            <a:r>
              <a:rPr lang="en-GB" dirty="0"/>
              <a:t>Time</a:t>
            </a:r>
          </a:p>
          <a:p>
            <a:pPr lvl="1"/>
            <a:r>
              <a:rPr lang="en-GB" dirty="0"/>
              <a:t>Possibly budgets</a:t>
            </a:r>
          </a:p>
          <a:p>
            <a:pPr lvl="1"/>
            <a:r>
              <a:rPr lang="en-GB" dirty="0"/>
              <a:t>Deadlines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67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0F96-A018-54FE-5B1A-6BCEE13B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CDC7-16CF-7742-90C3-1745309368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Happens when things do not go to plan?</a:t>
            </a:r>
          </a:p>
          <a:p>
            <a:pPr lvl="1"/>
            <a:r>
              <a:rPr lang="en-GB" dirty="0"/>
              <a:t>See if you were realistic in your plan.</a:t>
            </a:r>
          </a:p>
          <a:p>
            <a:pPr lvl="1"/>
            <a:r>
              <a:rPr lang="en-GB" dirty="0"/>
              <a:t>Build in some slack into your plan.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Have contingencies.</a:t>
            </a:r>
          </a:p>
          <a:p>
            <a:r>
              <a:rPr lang="en-GB" dirty="0"/>
              <a:t>Typical time wasters:</a:t>
            </a:r>
          </a:p>
          <a:p>
            <a:pPr lvl="1"/>
            <a:r>
              <a:rPr lang="en-GB" dirty="0"/>
              <a:t>Web surfing.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Getting distracted.</a:t>
            </a:r>
          </a:p>
          <a:p>
            <a:r>
              <a:rPr lang="en-GB" dirty="0"/>
              <a:t>What your plan should look like</a:t>
            </a:r>
          </a:p>
          <a:p>
            <a:pPr lvl="1"/>
            <a:r>
              <a:rPr lang="en-GB" dirty="0"/>
              <a:t>Gantt chart.</a:t>
            </a:r>
          </a:p>
          <a:p>
            <a:pPr lvl="1"/>
            <a:r>
              <a:rPr lang="en-GB" dirty="0"/>
              <a:t>Show all of the stages of your research methodology.</a:t>
            </a:r>
          </a:p>
          <a:p>
            <a:pPr lvl="1"/>
            <a:r>
              <a:rPr lang="en-GB" dirty="0"/>
              <a:t>Show all of the stages of your development methodology.</a:t>
            </a:r>
          </a:p>
          <a:p>
            <a:pPr lvl="1"/>
            <a:r>
              <a:rPr lang="en-GB" dirty="0"/>
              <a:t>Include all suitable milestones.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FB3D-7892-5091-FD1B-C8FD3A1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7C97F-2BEE-CC5D-9A91-02FFEF67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Nominal word limit of 2500 words. </a:t>
            </a:r>
          </a:p>
          <a:p>
            <a:pPr lvl="1"/>
            <a:r>
              <a:rPr lang="en-GB" dirty="0"/>
              <a:t>Other relevant material may be included in appendices and are not subject to the word limit…</a:t>
            </a:r>
          </a:p>
          <a:p>
            <a:pPr lvl="1">
              <a:spcAft>
                <a:spcPts val="1800"/>
              </a:spcAft>
            </a:pPr>
            <a:r>
              <a:rPr lang="en-GB" dirty="0"/>
              <a:t>…but anything in the appendices will not be marked as material in an appendix is extra (it may be referred to, this is all).</a:t>
            </a:r>
          </a:p>
          <a:p>
            <a:r>
              <a:rPr lang="en-GB" dirty="0"/>
              <a:t>The word limit is set for the following reasons.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The discipline to write at this length is considerable.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It encourages incisiveness and a good grasp of technical/theoretical issues.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It necessitates a tight definition of the topic.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It necessitates a meaningful analysis of the relevant literature.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It necessitates communication of complex ideas in clear and precise fashion.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session…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000" dirty="0"/>
              <a:t>The purpose of the project proposal</a:t>
            </a:r>
          </a:p>
          <a:p>
            <a:r>
              <a:rPr lang="en-GB" sz="2000" dirty="0"/>
              <a:t>The structure of the proposal</a:t>
            </a:r>
          </a:p>
          <a:p>
            <a:r>
              <a:rPr lang="en-GB" sz="2000" dirty="0"/>
              <a:t>Statement of the problem</a:t>
            </a:r>
          </a:p>
          <a:p>
            <a:r>
              <a:rPr lang="en-GB" dirty="0"/>
              <a:t>Reading around the subject</a:t>
            </a:r>
          </a:p>
          <a:p>
            <a:r>
              <a:rPr lang="en-GB" sz="2000" dirty="0"/>
              <a:t>Aims and objectives</a:t>
            </a:r>
          </a:p>
          <a:p>
            <a:r>
              <a:rPr lang="en-GB" dirty="0"/>
              <a:t>Research methodology</a:t>
            </a:r>
          </a:p>
          <a:p>
            <a:r>
              <a:rPr lang="en-GB" dirty="0"/>
              <a:t>Project resources</a:t>
            </a:r>
          </a:p>
          <a:p>
            <a:r>
              <a:rPr lang="en-GB" sz="2000" dirty="0"/>
              <a:t>References and appendices</a:t>
            </a:r>
          </a:p>
          <a:p>
            <a:r>
              <a:rPr lang="en-GB" sz="2000" dirty="0"/>
              <a:t>Planning your work</a:t>
            </a:r>
          </a:p>
          <a:p>
            <a:r>
              <a:rPr lang="en-GB" sz="2000" dirty="0"/>
              <a:t>Word limit</a:t>
            </a:r>
          </a:p>
          <a:p>
            <a:endParaRPr lang="en-GB" sz="2000" dirty="0"/>
          </a:p>
          <a:p>
            <a:endParaRPr lang="en-GB" sz="2000" dirty="0"/>
          </a:p>
          <a:p>
            <a:pPr marL="118872" indent="0">
              <a:buNone/>
            </a:pPr>
            <a:br>
              <a:rPr lang="en-GB" sz="2000" dirty="0"/>
            </a:br>
            <a:endParaRPr lang="en-GB" sz="2000" dirty="0"/>
          </a:p>
          <a:p>
            <a:pPr marL="457200" lvl="1" indent="0">
              <a:spcAft>
                <a:spcPts val="1200"/>
              </a:spcAft>
              <a:buNone/>
            </a:pPr>
            <a:endParaRPr lang="en-GB" dirty="0"/>
          </a:p>
          <a:p>
            <a:pPr lvl="1">
              <a:spcAft>
                <a:spcPts val="1200"/>
              </a:spcAft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/>
          </a:bodyPr>
          <a:lstStyle/>
          <a:p>
            <a:r>
              <a:rPr lang="en-GB" sz="4000" dirty="0"/>
              <a:t>Project Supervision Meetings </a:t>
            </a:r>
            <a:endParaRPr lang="en-GB" sz="40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Major Project and Research Methods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1042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9CAA-C4A3-8154-4405-1F10BC8C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Supervision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C010-D35F-60AB-88B3-A7D4B121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Session per week, per student.</a:t>
            </a:r>
          </a:p>
          <a:p>
            <a:r>
              <a:rPr lang="en-GB" dirty="0"/>
              <a:t>20 minutes per session.</a:t>
            </a:r>
          </a:p>
          <a:p>
            <a:r>
              <a:rPr lang="en-GB" dirty="0"/>
              <a:t>Can be remote or in person. *</a:t>
            </a:r>
          </a:p>
          <a:p>
            <a:r>
              <a:rPr lang="en-GB" dirty="0"/>
              <a:t>Time slots will be set by your supervisor and are potentially negotiable.</a:t>
            </a:r>
          </a:p>
          <a:p>
            <a:r>
              <a:rPr lang="en-GB" b="1" dirty="0"/>
              <a:t>Attendance is mandatory!</a:t>
            </a:r>
          </a:p>
          <a:p>
            <a:r>
              <a:rPr lang="en-GB" dirty="0"/>
              <a:t>You will be set weekly project targets.</a:t>
            </a:r>
          </a:p>
          <a:p>
            <a:r>
              <a:rPr lang="en-GB" dirty="0"/>
              <a:t>It is up to you to keep to these targets and to demonstrate your progress to your supervisor when asked (and you WILL be asked).</a:t>
            </a:r>
          </a:p>
          <a:p>
            <a:r>
              <a:rPr lang="en-GB"/>
              <a:t>Sessions start week 4 (this week).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296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session…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000" dirty="0"/>
              <a:t>The purpose of the project proposal</a:t>
            </a:r>
          </a:p>
          <a:p>
            <a:r>
              <a:rPr lang="en-GB" sz="2000" dirty="0"/>
              <a:t>The structure of the proposal</a:t>
            </a:r>
          </a:p>
          <a:p>
            <a:r>
              <a:rPr lang="en-GB" sz="2000" dirty="0"/>
              <a:t>Statement of the problem</a:t>
            </a:r>
          </a:p>
          <a:p>
            <a:r>
              <a:rPr lang="en-GB" dirty="0"/>
              <a:t>Reading around the subject</a:t>
            </a:r>
          </a:p>
          <a:p>
            <a:r>
              <a:rPr lang="en-GB" sz="2000" dirty="0"/>
              <a:t>Aims and objectives</a:t>
            </a:r>
          </a:p>
          <a:p>
            <a:r>
              <a:rPr lang="en-GB" dirty="0"/>
              <a:t>Research methodology</a:t>
            </a:r>
          </a:p>
          <a:p>
            <a:r>
              <a:rPr lang="en-GB" dirty="0"/>
              <a:t>Project resources</a:t>
            </a:r>
          </a:p>
          <a:p>
            <a:r>
              <a:rPr lang="en-GB" sz="2000" dirty="0"/>
              <a:t>References and appendices</a:t>
            </a:r>
          </a:p>
          <a:p>
            <a:r>
              <a:rPr lang="en-GB" sz="2000" dirty="0"/>
              <a:t>Planning your work</a:t>
            </a:r>
          </a:p>
          <a:p>
            <a:r>
              <a:rPr lang="en-GB" sz="2000" dirty="0"/>
              <a:t>Word limit</a:t>
            </a:r>
          </a:p>
          <a:p>
            <a:endParaRPr lang="en-GB" sz="2000" dirty="0"/>
          </a:p>
          <a:p>
            <a:endParaRPr lang="en-GB" sz="2000" dirty="0"/>
          </a:p>
          <a:p>
            <a:pPr marL="118872" indent="0">
              <a:buNone/>
            </a:pPr>
            <a:br>
              <a:rPr lang="en-GB" sz="2000" dirty="0"/>
            </a:br>
            <a:endParaRPr lang="en-GB" sz="2000" dirty="0"/>
          </a:p>
          <a:p>
            <a:pPr marL="457200" lvl="1" indent="0">
              <a:spcAft>
                <a:spcPts val="1200"/>
              </a:spcAft>
              <a:buNone/>
            </a:pPr>
            <a:endParaRPr lang="en-GB" dirty="0"/>
          </a:p>
          <a:p>
            <a:pPr lvl="1">
              <a:spcAft>
                <a:spcPts val="12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69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F87D-B594-48DD-9E6B-41F65DA5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3860-53D6-408C-8363-9B73C34B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No?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Then you can make a start!!</a:t>
            </a:r>
          </a:p>
          <a:p>
            <a:pPr lvl="1"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2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0DA1-F07E-4B0B-8883-3211B415D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spcAft>
                <a:spcPts val="1200"/>
              </a:spcAft>
            </a:pP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Essentially, the purpose of the project proposal is to establish exactly what is to be achieved by the project and to establish a plan to do this. </a:t>
            </a:r>
          </a:p>
          <a:p>
            <a:pPr hangingPunct="0">
              <a:spcAft>
                <a:spcPts val="1200"/>
              </a:spcAft>
            </a:pPr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It should be regarded as a sort of contract between you and your supervisor.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06264B25-C3A9-E37E-812A-989F17A2D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7768" r="11650" b="20205"/>
          <a:stretch/>
        </p:blipFill>
        <p:spPr>
          <a:xfrm>
            <a:off x="1943708" y="3429000"/>
            <a:ext cx="5256584" cy="3046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4D5B2-AA63-4D81-9209-C88052FB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Purpose of the Proposal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1ED65-D6D6-43EB-4775-0D6885BC5EBF}"/>
              </a:ext>
            </a:extLst>
          </p:cNvPr>
          <p:cNvSpPr txBox="1"/>
          <p:nvPr/>
        </p:nvSpPr>
        <p:spPr>
          <a:xfrm>
            <a:off x="7177323" y="626999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7980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3E70-C961-4435-8779-C21B23D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Structure of the Project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E62A-FF88-4A04-93D3-B24206A0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GB" sz="2000" b="1" dirty="0"/>
              <a:t>Title Page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course title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project title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name of the student undertaking the project.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The name of the (proposed) supervisor.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1600" dirty="0"/>
              <a:t>The date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Statement of the problem</a:t>
            </a:r>
            <a:r>
              <a:rPr lang="en-GB" sz="2000" dirty="0"/>
              <a:t> to be solved together with any background/rationale that might be appropriate. This chapter should be split into sections.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The aims and objectives of the project </a:t>
            </a:r>
            <a:r>
              <a:rPr lang="en-GB" sz="1400" dirty="0"/>
              <a:t>(including an analysis of how the objectives are to be achieved).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The research methodology</a:t>
            </a:r>
            <a:r>
              <a:rPr lang="en-GB" sz="2000" dirty="0"/>
              <a:t> to be used in the project.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Project resources </a:t>
            </a:r>
            <a:r>
              <a:rPr lang="en-GB" sz="1400" dirty="0"/>
              <a:t>(computer systems, application packages and programming languages etc. to be used). 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Project plan </a:t>
            </a:r>
            <a:r>
              <a:rPr lang="en-GB" sz="1400" dirty="0"/>
              <a:t>(a breakdown of the project into identifiable tasks, deliverables and milestones).</a:t>
            </a:r>
          </a:p>
          <a:p>
            <a:pPr>
              <a:spcAft>
                <a:spcPts val="1200"/>
              </a:spcAft>
            </a:pPr>
            <a:r>
              <a:rPr lang="en-GB" sz="2000" b="1" dirty="0"/>
              <a:t>References.</a:t>
            </a:r>
            <a:endParaRPr lang="en-GB" sz="2000" dirty="0"/>
          </a:p>
          <a:p>
            <a:pPr>
              <a:spcAft>
                <a:spcPts val="1200"/>
              </a:spcAft>
            </a:pPr>
            <a:r>
              <a:rPr lang="en-GB" sz="2000" b="1" dirty="0"/>
              <a:t>Completed ethics form </a:t>
            </a:r>
            <a:r>
              <a:rPr lang="en-GB" sz="1400" dirty="0"/>
              <a:t>(available on Moodle)</a:t>
            </a:r>
            <a:r>
              <a:rPr lang="en-GB" sz="2000" b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76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AC0E-90AD-4654-99D4-61B4196F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Statement of the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A5AF-1510-4AC0-8749-E57F5B39B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This chapter is a mini literature review and should be split into sections including an introduction and a conclusion </a:t>
            </a:r>
            <a:r>
              <a:rPr lang="en-GB" sz="1600" dirty="0"/>
              <a:t>(See Literature Review PP).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It should set the context for the project. 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What is the background and reason for your research?  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What previous research has been done on your research topic?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48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B784-BEA9-4F4A-9256-3D6FB1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Around the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F8B3-6F26-4197-A6CE-420A0A01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Reading is very important, a large proportion of your time should be spent reading!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Referring to the work of others is very important.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“If I have seen further, it is by standing on the shoulders of giants” -</a:t>
            </a:r>
            <a:br>
              <a:rPr lang="en-GB" sz="2000" dirty="0"/>
            </a:br>
            <a:r>
              <a:rPr lang="en-GB" sz="2000" dirty="0"/>
              <a:t>Isaac Newton </a:t>
            </a:r>
            <a:r>
              <a:rPr lang="en-GB" sz="1200" dirty="0"/>
              <a:t>[2]</a:t>
            </a:r>
          </a:p>
          <a:p>
            <a:endParaRPr lang="en-GB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18181EF-DDB8-F167-EC6C-41275EB9A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37" y="3573016"/>
            <a:ext cx="2814325" cy="299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E23374-B22B-260E-9F8D-12F22954ECF1}"/>
              </a:ext>
            </a:extLst>
          </p:cNvPr>
          <p:cNvSpPr txBox="1"/>
          <p:nvPr/>
        </p:nvSpPr>
        <p:spPr>
          <a:xfrm>
            <a:off x="5763138" y="6308358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4357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B784-BEA9-4F4A-9256-3D6FB1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Around the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F8B3-6F26-4197-A6CE-420A0A01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Identifying what to read: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You WILL read material that is irrelevant.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Skim through the text first to see relevance.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Not all information available on the Internet is correct and accurate so VALIDATE your sources (CRAAP test).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Casual relaxed reading is generally more productive.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Mark pages and sources if something interesting is encountered.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Keep a project notebook and copy important passages into this (remember to include book title and page numbers when doing so).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Post-It-Notes can be used to keep a record of important research.</a:t>
            </a:r>
          </a:p>
        </p:txBody>
      </p:sp>
    </p:spTree>
    <p:extLst>
      <p:ext uri="{BB962C8B-B14F-4D97-AF65-F5344CB8AC3E}">
        <p14:creationId xmlns:p14="http://schemas.microsoft.com/office/powerpoint/2010/main" val="29745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B784-BEA9-4F4A-9256-3D6FB1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Around the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F8B3-6F26-4197-A6CE-420A0A01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mt-MT" sz="2000" dirty="0"/>
              <a:t>Read </a:t>
            </a:r>
            <a:r>
              <a:rPr lang="en-GB" sz="2000" dirty="0"/>
              <a:t>p</a:t>
            </a:r>
            <a:r>
              <a:rPr lang="mt-MT" sz="2000" dirty="0"/>
              <a:t>urposefully</a:t>
            </a:r>
            <a:r>
              <a:rPr lang="en-GB" sz="2000" dirty="0"/>
              <a:t>.</a:t>
            </a:r>
          </a:p>
          <a:p>
            <a:pPr>
              <a:spcAft>
                <a:spcPts val="600"/>
              </a:spcAft>
            </a:pPr>
            <a:r>
              <a:rPr lang="mt-MT" sz="2000" dirty="0"/>
              <a:t>Choose carefully what you record</a:t>
            </a:r>
            <a:r>
              <a:rPr lang="en-GB" sz="2000" dirty="0"/>
              <a:t>.</a:t>
            </a:r>
          </a:p>
          <a:p>
            <a:pPr>
              <a:spcAft>
                <a:spcPts val="600"/>
              </a:spcAft>
            </a:pPr>
            <a:r>
              <a:rPr lang="mt-MT" sz="2000" dirty="0"/>
              <a:t>Unfortunately</a:t>
            </a:r>
            <a:r>
              <a:rPr lang="en-GB" sz="2000" dirty="0"/>
              <a:t>,</a:t>
            </a:r>
            <a:r>
              <a:rPr lang="mt-MT" sz="2000" dirty="0"/>
              <a:t> you cannot know what </a:t>
            </a:r>
            <a:r>
              <a:rPr lang="en-GB" sz="2000" dirty="0"/>
              <a:t>information </a:t>
            </a:r>
            <a:r>
              <a:rPr lang="mt-MT" sz="2000" dirty="0"/>
              <a:t>you are going to encounter in your reading</a:t>
            </a:r>
            <a:r>
              <a:rPr lang="en-GB" sz="2000" dirty="0"/>
              <a:t>.</a:t>
            </a:r>
          </a:p>
          <a:p>
            <a:pPr>
              <a:spcAft>
                <a:spcPts val="600"/>
              </a:spcAft>
            </a:pPr>
            <a:r>
              <a:rPr lang="mt-MT" sz="2000" dirty="0"/>
              <a:t>It is common that you feel overloaded with </a:t>
            </a:r>
            <a:r>
              <a:rPr lang="en-GB" sz="2000" dirty="0"/>
              <a:t>information.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Evaluate the quality of your sources (CRAAP test).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Read about even if you have experience in the subject.</a:t>
            </a:r>
          </a:p>
          <a:p>
            <a:pPr lvl="1">
              <a:spcAft>
                <a:spcPts val="600"/>
              </a:spcAft>
            </a:pPr>
            <a:r>
              <a:rPr lang="en-GB" sz="1600" dirty="0"/>
              <a:t>Compare contrasting viewpoints.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3670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B784-BEA9-4F4A-9256-3D6FB110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Around the Subject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F8B3-6F26-4197-A6CE-420A0A01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You start off with a generic area of interest.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Your idea will usually be fairly vague, occasionally defined.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You will narrow down a subject as your research progresses.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Keep on refining until you are satisfied with the outcome.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Discuss progress frequently with your supervisor.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You may start by having 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 research area or topic.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 research theme.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 research problem.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 research question.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 hypothesis.</a:t>
            </a:r>
          </a:p>
          <a:p>
            <a:pPr lvl="1">
              <a:spcAft>
                <a:spcPts val="600"/>
              </a:spcAft>
            </a:pPr>
            <a:endParaRPr lang="en-GB" sz="16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4CFDC57-DD03-9716-3A0E-CB2F0E9F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3577365" cy="2564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44BF9-963E-91AF-B8BF-A92FD7077A8B}"/>
              </a:ext>
            </a:extLst>
          </p:cNvPr>
          <p:cNvSpPr txBox="1"/>
          <p:nvPr/>
        </p:nvSpPr>
        <p:spPr>
          <a:xfrm>
            <a:off x="7500347" y="609329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3808368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911</TotalTime>
  <Words>1618</Words>
  <Application>Microsoft Office PowerPoint</Application>
  <PresentationFormat>On-screen Show (4:3)</PresentationFormat>
  <Paragraphs>214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Wingdings</vt:lpstr>
      <vt:lpstr>Wingdings 2</vt:lpstr>
      <vt:lpstr>Wingdings 3</vt:lpstr>
      <vt:lpstr>PPT design-AG-2016</vt:lpstr>
      <vt:lpstr>Major Project and Research Methods Project Proposal Briefing</vt:lpstr>
      <vt:lpstr>In this session…</vt:lpstr>
      <vt:lpstr>Purpose of the Proposal</vt:lpstr>
      <vt:lpstr>Structure of the Project Proposal</vt:lpstr>
      <vt:lpstr>Statement of the Problem</vt:lpstr>
      <vt:lpstr>Reading Around the Subject</vt:lpstr>
      <vt:lpstr>Read Around the Subject</vt:lpstr>
      <vt:lpstr>Read Around the Subject</vt:lpstr>
      <vt:lpstr>Read Around the Subject</vt:lpstr>
      <vt:lpstr>Aims and Objectives</vt:lpstr>
      <vt:lpstr>Research methodology</vt:lpstr>
      <vt:lpstr>Research methodology</vt:lpstr>
      <vt:lpstr>Project Resources</vt:lpstr>
      <vt:lpstr>References and Appendices</vt:lpstr>
      <vt:lpstr>Planning your Work</vt:lpstr>
      <vt:lpstr>Planning your Work</vt:lpstr>
      <vt:lpstr>Planning your Work</vt:lpstr>
      <vt:lpstr>Planning your Work</vt:lpstr>
      <vt:lpstr>Word Limit</vt:lpstr>
      <vt:lpstr>Project Supervision Meetings </vt:lpstr>
      <vt:lpstr>Project Supervision Meetings </vt:lpstr>
      <vt:lpstr>In this session…</vt:lpstr>
      <vt:lpstr>Any questions?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Andrew Green</cp:lastModifiedBy>
  <cp:revision>125</cp:revision>
  <dcterms:created xsi:type="dcterms:W3CDTF">2010-09-12T20:40:41Z</dcterms:created>
  <dcterms:modified xsi:type="dcterms:W3CDTF">2022-09-16T09:14:44Z</dcterms:modified>
</cp:coreProperties>
</file>