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318" r:id="rId3"/>
    <p:sldId id="337" r:id="rId4"/>
    <p:sldId id="494" r:id="rId5"/>
    <p:sldId id="495" r:id="rId6"/>
    <p:sldId id="430" r:id="rId7"/>
    <p:sldId id="498" r:id="rId8"/>
    <p:sldId id="499" r:id="rId9"/>
    <p:sldId id="376" r:id="rId10"/>
    <p:sldId id="377" r:id="rId11"/>
    <p:sldId id="378" r:id="rId12"/>
    <p:sldId id="549" r:id="rId13"/>
    <p:sldId id="594" r:id="rId14"/>
    <p:sldId id="595" r:id="rId15"/>
    <p:sldId id="596" r:id="rId16"/>
    <p:sldId id="599" r:id="rId17"/>
    <p:sldId id="607" r:id="rId18"/>
    <p:sldId id="601" r:id="rId19"/>
    <p:sldId id="610" r:id="rId20"/>
    <p:sldId id="611" r:id="rId21"/>
    <p:sldId id="612" r:id="rId22"/>
    <p:sldId id="615" r:id="rId23"/>
    <p:sldId id="616" r:id="rId24"/>
    <p:sldId id="613" r:id="rId25"/>
    <p:sldId id="605" r:id="rId26"/>
    <p:sldId id="492" r:id="rId27"/>
    <p:sldId id="493" r:id="rId28"/>
    <p:sldId id="370" r:id="rId29"/>
    <p:sldId id="428" r:id="rId30"/>
    <p:sldId id="614" r:id="rId31"/>
    <p:sldId id="371" r:id="rId32"/>
    <p:sldId id="32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D00"/>
    <a:srgbClr val="EBA039"/>
    <a:srgbClr val="525252"/>
    <a:srgbClr val="87A2D3"/>
    <a:srgbClr val="E78000"/>
    <a:srgbClr val="847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BD6BE-1EF7-460B-BB22-B9B81F503537}" v="57" dt="2022-09-18T11:28:25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81235" autoAdjust="0"/>
  </p:normalViewPr>
  <p:slideViewPr>
    <p:cSldViewPr>
      <p:cViewPr varScale="1">
        <p:scale>
          <a:sx n="86" d="100"/>
          <a:sy n="86" d="100"/>
        </p:scale>
        <p:origin x="21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Green" userId="5c87a1a1-9dba-4e8d-80a3-ee66ced3ed9c" providerId="ADAL" clId="{0F6BD6BE-1EF7-460B-BB22-B9B81F503537}"/>
    <pc:docChg chg="undo custSel addSld delSld modSld">
      <pc:chgData name="Andrew Green" userId="5c87a1a1-9dba-4e8d-80a3-ee66ced3ed9c" providerId="ADAL" clId="{0F6BD6BE-1EF7-460B-BB22-B9B81F503537}" dt="2022-09-18T11:33:57.644" v="5767" actId="113"/>
      <pc:docMkLst>
        <pc:docMk/>
      </pc:docMkLst>
      <pc:sldChg chg="modSp mod">
        <pc:chgData name="Andrew Green" userId="5c87a1a1-9dba-4e8d-80a3-ee66ced3ed9c" providerId="ADAL" clId="{0F6BD6BE-1EF7-460B-BB22-B9B81F503537}" dt="2022-09-11T10:42:18.057" v="4" actId="20577"/>
        <pc:sldMkLst>
          <pc:docMk/>
          <pc:sldMk cId="0" sldId="256"/>
        </pc:sldMkLst>
        <pc:spChg chg="mod">
          <ac:chgData name="Andrew Green" userId="5c87a1a1-9dba-4e8d-80a3-ee66ced3ed9c" providerId="ADAL" clId="{0F6BD6BE-1EF7-460B-BB22-B9B81F503537}" dt="2022-09-11T10:42:18.057" v="4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Andrew Green" userId="5c87a1a1-9dba-4e8d-80a3-ee66ced3ed9c" providerId="ADAL" clId="{0F6BD6BE-1EF7-460B-BB22-B9B81F503537}" dt="2022-09-18T11:28:03.857" v="5400" actId="20577"/>
        <pc:sldMkLst>
          <pc:docMk/>
          <pc:sldMk cId="601417036" sldId="318"/>
        </pc:sldMkLst>
        <pc:spChg chg="mod">
          <ac:chgData name="Andrew Green" userId="5c87a1a1-9dba-4e8d-80a3-ee66ced3ed9c" providerId="ADAL" clId="{0F6BD6BE-1EF7-460B-BB22-B9B81F503537}" dt="2022-09-18T11:28:03.857" v="5400" actId="20577"/>
          <ac:spMkLst>
            <pc:docMk/>
            <pc:sldMk cId="601417036" sldId="318"/>
            <ac:spMk id="3" creationId="{00000000-0000-0000-0000-000000000000}"/>
          </ac:spMkLst>
        </pc:spChg>
      </pc:sldChg>
      <pc:sldChg chg="modSp modAnim">
        <pc:chgData name="Andrew Green" userId="5c87a1a1-9dba-4e8d-80a3-ee66ced3ed9c" providerId="ADAL" clId="{0F6BD6BE-1EF7-460B-BB22-B9B81F503537}" dt="2022-09-18T11:28:25.460" v="5455" actId="20577"/>
        <pc:sldMkLst>
          <pc:docMk/>
          <pc:sldMk cId="1320225429" sldId="325"/>
        </pc:sldMkLst>
        <pc:spChg chg="mod">
          <ac:chgData name="Andrew Green" userId="5c87a1a1-9dba-4e8d-80a3-ee66ced3ed9c" providerId="ADAL" clId="{0F6BD6BE-1EF7-460B-BB22-B9B81F503537}" dt="2022-09-18T11:28:25.460" v="5455" actId="20577"/>
          <ac:spMkLst>
            <pc:docMk/>
            <pc:sldMk cId="1320225429" sldId="325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0F6BD6BE-1EF7-460B-BB22-B9B81F503537}" dt="2022-09-18T11:28:11.123" v="5401"/>
        <pc:sldMkLst>
          <pc:docMk/>
          <pc:sldMk cId="2625724846" sldId="371"/>
        </pc:sldMkLst>
        <pc:spChg chg="mod">
          <ac:chgData name="Andrew Green" userId="5c87a1a1-9dba-4e8d-80a3-ee66ced3ed9c" providerId="ADAL" clId="{0F6BD6BE-1EF7-460B-BB22-B9B81F503537}" dt="2022-09-18T11:28:11.123" v="5401"/>
          <ac:spMkLst>
            <pc:docMk/>
            <pc:sldMk cId="2625724846" sldId="371"/>
            <ac:spMk id="3" creationId="{00000000-0000-0000-0000-000000000000}"/>
          </ac:spMkLst>
        </pc:spChg>
      </pc:sldChg>
      <pc:sldChg chg="addSp delSp modSp mod modNotesTx">
        <pc:chgData name="Andrew Green" userId="5c87a1a1-9dba-4e8d-80a3-ee66ced3ed9c" providerId="ADAL" clId="{0F6BD6BE-1EF7-460B-BB22-B9B81F503537}" dt="2022-09-18T11:33:57.644" v="5767" actId="113"/>
        <pc:sldMkLst>
          <pc:docMk/>
          <pc:sldMk cId="2754656253" sldId="377"/>
        </pc:sldMkLst>
        <pc:spChg chg="mod">
          <ac:chgData name="Andrew Green" userId="5c87a1a1-9dba-4e8d-80a3-ee66ced3ed9c" providerId="ADAL" clId="{0F6BD6BE-1EF7-460B-BB22-B9B81F503537}" dt="2022-09-11T11:06:28.452" v="1390"/>
          <ac:spMkLst>
            <pc:docMk/>
            <pc:sldMk cId="2754656253" sldId="377"/>
            <ac:spMk id="3" creationId="{8EF2E3EB-5C8C-ADE9-6EDD-CAEE2CAEE868}"/>
          </ac:spMkLst>
        </pc:spChg>
        <pc:picChg chg="del">
          <ac:chgData name="Andrew Green" userId="5c87a1a1-9dba-4e8d-80a3-ee66ced3ed9c" providerId="ADAL" clId="{0F6BD6BE-1EF7-460B-BB22-B9B81F503537}" dt="2022-09-18T10:21:09.721" v="1509" actId="478"/>
          <ac:picMkLst>
            <pc:docMk/>
            <pc:sldMk cId="2754656253" sldId="377"/>
            <ac:picMk id="5" creationId="{3BC89686-3D32-8737-A9C1-FD36E931416C}"/>
          </ac:picMkLst>
        </pc:picChg>
        <pc:picChg chg="add mod modCrop">
          <ac:chgData name="Andrew Green" userId="5c87a1a1-9dba-4e8d-80a3-ee66ced3ed9c" providerId="ADAL" clId="{0F6BD6BE-1EF7-460B-BB22-B9B81F503537}" dt="2022-09-18T10:21:20.124" v="1512" actId="732"/>
          <ac:picMkLst>
            <pc:docMk/>
            <pc:sldMk cId="2754656253" sldId="377"/>
            <ac:picMk id="6" creationId="{4A04D510-2FD4-4A69-75F5-D7FD83DB4862}"/>
          </ac:picMkLst>
        </pc:picChg>
      </pc:sldChg>
      <pc:sldChg chg="addSp delSp modSp mod">
        <pc:chgData name="Andrew Green" userId="5c87a1a1-9dba-4e8d-80a3-ee66ced3ed9c" providerId="ADAL" clId="{0F6BD6BE-1EF7-460B-BB22-B9B81F503537}" dt="2022-09-18T10:22:16.628" v="1513"/>
        <pc:sldMkLst>
          <pc:docMk/>
          <pc:sldMk cId="3223641483" sldId="378"/>
        </pc:sldMkLst>
        <pc:spChg chg="mod">
          <ac:chgData name="Andrew Green" userId="5c87a1a1-9dba-4e8d-80a3-ee66ced3ed9c" providerId="ADAL" clId="{0F6BD6BE-1EF7-460B-BB22-B9B81F503537}" dt="2022-09-18T10:22:16.628" v="1513"/>
          <ac:spMkLst>
            <pc:docMk/>
            <pc:sldMk cId="3223641483" sldId="378"/>
            <ac:spMk id="2" creationId="{85446E97-C45C-87CA-0AA2-B4BEC65ABFDF}"/>
          </ac:spMkLst>
        </pc:spChg>
        <pc:spChg chg="mod">
          <ac:chgData name="Andrew Green" userId="5c87a1a1-9dba-4e8d-80a3-ee66ced3ed9c" providerId="ADAL" clId="{0F6BD6BE-1EF7-460B-BB22-B9B81F503537}" dt="2022-09-11T11:11:45.265" v="1486" actId="20577"/>
          <ac:spMkLst>
            <pc:docMk/>
            <pc:sldMk cId="3223641483" sldId="378"/>
            <ac:spMk id="3" creationId="{2A1C8E56-A0A6-55BA-1978-2223028D7220}"/>
          </ac:spMkLst>
        </pc:spChg>
        <pc:picChg chg="add mod modCrop">
          <ac:chgData name="Andrew Green" userId="5c87a1a1-9dba-4e8d-80a3-ee66ced3ed9c" providerId="ADAL" clId="{0F6BD6BE-1EF7-460B-BB22-B9B81F503537}" dt="2022-09-11T11:12:24.263" v="1490" actId="732"/>
          <ac:picMkLst>
            <pc:docMk/>
            <pc:sldMk cId="3223641483" sldId="378"/>
            <ac:picMk id="5" creationId="{1E13B3CE-545A-58A0-E40A-89E552D882EA}"/>
          </ac:picMkLst>
        </pc:picChg>
        <pc:picChg chg="del">
          <ac:chgData name="Andrew Green" userId="5c87a1a1-9dba-4e8d-80a3-ee66ced3ed9c" providerId="ADAL" clId="{0F6BD6BE-1EF7-460B-BB22-B9B81F503537}" dt="2022-09-11T11:12:14.346" v="1487" actId="478"/>
          <ac:picMkLst>
            <pc:docMk/>
            <pc:sldMk cId="3223641483" sldId="378"/>
            <ac:picMk id="8" creationId="{52336848-E6A2-267A-4583-4B8D8B48B23E}"/>
          </ac:picMkLst>
        </pc:picChg>
      </pc:sldChg>
      <pc:sldChg chg="modSp mod">
        <pc:chgData name="Andrew Green" userId="5c87a1a1-9dba-4e8d-80a3-ee66ced3ed9c" providerId="ADAL" clId="{0F6BD6BE-1EF7-460B-BB22-B9B81F503537}" dt="2022-09-18T11:22:40.242" v="4451" actId="20577"/>
        <pc:sldMkLst>
          <pc:docMk/>
          <pc:sldMk cId="1234495990" sldId="428"/>
        </pc:sldMkLst>
        <pc:spChg chg="mod">
          <ac:chgData name="Andrew Green" userId="5c87a1a1-9dba-4e8d-80a3-ee66ced3ed9c" providerId="ADAL" clId="{0F6BD6BE-1EF7-460B-BB22-B9B81F503537}" dt="2022-09-18T11:22:40.242" v="4451" actId="20577"/>
          <ac:spMkLst>
            <pc:docMk/>
            <pc:sldMk cId="1234495990" sldId="428"/>
            <ac:spMk id="3" creationId="{0443214E-F19B-75A9-5131-37BEF21B7A72}"/>
          </ac:spMkLst>
        </pc:spChg>
      </pc:sldChg>
      <pc:sldChg chg="addSp delSp modSp mod">
        <pc:chgData name="Andrew Green" userId="5c87a1a1-9dba-4e8d-80a3-ee66ced3ed9c" providerId="ADAL" clId="{0F6BD6BE-1EF7-460B-BB22-B9B81F503537}" dt="2022-09-18T11:19:06.318" v="4441" actId="732"/>
        <pc:sldMkLst>
          <pc:docMk/>
          <pc:sldMk cId="4026295177" sldId="492"/>
        </pc:sldMkLst>
        <pc:picChg chg="add mod modCrop">
          <ac:chgData name="Andrew Green" userId="5c87a1a1-9dba-4e8d-80a3-ee66ced3ed9c" providerId="ADAL" clId="{0F6BD6BE-1EF7-460B-BB22-B9B81F503537}" dt="2022-09-18T11:19:06.318" v="4441" actId="732"/>
          <ac:picMkLst>
            <pc:docMk/>
            <pc:sldMk cId="4026295177" sldId="492"/>
            <ac:picMk id="5" creationId="{C595F5E1-3DA3-7E59-320D-D142C43E8642}"/>
          </ac:picMkLst>
        </pc:picChg>
        <pc:picChg chg="del">
          <ac:chgData name="Andrew Green" userId="5c87a1a1-9dba-4e8d-80a3-ee66ced3ed9c" providerId="ADAL" clId="{0F6BD6BE-1EF7-460B-BB22-B9B81F503537}" dt="2022-09-18T11:18:55.807" v="4438" actId="478"/>
          <ac:picMkLst>
            <pc:docMk/>
            <pc:sldMk cId="4026295177" sldId="492"/>
            <ac:picMk id="7" creationId="{4B74666D-463C-F52B-C6B0-24982B6C57C4}"/>
          </ac:picMkLst>
        </pc:picChg>
      </pc:sldChg>
      <pc:sldChg chg="addSp delSp modSp mod">
        <pc:chgData name="Andrew Green" userId="5c87a1a1-9dba-4e8d-80a3-ee66ced3ed9c" providerId="ADAL" clId="{0F6BD6BE-1EF7-460B-BB22-B9B81F503537}" dt="2022-09-18T11:20:01.488" v="4445" actId="732"/>
        <pc:sldMkLst>
          <pc:docMk/>
          <pc:sldMk cId="3735782240" sldId="493"/>
        </pc:sldMkLst>
        <pc:picChg chg="add mod modCrop">
          <ac:chgData name="Andrew Green" userId="5c87a1a1-9dba-4e8d-80a3-ee66ced3ed9c" providerId="ADAL" clId="{0F6BD6BE-1EF7-460B-BB22-B9B81F503537}" dt="2022-09-18T11:20:01.488" v="4445" actId="732"/>
          <ac:picMkLst>
            <pc:docMk/>
            <pc:sldMk cId="3735782240" sldId="493"/>
            <ac:picMk id="5" creationId="{737BC8FA-13C7-4C65-5D6B-30E57B2E27C0}"/>
          </ac:picMkLst>
        </pc:picChg>
        <pc:picChg chg="del">
          <ac:chgData name="Andrew Green" userId="5c87a1a1-9dba-4e8d-80a3-ee66ced3ed9c" providerId="ADAL" clId="{0F6BD6BE-1EF7-460B-BB22-B9B81F503537}" dt="2022-09-18T11:19:53.268" v="4442" actId="478"/>
          <ac:picMkLst>
            <pc:docMk/>
            <pc:sldMk cId="3735782240" sldId="493"/>
            <ac:picMk id="6" creationId="{3997274D-AD0D-C4C5-C68D-554E07453E7C}"/>
          </ac:picMkLst>
        </pc:picChg>
      </pc:sldChg>
      <pc:sldChg chg="del">
        <pc:chgData name="Andrew Green" userId="5c87a1a1-9dba-4e8d-80a3-ee66ced3ed9c" providerId="ADAL" clId="{0F6BD6BE-1EF7-460B-BB22-B9B81F503537}" dt="2022-09-11T10:42:35.348" v="5" actId="47"/>
        <pc:sldMkLst>
          <pc:docMk/>
          <pc:sldMk cId="648241458" sldId="496"/>
        </pc:sldMkLst>
      </pc:sldChg>
      <pc:sldChg chg="del">
        <pc:chgData name="Andrew Green" userId="5c87a1a1-9dba-4e8d-80a3-ee66ced3ed9c" providerId="ADAL" clId="{0F6BD6BE-1EF7-460B-BB22-B9B81F503537}" dt="2022-09-11T10:42:36.494" v="6" actId="47"/>
        <pc:sldMkLst>
          <pc:docMk/>
          <pc:sldMk cId="547941057" sldId="497"/>
        </pc:sldMkLst>
      </pc:sldChg>
      <pc:sldChg chg="addSp delSp modSp mod modNotesTx">
        <pc:chgData name="Andrew Green" userId="5c87a1a1-9dba-4e8d-80a3-ee66ced3ed9c" providerId="ADAL" clId="{0F6BD6BE-1EF7-460B-BB22-B9B81F503537}" dt="2022-09-11T11:02:24.819" v="795" actId="20577"/>
        <pc:sldMkLst>
          <pc:docMk/>
          <pc:sldMk cId="3848000740" sldId="498"/>
        </pc:sldMkLst>
        <pc:spChg chg="mod">
          <ac:chgData name="Andrew Green" userId="5c87a1a1-9dba-4e8d-80a3-ee66ced3ed9c" providerId="ADAL" clId="{0F6BD6BE-1EF7-460B-BB22-B9B81F503537}" dt="2022-09-11T10:42:45.309" v="11" actId="20577"/>
          <ac:spMkLst>
            <pc:docMk/>
            <pc:sldMk cId="3848000740" sldId="498"/>
            <ac:spMk id="2" creationId="{7FC5BDE1-AF56-C2E6-2F62-76761AB36FE0}"/>
          </ac:spMkLst>
        </pc:spChg>
        <pc:spChg chg="mod">
          <ac:chgData name="Andrew Green" userId="5c87a1a1-9dba-4e8d-80a3-ee66ced3ed9c" providerId="ADAL" clId="{0F6BD6BE-1EF7-460B-BB22-B9B81F503537}" dt="2022-09-11T11:02:24.819" v="795" actId="20577"/>
          <ac:spMkLst>
            <pc:docMk/>
            <pc:sldMk cId="3848000740" sldId="498"/>
            <ac:spMk id="3" creationId="{193475F2-6E6B-C42F-92EF-E4F706CC3B01}"/>
          </ac:spMkLst>
        </pc:spChg>
        <pc:picChg chg="del">
          <ac:chgData name="Andrew Green" userId="5c87a1a1-9dba-4e8d-80a3-ee66ced3ed9c" providerId="ADAL" clId="{0F6BD6BE-1EF7-460B-BB22-B9B81F503537}" dt="2022-09-11T10:42:48.306" v="12" actId="478"/>
          <ac:picMkLst>
            <pc:docMk/>
            <pc:sldMk cId="3848000740" sldId="498"/>
            <ac:picMk id="5" creationId="{0C1224C1-3355-7B54-1242-DB8720C799DE}"/>
          </ac:picMkLst>
        </pc:picChg>
        <pc:picChg chg="add mod">
          <ac:chgData name="Andrew Green" userId="5c87a1a1-9dba-4e8d-80a3-ee66ced3ed9c" providerId="ADAL" clId="{0F6BD6BE-1EF7-460B-BB22-B9B81F503537}" dt="2022-09-11T10:59:36.207" v="465" actId="1076"/>
          <ac:picMkLst>
            <pc:docMk/>
            <pc:sldMk cId="3848000740" sldId="498"/>
            <ac:picMk id="6" creationId="{AB2D1000-9B53-CF1E-D197-46C2B4CE2EC1}"/>
          </ac:picMkLst>
        </pc:picChg>
      </pc:sldChg>
      <pc:sldChg chg="modSp mod">
        <pc:chgData name="Andrew Green" userId="5c87a1a1-9dba-4e8d-80a3-ee66ced3ed9c" providerId="ADAL" clId="{0F6BD6BE-1EF7-460B-BB22-B9B81F503537}" dt="2022-09-18T11:32:42.702" v="5468" actId="27636"/>
        <pc:sldMkLst>
          <pc:docMk/>
          <pc:sldMk cId="97074067" sldId="499"/>
        </pc:sldMkLst>
        <pc:spChg chg="mod">
          <ac:chgData name="Andrew Green" userId="5c87a1a1-9dba-4e8d-80a3-ee66ced3ed9c" providerId="ADAL" clId="{0F6BD6BE-1EF7-460B-BB22-B9B81F503537}" dt="2022-09-11T11:02:00.582" v="785" actId="20577"/>
          <ac:spMkLst>
            <pc:docMk/>
            <pc:sldMk cId="97074067" sldId="499"/>
            <ac:spMk id="2" creationId="{B32E7C9D-B2E9-438D-422F-06DD572A8507}"/>
          </ac:spMkLst>
        </pc:spChg>
        <pc:spChg chg="mod">
          <ac:chgData name="Andrew Green" userId="5c87a1a1-9dba-4e8d-80a3-ee66ced3ed9c" providerId="ADAL" clId="{0F6BD6BE-1EF7-460B-BB22-B9B81F503537}" dt="2022-09-18T11:32:42.702" v="5468" actId="27636"/>
          <ac:spMkLst>
            <pc:docMk/>
            <pc:sldMk cId="97074067" sldId="499"/>
            <ac:spMk id="3" creationId="{19269105-9EE4-9326-8ABF-D0F4AF0B89D2}"/>
          </ac:spMkLst>
        </pc:spChg>
      </pc:sldChg>
      <pc:sldChg chg="del">
        <pc:chgData name="Andrew Green" userId="5c87a1a1-9dba-4e8d-80a3-ee66ced3ed9c" providerId="ADAL" clId="{0F6BD6BE-1EF7-460B-BB22-B9B81F503537}" dt="2022-09-11T11:06:05.611" v="1387" actId="47"/>
        <pc:sldMkLst>
          <pc:docMk/>
          <pc:sldMk cId="3040913932" sldId="500"/>
        </pc:sldMkLst>
      </pc:sldChg>
      <pc:sldChg chg="addSp delSp modSp mod">
        <pc:chgData name="Andrew Green" userId="5c87a1a1-9dba-4e8d-80a3-ee66ced3ed9c" providerId="ADAL" clId="{0F6BD6BE-1EF7-460B-BB22-B9B81F503537}" dt="2022-09-11T11:15:45.931" v="1497" actId="20577"/>
        <pc:sldMkLst>
          <pc:docMk/>
          <pc:sldMk cId="4215728417" sldId="549"/>
        </pc:sldMkLst>
        <pc:spChg chg="mod">
          <ac:chgData name="Andrew Green" userId="5c87a1a1-9dba-4e8d-80a3-ee66ced3ed9c" providerId="ADAL" clId="{0F6BD6BE-1EF7-460B-BB22-B9B81F503537}" dt="2022-09-11T11:15:45.931" v="1497" actId="20577"/>
          <ac:spMkLst>
            <pc:docMk/>
            <pc:sldMk cId="4215728417" sldId="549"/>
            <ac:spMk id="3" creationId="{84664790-33AF-5D92-03F3-579F60BEDB77}"/>
          </ac:spMkLst>
        </pc:spChg>
        <pc:picChg chg="add mod">
          <ac:chgData name="Andrew Green" userId="5c87a1a1-9dba-4e8d-80a3-ee66ced3ed9c" providerId="ADAL" clId="{0F6BD6BE-1EF7-460B-BB22-B9B81F503537}" dt="2022-09-11T11:15:37.370" v="1493" actId="1076"/>
          <ac:picMkLst>
            <pc:docMk/>
            <pc:sldMk cId="4215728417" sldId="549"/>
            <ac:picMk id="5" creationId="{6C2321F6-44AC-2915-1141-10335FF6D54C}"/>
          </ac:picMkLst>
        </pc:picChg>
        <pc:picChg chg="del">
          <ac:chgData name="Andrew Green" userId="5c87a1a1-9dba-4e8d-80a3-ee66ced3ed9c" providerId="ADAL" clId="{0F6BD6BE-1EF7-460B-BB22-B9B81F503537}" dt="2022-09-11T11:15:34.430" v="1491" actId="478"/>
          <ac:picMkLst>
            <pc:docMk/>
            <pc:sldMk cId="4215728417" sldId="549"/>
            <ac:picMk id="6" creationId="{0532E952-0581-998B-AFFA-A7BD0863CD68}"/>
          </ac:picMkLst>
        </pc:picChg>
      </pc:sldChg>
      <pc:sldChg chg="addSp delSp modSp mod">
        <pc:chgData name="Andrew Green" userId="5c87a1a1-9dba-4e8d-80a3-ee66ced3ed9c" providerId="ADAL" clId="{0F6BD6BE-1EF7-460B-BB22-B9B81F503537}" dt="2022-09-18T10:24:37.193" v="1529" actId="1076"/>
        <pc:sldMkLst>
          <pc:docMk/>
          <pc:sldMk cId="3653920078" sldId="594"/>
        </pc:sldMkLst>
        <pc:spChg chg="mod">
          <ac:chgData name="Andrew Green" userId="5c87a1a1-9dba-4e8d-80a3-ee66ced3ed9c" providerId="ADAL" clId="{0F6BD6BE-1EF7-460B-BB22-B9B81F503537}" dt="2022-09-18T10:23:07.723" v="1526" actId="20577"/>
          <ac:spMkLst>
            <pc:docMk/>
            <pc:sldMk cId="3653920078" sldId="594"/>
            <ac:spMk id="2" creationId="{DB90D855-52F9-78B4-F378-A4694FDA852E}"/>
          </ac:spMkLst>
        </pc:spChg>
        <pc:picChg chg="add mod modCrop">
          <ac:chgData name="Andrew Green" userId="5c87a1a1-9dba-4e8d-80a3-ee66ced3ed9c" providerId="ADAL" clId="{0F6BD6BE-1EF7-460B-BB22-B9B81F503537}" dt="2022-09-18T10:24:37.193" v="1529" actId="1076"/>
          <ac:picMkLst>
            <pc:docMk/>
            <pc:sldMk cId="3653920078" sldId="594"/>
            <ac:picMk id="5" creationId="{0B50EE3B-5DBC-CF2F-B8AC-9A79E77DA43D}"/>
          </ac:picMkLst>
        </pc:picChg>
        <pc:picChg chg="del">
          <ac:chgData name="Andrew Green" userId="5c87a1a1-9dba-4e8d-80a3-ee66ced3ed9c" providerId="ADAL" clId="{0F6BD6BE-1EF7-460B-BB22-B9B81F503537}" dt="2022-09-18T10:23:02.221" v="1514" actId="478"/>
          <ac:picMkLst>
            <pc:docMk/>
            <pc:sldMk cId="3653920078" sldId="594"/>
            <ac:picMk id="6" creationId="{E872766F-13F1-0CBC-D11A-1403B7B86DD9}"/>
          </ac:picMkLst>
        </pc:picChg>
      </pc:sldChg>
      <pc:sldChg chg="addSp delSp modSp mod modNotesTx">
        <pc:chgData name="Andrew Green" userId="5c87a1a1-9dba-4e8d-80a3-ee66ced3ed9c" providerId="ADAL" clId="{0F6BD6BE-1EF7-460B-BB22-B9B81F503537}" dt="2022-09-18T10:28:09.631" v="1540" actId="20577"/>
        <pc:sldMkLst>
          <pc:docMk/>
          <pc:sldMk cId="162435838" sldId="595"/>
        </pc:sldMkLst>
        <pc:picChg chg="del">
          <ac:chgData name="Andrew Green" userId="5c87a1a1-9dba-4e8d-80a3-ee66ced3ed9c" providerId="ADAL" clId="{0F6BD6BE-1EF7-460B-BB22-B9B81F503537}" dt="2022-09-18T10:27:31.264" v="1531" actId="478"/>
          <ac:picMkLst>
            <pc:docMk/>
            <pc:sldMk cId="162435838" sldId="595"/>
            <ac:picMk id="5" creationId="{D6512147-ACFD-CB36-683E-A43EBEB35023}"/>
          </ac:picMkLst>
        </pc:picChg>
        <pc:picChg chg="add mod modCrop">
          <ac:chgData name="Andrew Green" userId="5c87a1a1-9dba-4e8d-80a3-ee66ced3ed9c" providerId="ADAL" clId="{0F6BD6BE-1EF7-460B-BB22-B9B81F503537}" dt="2022-09-18T10:27:41.620" v="1536" actId="732"/>
          <ac:picMkLst>
            <pc:docMk/>
            <pc:sldMk cId="162435838" sldId="595"/>
            <ac:picMk id="6" creationId="{80359BEF-4271-4348-F122-65691E030894}"/>
          </ac:picMkLst>
        </pc:picChg>
      </pc:sldChg>
      <pc:sldChg chg="addSp delSp modSp mod modNotesTx">
        <pc:chgData name="Andrew Green" userId="5c87a1a1-9dba-4e8d-80a3-ee66ced3ed9c" providerId="ADAL" clId="{0F6BD6BE-1EF7-460B-BB22-B9B81F503537}" dt="2022-09-18T10:29:30.520" v="1551" actId="20577"/>
        <pc:sldMkLst>
          <pc:docMk/>
          <pc:sldMk cId="2971933252" sldId="596"/>
        </pc:sldMkLst>
        <pc:picChg chg="del">
          <ac:chgData name="Andrew Green" userId="5c87a1a1-9dba-4e8d-80a3-ee66ced3ed9c" providerId="ADAL" clId="{0F6BD6BE-1EF7-460B-BB22-B9B81F503537}" dt="2022-09-18T10:29:04.953" v="1541" actId="478"/>
          <ac:picMkLst>
            <pc:docMk/>
            <pc:sldMk cId="2971933252" sldId="596"/>
            <ac:picMk id="5" creationId="{4E471B85-4276-EAD9-D939-ADF08806E679}"/>
          </ac:picMkLst>
        </pc:picChg>
        <pc:picChg chg="add mod">
          <ac:chgData name="Andrew Green" userId="5c87a1a1-9dba-4e8d-80a3-ee66ced3ed9c" providerId="ADAL" clId="{0F6BD6BE-1EF7-460B-BB22-B9B81F503537}" dt="2022-09-18T10:29:18.926" v="1547" actId="1076"/>
          <ac:picMkLst>
            <pc:docMk/>
            <pc:sldMk cId="2971933252" sldId="596"/>
            <ac:picMk id="6" creationId="{77290C0E-27F2-552E-F74B-11034F9856AD}"/>
          </ac:picMkLst>
        </pc:picChg>
      </pc:sldChg>
      <pc:sldChg chg="addSp delSp modSp mod modNotesTx">
        <pc:chgData name="Andrew Green" userId="5c87a1a1-9dba-4e8d-80a3-ee66ced3ed9c" providerId="ADAL" clId="{0F6BD6BE-1EF7-460B-BB22-B9B81F503537}" dt="2022-09-18T10:32:32.078" v="1567" actId="20577"/>
        <pc:sldMkLst>
          <pc:docMk/>
          <pc:sldMk cId="1930796431" sldId="599"/>
        </pc:sldMkLst>
        <pc:picChg chg="del">
          <ac:chgData name="Andrew Green" userId="5c87a1a1-9dba-4e8d-80a3-ee66ced3ed9c" providerId="ADAL" clId="{0F6BD6BE-1EF7-460B-BB22-B9B81F503537}" dt="2022-09-18T10:30:48.542" v="1552" actId="478"/>
          <ac:picMkLst>
            <pc:docMk/>
            <pc:sldMk cId="1930796431" sldId="599"/>
            <ac:picMk id="5" creationId="{772FE0B0-2126-58A5-0556-33151737BCE4}"/>
          </ac:picMkLst>
        </pc:picChg>
        <pc:picChg chg="add mod modCrop">
          <ac:chgData name="Andrew Green" userId="5c87a1a1-9dba-4e8d-80a3-ee66ced3ed9c" providerId="ADAL" clId="{0F6BD6BE-1EF7-460B-BB22-B9B81F503537}" dt="2022-09-18T10:31:06.807" v="1558" actId="1076"/>
          <ac:picMkLst>
            <pc:docMk/>
            <pc:sldMk cId="1930796431" sldId="599"/>
            <ac:picMk id="6" creationId="{FAA69FAE-C7C5-859D-9852-E50D06659373}"/>
          </ac:picMkLst>
        </pc:picChg>
      </pc:sldChg>
      <pc:sldChg chg="addSp delSp modSp mod modNotesTx">
        <pc:chgData name="Andrew Green" userId="5c87a1a1-9dba-4e8d-80a3-ee66ced3ed9c" providerId="ADAL" clId="{0F6BD6BE-1EF7-460B-BB22-B9B81F503537}" dt="2022-09-18T10:50:44.467" v="2475" actId="20577"/>
        <pc:sldMkLst>
          <pc:docMk/>
          <pc:sldMk cId="3609035346" sldId="601"/>
        </pc:sldMkLst>
        <pc:picChg chg="del">
          <ac:chgData name="Andrew Green" userId="5c87a1a1-9dba-4e8d-80a3-ee66ced3ed9c" providerId="ADAL" clId="{0F6BD6BE-1EF7-460B-BB22-B9B81F503537}" dt="2022-09-18T10:50:15.018" v="2461" actId="478"/>
          <ac:picMkLst>
            <pc:docMk/>
            <pc:sldMk cId="3609035346" sldId="601"/>
            <ac:picMk id="5" creationId="{7E08F86E-536F-7A75-F611-844671656DDA}"/>
          </ac:picMkLst>
        </pc:picChg>
        <pc:picChg chg="add mod">
          <ac:chgData name="Andrew Green" userId="5c87a1a1-9dba-4e8d-80a3-ee66ced3ed9c" providerId="ADAL" clId="{0F6BD6BE-1EF7-460B-BB22-B9B81F503537}" dt="2022-09-18T10:50:22.698" v="2465" actId="1076"/>
          <ac:picMkLst>
            <pc:docMk/>
            <pc:sldMk cId="3609035346" sldId="601"/>
            <ac:picMk id="6" creationId="{F5850AD1-7260-294D-1614-E9B32650D52F}"/>
          </ac:picMkLst>
        </pc:picChg>
      </pc:sldChg>
      <pc:sldChg chg="addSp delSp modSp mod modNotesTx">
        <pc:chgData name="Andrew Green" userId="5c87a1a1-9dba-4e8d-80a3-ee66ced3ed9c" providerId="ADAL" clId="{0F6BD6BE-1EF7-460B-BB22-B9B81F503537}" dt="2022-09-18T10:44:42.102" v="2459" actId="20577"/>
        <pc:sldMkLst>
          <pc:docMk/>
          <pc:sldMk cId="3715847839" sldId="607"/>
        </pc:sldMkLst>
        <pc:spChg chg="mod">
          <ac:chgData name="Andrew Green" userId="5c87a1a1-9dba-4e8d-80a3-ee66ced3ed9c" providerId="ADAL" clId="{0F6BD6BE-1EF7-460B-BB22-B9B81F503537}" dt="2022-09-18T10:44:42.102" v="2459" actId="20577"/>
          <ac:spMkLst>
            <pc:docMk/>
            <pc:sldMk cId="3715847839" sldId="607"/>
            <ac:spMk id="3" creationId="{84664790-33AF-5D92-03F3-579F60BEDB77}"/>
          </ac:spMkLst>
        </pc:spChg>
        <pc:picChg chg="add mod modCrop">
          <ac:chgData name="Andrew Green" userId="5c87a1a1-9dba-4e8d-80a3-ee66ced3ed9c" providerId="ADAL" clId="{0F6BD6BE-1EF7-460B-BB22-B9B81F503537}" dt="2022-09-18T10:35:05.138" v="1578" actId="1076"/>
          <ac:picMkLst>
            <pc:docMk/>
            <pc:sldMk cId="3715847839" sldId="607"/>
            <ac:picMk id="5" creationId="{8D1D7ACC-B59A-17AF-12A7-318060BBC171}"/>
          </ac:picMkLst>
        </pc:picChg>
        <pc:picChg chg="del">
          <ac:chgData name="Andrew Green" userId="5c87a1a1-9dba-4e8d-80a3-ee66ced3ed9c" providerId="ADAL" clId="{0F6BD6BE-1EF7-460B-BB22-B9B81F503537}" dt="2022-09-18T10:34:44.733" v="1568" actId="478"/>
          <ac:picMkLst>
            <pc:docMk/>
            <pc:sldMk cId="3715847839" sldId="607"/>
            <ac:picMk id="8" creationId="{70EF6C49-190D-63A8-37B7-00FA6A513036}"/>
          </ac:picMkLst>
        </pc:picChg>
      </pc:sldChg>
      <pc:sldChg chg="del">
        <pc:chgData name="Andrew Green" userId="5c87a1a1-9dba-4e8d-80a3-ee66ced3ed9c" providerId="ADAL" clId="{0F6BD6BE-1EF7-460B-BB22-B9B81F503537}" dt="2022-09-18T10:44:21.086" v="2400" actId="47"/>
        <pc:sldMkLst>
          <pc:docMk/>
          <pc:sldMk cId="1216488108" sldId="608"/>
        </pc:sldMkLst>
      </pc:sldChg>
      <pc:sldChg chg="del">
        <pc:chgData name="Andrew Green" userId="5c87a1a1-9dba-4e8d-80a3-ee66ced3ed9c" providerId="ADAL" clId="{0F6BD6BE-1EF7-460B-BB22-B9B81F503537}" dt="2022-09-18T10:44:48.462" v="2460" actId="47"/>
        <pc:sldMkLst>
          <pc:docMk/>
          <pc:sldMk cId="339370940" sldId="609"/>
        </pc:sldMkLst>
      </pc:sldChg>
      <pc:sldChg chg="addSp delSp modSp mod modNotesTx">
        <pc:chgData name="Andrew Green" userId="5c87a1a1-9dba-4e8d-80a3-ee66ced3ed9c" providerId="ADAL" clId="{0F6BD6BE-1EF7-460B-BB22-B9B81F503537}" dt="2022-09-18T10:55:32.140" v="3071" actId="20577"/>
        <pc:sldMkLst>
          <pc:docMk/>
          <pc:sldMk cId="1435713122" sldId="610"/>
        </pc:sldMkLst>
        <pc:spChg chg="mod">
          <ac:chgData name="Andrew Green" userId="5c87a1a1-9dba-4e8d-80a3-ee66ced3ed9c" providerId="ADAL" clId="{0F6BD6BE-1EF7-460B-BB22-B9B81F503537}" dt="2022-09-18T10:51:00.907" v="2538" actId="20577"/>
          <ac:spMkLst>
            <pc:docMk/>
            <pc:sldMk cId="1435713122" sldId="610"/>
            <ac:spMk id="3" creationId="{84664790-33AF-5D92-03F3-579F60BEDB77}"/>
          </ac:spMkLst>
        </pc:spChg>
        <pc:picChg chg="add mod">
          <ac:chgData name="Andrew Green" userId="5c87a1a1-9dba-4e8d-80a3-ee66ced3ed9c" providerId="ADAL" clId="{0F6BD6BE-1EF7-460B-BB22-B9B81F503537}" dt="2022-09-18T10:51:26.447" v="2543" actId="1076"/>
          <ac:picMkLst>
            <pc:docMk/>
            <pc:sldMk cId="1435713122" sldId="610"/>
            <ac:picMk id="5" creationId="{0F46584B-24DF-C223-4D5B-9EB83425FFFF}"/>
          </ac:picMkLst>
        </pc:picChg>
        <pc:picChg chg="del">
          <ac:chgData name="Andrew Green" userId="5c87a1a1-9dba-4e8d-80a3-ee66ced3ed9c" providerId="ADAL" clId="{0F6BD6BE-1EF7-460B-BB22-B9B81F503537}" dt="2022-09-18T10:51:02.993" v="2539" actId="478"/>
          <ac:picMkLst>
            <pc:docMk/>
            <pc:sldMk cId="1435713122" sldId="610"/>
            <ac:picMk id="6" creationId="{ADBF1C5F-22DB-8F8B-8BBF-FF52D80502D9}"/>
          </ac:picMkLst>
        </pc:picChg>
      </pc:sldChg>
      <pc:sldChg chg="addSp delSp modSp mod modNotesTx">
        <pc:chgData name="Andrew Green" userId="5c87a1a1-9dba-4e8d-80a3-ee66ced3ed9c" providerId="ADAL" clId="{0F6BD6BE-1EF7-460B-BB22-B9B81F503537}" dt="2022-09-18T10:59:05.825" v="3717" actId="1076"/>
        <pc:sldMkLst>
          <pc:docMk/>
          <pc:sldMk cId="3669555649" sldId="611"/>
        </pc:sldMkLst>
        <pc:spChg chg="mod">
          <ac:chgData name="Andrew Green" userId="5c87a1a1-9dba-4e8d-80a3-ee66ced3ed9c" providerId="ADAL" clId="{0F6BD6BE-1EF7-460B-BB22-B9B81F503537}" dt="2022-09-18T10:55:43.002" v="3082" actId="20577"/>
          <ac:spMkLst>
            <pc:docMk/>
            <pc:sldMk cId="3669555649" sldId="611"/>
            <ac:spMk id="2" creationId="{DB90D855-52F9-78B4-F378-A4694FDA852E}"/>
          </ac:spMkLst>
        </pc:spChg>
        <pc:spChg chg="mod">
          <ac:chgData name="Andrew Green" userId="5c87a1a1-9dba-4e8d-80a3-ee66ced3ed9c" providerId="ADAL" clId="{0F6BD6BE-1EF7-460B-BB22-B9B81F503537}" dt="2022-09-18T10:58:40.893" v="3715" actId="113"/>
          <ac:spMkLst>
            <pc:docMk/>
            <pc:sldMk cId="3669555649" sldId="611"/>
            <ac:spMk id="3" creationId="{84664790-33AF-5D92-03F3-579F60BEDB77}"/>
          </ac:spMkLst>
        </pc:spChg>
        <pc:picChg chg="del">
          <ac:chgData name="Andrew Green" userId="5c87a1a1-9dba-4e8d-80a3-ee66ced3ed9c" providerId="ADAL" clId="{0F6BD6BE-1EF7-460B-BB22-B9B81F503537}" dt="2022-09-18T10:55:45.337" v="3083" actId="478"/>
          <ac:picMkLst>
            <pc:docMk/>
            <pc:sldMk cId="3669555649" sldId="611"/>
            <ac:picMk id="5" creationId="{CFC7A433-7AE9-74DB-BA90-C6E06D95F938}"/>
          </ac:picMkLst>
        </pc:picChg>
        <pc:picChg chg="add del">
          <ac:chgData name="Andrew Green" userId="5c87a1a1-9dba-4e8d-80a3-ee66ced3ed9c" providerId="ADAL" clId="{0F6BD6BE-1EF7-460B-BB22-B9B81F503537}" dt="2022-09-18T10:56:52.779" v="3342" actId="22"/>
          <ac:picMkLst>
            <pc:docMk/>
            <pc:sldMk cId="3669555649" sldId="611"/>
            <ac:picMk id="6" creationId="{845A599F-CB0D-A20C-F462-742002060B4C}"/>
          </ac:picMkLst>
        </pc:picChg>
        <pc:picChg chg="add del">
          <ac:chgData name="Andrew Green" userId="5c87a1a1-9dba-4e8d-80a3-ee66ced3ed9c" providerId="ADAL" clId="{0F6BD6BE-1EF7-460B-BB22-B9B81F503537}" dt="2022-09-18T10:57:19.375" v="3404" actId="22"/>
          <ac:picMkLst>
            <pc:docMk/>
            <pc:sldMk cId="3669555649" sldId="611"/>
            <ac:picMk id="8" creationId="{BC6ED493-B2AF-248E-99A1-09470FBEB436}"/>
          </ac:picMkLst>
        </pc:picChg>
        <pc:picChg chg="add mod">
          <ac:chgData name="Andrew Green" userId="5c87a1a1-9dba-4e8d-80a3-ee66ced3ed9c" providerId="ADAL" clId="{0F6BD6BE-1EF7-460B-BB22-B9B81F503537}" dt="2022-09-18T10:59:05.825" v="3717" actId="1076"/>
          <ac:picMkLst>
            <pc:docMk/>
            <pc:sldMk cId="3669555649" sldId="611"/>
            <ac:picMk id="10" creationId="{5A866365-4DB9-47DC-FA13-8DD2C6253995}"/>
          </ac:picMkLst>
        </pc:picChg>
      </pc:sldChg>
      <pc:sldChg chg="addSp delSp modSp mod modNotesTx">
        <pc:chgData name="Andrew Green" userId="5c87a1a1-9dba-4e8d-80a3-ee66ced3ed9c" providerId="ADAL" clId="{0F6BD6BE-1EF7-460B-BB22-B9B81F503537}" dt="2022-09-18T11:01:59.507" v="3991" actId="20577"/>
        <pc:sldMkLst>
          <pc:docMk/>
          <pc:sldMk cId="3927725735" sldId="612"/>
        </pc:sldMkLst>
        <pc:spChg chg="mod">
          <ac:chgData name="Andrew Green" userId="5c87a1a1-9dba-4e8d-80a3-ee66ced3ed9c" providerId="ADAL" clId="{0F6BD6BE-1EF7-460B-BB22-B9B81F503537}" dt="2022-09-18T10:59:22.917" v="3740" actId="20577"/>
          <ac:spMkLst>
            <pc:docMk/>
            <pc:sldMk cId="3927725735" sldId="612"/>
            <ac:spMk id="2" creationId="{DB90D855-52F9-78B4-F378-A4694FDA852E}"/>
          </ac:spMkLst>
        </pc:spChg>
        <pc:spChg chg="mod">
          <ac:chgData name="Andrew Green" userId="5c87a1a1-9dba-4e8d-80a3-ee66ced3ed9c" providerId="ADAL" clId="{0F6BD6BE-1EF7-460B-BB22-B9B81F503537}" dt="2022-09-18T11:00:35.562" v="3853" actId="20577"/>
          <ac:spMkLst>
            <pc:docMk/>
            <pc:sldMk cId="3927725735" sldId="612"/>
            <ac:spMk id="3" creationId="{84664790-33AF-5D92-03F3-579F60BEDB77}"/>
          </ac:spMkLst>
        </pc:spChg>
        <pc:picChg chg="add mod modCrop">
          <ac:chgData name="Andrew Green" userId="5c87a1a1-9dba-4e8d-80a3-ee66ced3ed9c" providerId="ADAL" clId="{0F6BD6BE-1EF7-460B-BB22-B9B81F503537}" dt="2022-09-18T11:00:50.381" v="3856" actId="1076"/>
          <ac:picMkLst>
            <pc:docMk/>
            <pc:sldMk cId="3927725735" sldId="612"/>
            <ac:picMk id="5" creationId="{6A767EFF-B7B5-F97C-70CB-FABA336C4A14}"/>
          </ac:picMkLst>
        </pc:picChg>
        <pc:picChg chg="del">
          <ac:chgData name="Andrew Green" userId="5c87a1a1-9dba-4e8d-80a3-ee66ced3ed9c" providerId="ADAL" clId="{0F6BD6BE-1EF7-460B-BB22-B9B81F503537}" dt="2022-09-18T11:00:12.171" v="3787" actId="478"/>
          <ac:picMkLst>
            <pc:docMk/>
            <pc:sldMk cId="3927725735" sldId="612"/>
            <ac:picMk id="6" creationId="{338B00FF-293E-99F3-8E6B-3856DDC7DFE4}"/>
          </ac:picMkLst>
        </pc:picChg>
      </pc:sldChg>
      <pc:sldChg chg="addSp delSp modSp add del mod modNotesTx">
        <pc:chgData name="Andrew Green" userId="5c87a1a1-9dba-4e8d-80a3-ee66ced3ed9c" providerId="ADAL" clId="{0F6BD6BE-1EF7-460B-BB22-B9B81F503537}" dt="2022-09-18T11:17:45.931" v="4437" actId="20577"/>
        <pc:sldMkLst>
          <pc:docMk/>
          <pc:sldMk cId="3878567283" sldId="613"/>
        </pc:sldMkLst>
        <pc:spChg chg="mod">
          <ac:chgData name="Andrew Green" userId="5c87a1a1-9dba-4e8d-80a3-ee66ced3ed9c" providerId="ADAL" clId="{0F6BD6BE-1EF7-460B-BB22-B9B81F503537}" dt="2022-09-18T11:15:38.999" v="4329" actId="20577"/>
          <ac:spMkLst>
            <pc:docMk/>
            <pc:sldMk cId="3878567283" sldId="613"/>
            <ac:spMk id="2" creationId="{DB90D855-52F9-78B4-F378-A4694FDA852E}"/>
          </ac:spMkLst>
        </pc:spChg>
        <pc:spChg chg="mod">
          <ac:chgData name="Andrew Green" userId="5c87a1a1-9dba-4e8d-80a3-ee66ced3ed9c" providerId="ADAL" clId="{0F6BD6BE-1EF7-460B-BB22-B9B81F503537}" dt="2022-09-18T11:15:43.382" v="4333" actId="20577"/>
          <ac:spMkLst>
            <pc:docMk/>
            <pc:sldMk cId="3878567283" sldId="613"/>
            <ac:spMk id="3" creationId="{84664790-33AF-5D92-03F3-579F60BEDB77}"/>
          </ac:spMkLst>
        </pc:spChg>
        <pc:picChg chg="del">
          <ac:chgData name="Andrew Green" userId="5c87a1a1-9dba-4e8d-80a3-ee66ced3ed9c" providerId="ADAL" clId="{0F6BD6BE-1EF7-460B-BB22-B9B81F503537}" dt="2022-09-18T11:16:49.283" v="4334" actId="478"/>
          <ac:picMkLst>
            <pc:docMk/>
            <pc:sldMk cId="3878567283" sldId="613"/>
            <ac:picMk id="5" creationId="{ACF56240-1796-56C4-EC5C-97BC8A7FD9C8}"/>
          </ac:picMkLst>
        </pc:picChg>
        <pc:picChg chg="add mod">
          <ac:chgData name="Andrew Green" userId="5c87a1a1-9dba-4e8d-80a3-ee66ced3ed9c" providerId="ADAL" clId="{0F6BD6BE-1EF7-460B-BB22-B9B81F503537}" dt="2022-09-18T11:16:54.593" v="4337" actId="1076"/>
          <ac:picMkLst>
            <pc:docMk/>
            <pc:sldMk cId="3878567283" sldId="613"/>
            <ac:picMk id="6" creationId="{90434F58-B49A-8F2E-9E39-7407F6E42100}"/>
          </ac:picMkLst>
        </pc:picChg>
      </pc:sldChg>
      <pc:sldChg chg="modSp mod">
        <pc:chgData name="Andrew Green" userId="5c87a1a1-9dba-4e8d-80a3-ee66ced3ed9c" providerId="ADAL" clId="{0F6BD6BE-1EF7-460B-BB22-B9B81F503537}" dt="2022-09-18T11:27:32.123" v="5378" actId="20577"/>
        <pc:sldMkLst>
          <pc:docMk/>
          <pc:sldMk cId="909472035" sldId="614"/>
        </pc:sldMkLst>
        <pc:spChg chg="mod">
          <ac:chgData name="Andrew Green" userId="5c87a1a1-9dba-4e8d-80a3-ee66ced3ed9c" providerId="ADAL" clId="{0F6BD6BE-1EF7-460B-BB22-B9B81F503537}" dt="2022-09-18T11:22:51.090" v="4455" actId="20577"/>
          <ac:spMkLst>
            <pc:docMk/>
            <pc:sldMk cId="909472035" sldId="614"/>
            <ac:spMk id="2" creationId="{B32E7C9D-B2E9-438D-422F-06DD572A8507}"/>
          </ac:spMkLst>
        </pc:spChg>
        <pc:spChg chg="mod">
          <ac:chgData name="Andrew Green" userId="5c87a1a1-9dba-4e8d-80a3-ee66ced3ed9c" providerId="ADAL" clId="{0F6BD6BE-1EF7-460B-BB22-B9B81F503537}" dt="2022-09-18T11:27:32.123" v="5378" actId="20577"/>
          <ac:spMkLst>
            <pc:docMk/>
            <pc:sldMk cId="909472035" sldId="614"/>
            <ac:spMk id="3" creationId="{19269105-9EE4-9326-8ABF-D0F4AF0B89D2}"/>
          </ac:spMkLst>
        </pc:spChg>
      </pc:sldChg>
      <pc:sldChg chg="modSp new del mod">
        <pc:chgData name="Andrew Green" userId="5c87a1a1-9dba-4e8d-80a3-ee66ced3ed9c" providerId="ADAL" clId="{0F6BD6BE-1EF7-460B-BB22-B9B81F503537}" dt="2022-09-18T10:26:11.471" v="1530" actId="47"/>
        <pc:sldMkLst>
          <pc:docMk/>
          <pc:sldMk cId="2770423795" sldId="615"/>
        </pc:sldMkLst>
        <pc:spChg chg="mod">
          <ac:chgData name="Andrew Green" userId="5c87a1a1-9dba-4e8d-80a3-ee66ced3ed9c" providerId="ADAL" clId="{0F6BD6BE-1EF7-460B-BB22-B9B81F503537}" dt="2022-09-11T11:19:40.393" v="1508" actId="20577"/>
          <ac:spMkLst>
            <pc:docMk/>
            <pc:sldMk cId="2770423795" sldId="615"/>
            <ac:spMk id="3" creationId="{9F89769D-76D1-5D37-4779-238754A8D3D0}"/>
          </ac:spMkLst>
        </pc:spChg>
      </pc:sldChg>
      <pc:sldChg chg="addSp delSp modSp add mod modNotesTx">
        <pc:chgData name="Andrew Green" userId="5c87a1a1-9dba-4e8d-80a3-ee66ced3ed9c" providerId="ADAL" clId="{0F6BD6BE-1EF7-460B-BB22-B9B81F503537}" dt="2022-09-18T11:05:11.540" v="4189" actId="113"/>
        <pc:sldMkLst>
          <pc:docMk/>
          <pc:sldMk cId="3868243571" sldId="615"/>
        </pc:sldMkLst>
        <pc:spChg chg="mod">
          <ac:chgData name="Andrew Green" userId="5c87a1a1-9dba-4e8d-80a3-ee66ced3ed9c" providerId="ADAL" clId="{0F6BD6BE-1EF7-460B-BB22-B9B81F503537}" dt="2022-09-18T11:04:27.216" v="4049" actId="20577"/>
          <ac:spMkLst>
            <pc:docMk/>
            <pc:sldMk cId="3868243571" sldId="615"/>
            <ac:spMk id="3" creationId="{84664790-33AF-5D92-03F3-579F60BEDB77}"/>
          </ac:spMkLst>
        </pc:spChg>
        <pc:picChg chg="del">
          <ac:chgData name="Andrew Green" userId="5c87a1a1-9dba-4e8d-80a3-ee66ced3ed9c" providerId="ADAL" clId="{0F6BD6BE-1EF7-460B-BB22-B9B81F503537}" dt="2022-09-18T11:03:16.553" v="3994" actId="478"/>
          <ac:picMkLst>
            <pc:docMk/>
            <pc:sldMk cId="3868243571" sldId="615"/>
            <ac:picMk id="5" creationId="{6A767EFF-B7B5-F97C-70CB-FABA336C4A14}"/>
          </ac:picMkLst>
        </pc:picChg>
        <pc:picChg chg="add mod modCrop">
          <ac:chgData name="Andrew Green" userId="5c87a1a1-9dba-4e8d-80a3-ee66ced3ed9c" providerId="ADAL" clId="{0F6BD6BE-1EF7-460B-BB22-B9B81F503537}" dt="2022-09-18T11:04:21.120" v="4046" actId="732"/>
          <ac:picMkLst>
            <pc:docMk/>
            <pc:sldMk cId="3868243571" sldId="615"/>
            <ac:picMk id="6" creationId="{9F97457D-D26A-1F2C-F02A-9B9BAF975465}"/>
          </ac:picMkLst>
        </pc:picChg>
      </pc:sldChg>
      <pc:sldChg chg="addSp delSp modSp add mod modNotesTx">
        <pc:chgData name="Andrew Green" userId="5c87a1a1-9dba-4e8d-80a3-ee66ced3ed9c" providerId="ADAL" clId="{0F6BD6BE-1EF7-460B-BB22-B9B81F503537}" dt="2022-09-18T11:15:06.402" v="4324" actId="20577"/>
        <pc:sldMkLst>
          <pc:docMk/>
          <pc:sldMk cId="1348574702" sldId="616"/>
        </pc:sldMkLst>
        <pc:spChg chg="mod">
          <ac:chgData name="Andrew Green" userId="5c87a1a1-9dba-4e8d-80a3-ee66ced3ed9c" providerId="ADAL" clId="{0F6BD6BE-1EF7-460B-BB22-B9B81F503537}" dt="2022-09-18T11:10:06.062" v="4237" actId="113"/>
          <ac:spMkLst>
            <pc:docMk/>
            <pc:sldMk cId="1348574702" sldId="616"/>
            <ac:spMk id="3" creationId="{84664790-33AF-5D92-03F3-579F60BEDB77}"/>
          </ac:spMkLst>
        </pc:spChg>
        <pc:picChg chg="add mod modCrop">
          <ac:chgData name="Andrew Green" userId="5c87a1a1-9dba-4e8d-80a3-ee66ced3ed9c" providerId="ADAL" clId="{0F6BD6BE-1EF7-460B-BB22-B9B81F503537}" dt="2022-09-18T11:10:56.395" v="4248" actId="1076"/>
          <ac:picMkLst>
            <pc:docMk/>
            <pc:sldMk cId="1348574702" sldId="616"/>
            <ac:picMk id="5" creationId="{0F0B8C6D-10AD-2D37-ACD4-77CEE88E4FAE}"/>
          </ac:picMkLst>
        </pc:picChg>
        <pc:picChg chg="del">
          <ac:chgData name="Andrew Green" userId="5c87a1a1-9dba-4e8d-80a3-ee66ced3ed9c" providerId="ADAL" clId="{0F6BD6BE-1EF7-460B-BB22-B9B81F503537}" dt="2022-09-18T11:09:49.924" v="4191" actId="478"/>
          <ac:picMkLst>
            <pc:docMk/>
            <pc:sldMk cId="1348574702" sldId="616"/>
            <ac:picMk id="6" creationId="{9F97457D-D26A-1F2C-F02A-9B9BAF9754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8FD93-DBCC-454F-8B41-8334835EDD7F}" type="datetimeFigureOut">
              <a:rPr lang="en-GB" smtClean="0"/>
              <a:t>18/09/2022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D83F-DC1D-4206-A168-2287E477B1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3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95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 Clarification:</a:t>
            </a:r>
          </a:p>
          <a:p>
            <a:r>
              <a:rPr lang="en-GB" b="1" dirty="0"/>
              <a:t>Line 28 </a:t>
            </a:r>
            <a:r>
              <a:rPr lang="en-GB" b="0" dirty="0"/>
              <a:t>declares the method specified in the interface which returns a </a:t>
            </a:r>
            <a:r>
              <a:rPr lang="en-GB" b="1" dirty="0" err="1"/>
              <a:t>boolean</a:t>
            </a:r>
            <a:r>
              <a:rPr lang="en-GB" b="0" dirty="0"/>
              <a:t> to indicate success or failure and accepts a single argument of an </a:t>
            </a:r>
            <a:r>
              <a:rPr lang="en-GB" b="1" dirty="0" err="1"/>
              <a:t>ArrayList</a:t>
            </a:r>
            <a:r>
              <a:rPr lang="en-GB" b="0" dirty="0"/>
              <a:t> collection of </a:t>
            </a:r>
            <a:r>
              <a:rPr lang="en-GB" b="1" dirty="0"/>
              <a:t>Records </a:t>
            </a:r>
            <a:r>
              <a:rPr lang="en-GB" b="0" dirty="0"/>
              <a:t>to save.</a:t>
            </a:r>
          </a:p>
          <a:p>
            <a:r>
              <a:rPr lang="en-GB" b="1" dirty="0"/>
              <a:t>Lines 30 </a:t>
            </a:r>
            <a:r>
              <a:rPr lang="en-GB" b="0" dirty="0"/>
              <a:t>to </a:t>
            </a:r>
            <a:r>
              <a:rPr lang="en-GB" b="1" dirty="0"/>
              <a:t>38 </a:t>
            </a:r>
            <a:r>
              <a:rPr lang="en-GB" b="0" dirty="0"/>
              <a:t>implements a try/catch block.  As a file write is an operation which can generate exceptions, this block will prevent the application crashing if the write fails.  </a:t>
            </a:r>
          </a:p>
          <a:p>
            <a:r>
              <a:rPr lang="en-GB" b="1" dirty="0"/>
              <a:t>Line 35 </a:t>
            </a:r>
            <a:r>
              <a:rPr lang="en-GB" b="0" dirty="0"/>
              <a:t>sets the error message attribute to the message generated by the exception thrown.</a:t>
            </a:r>
          </a:p>
          <a:p>
            <a:r>
              <a:rPr lang="en-GB" b="1" dirty="0"/>
              <a:t>Line 36 </a:t>
            </a:r>
            <a:r>
              <a:rPr lang="en-GB" b="0" dirty="0"/>
              <a:t>returns </a:t>
            </a:r>
            <a:r>
              <a:rPr lang="en-GB" b="1" dirty="0"/>
              <a:t>false</a:t>
            </a:r>
            <a:r>
              <a:rPr lang="en-GB" b="0" dirty="0"/>
              <a:t> to indicate that the file write has failed.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78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 Clarification:</a:t>
            </a:r>
          </a:p>
          <a:p>
            <a:r>
              <a:rPr lang="en-GB" b="1" dirty="0"/>
              <a:t>Line 32 </a:t>
            </a:r>
            <a:r>
              <a:rPr lang="en-GB" b="0" dirty="0"/>
              <a:t>instantiates a new </a:t>
            </a:r>
            <a:r>
              <a:rPr lang="en-GB" b="1" dirty="0" err="1"/>
              <a:t>Gson</a:t>
            </a:r>
            <a:r>
              <a:rPr lang="en-GB" b="1" dirty="0"/>
              <a:t> Document </a:t>
            </a:r>
            <a:r>
              <a:rPr lang="en-GB" b="0" dirty="0"/>
              <a:t>object using the built-in </a:t>
            </a:r>
            <a:r>
              <a:rPr lang="en-GB" b="1" dirty="0" err="1"/>
              <a:t>GsonBuilder</a:t>
            </a:r>
            <a:r>
              <a:rPr lang="en-GB" b="0" dirty="0"/>
              <a:t> class on which the </a:t>
            </a:r>
            <a:r>
              <a:rPr lang="en-GB" b="1" dirty="0" err="1"/>
              <a:t>setPrettyPrinting</a:t>
            </a:r>
            <a:r>
              <a:rPr lang="en-GB" b="0" dirty="0"/>
              <a:t> method is called before the </a:t>
            </a:r>
            <a:r>
              <a:rPr lang="en-GB" b="1" dirty="0"/>
              <a:t>create</a:t>
            </a:r>
            <a:r>
              <a:rPr lang="en-GB" b="0" dirty="0"/>
              <a:t> method.  This will create a new document which will include carriage returns and tabbed indents, rather than having the </a:t>
            </a:r>
            <a:r>
              <a:rPr lang="en-GB" b="1" dirty="0"/>
              <a:t>JSON</a:t>
            </a:r>
            <a:r>
              <a:rPr lang="en-GB" b="0" dirty="0"/>
              <a:t> as a condensed blob.</a:t>
            </a:r>
          </a:p>
          <a:p>
            <a:r>
              <a:rPr lang="en-GB" b="1" dirty="0"/>
              <a:t>Line 34 </a:t>
            </a:r>
            <a:r>
              <a:rPr lang="en-GB" b="0" dirty="0"/>
              <a:t>creates a new </a:t>
            </a:r>
            <a:r>
              <a:rPr lang="en-GB" b="1" dirty="0" err="1"/>
              <a:t>FileWriter</a:t>
            </a:r>
            <a:r>
              <a:rPr lang="en-GB" b="0" dirty="0"/>
              <a:t> object using the </a:t>
            </a:r>
            <a:r>
              <a:rPr lang="en-GB" b="1" dirty="0"/>
              <a:t>FILE_NAME </a:t>
            </a:r>
            <a:r>
              <a:rPr lang="en-GB" b="0" dirty="0"/>
              <a:t>constant as an argument (this is not dissimilar to other data formats already covered).</a:t>
            </a:r>
          </a:p>
          <a:p>
            <a:r>
              <a:rPr lang="en-GB" b="1" dirty="0"/>
              <a:t>Line 37 </a:t>
            </a:r>
            <a:r>
              <a:rPr lang="en-GB" b="0" dirty="0"/>
              <a:t>declares a </a:t>
            </a:r>
            <a:r>
              <a:rPr lang="en-GB" b="1" dirty="0"/>
              <a:t>foreach</a:t>
            </a:r>
            <a:r>
              <a:rPr lang="en-GB" b="0" dirty="0"/>
              <a:t> loop which iterates over the elements in the </a:t>
            </a:r>
            <a:r>
              <a:rPr lang="en-GB" b="1" dirty="0"/>
              <a:t>results</a:t>
            </a:r>
            <a:r>
              <a:rPr lang="en-GB" b="0" dirty="0"/>
              <a:t> collection passed to this method.</a:t>
            </a:r>
          </a:p>
          <a:p>
            <a:r>
              <a:rPr lang="en-GB" b="1" dirty="0"/>
              <a:t>Line 36 </a:t>
            </a:r>
            <a:r>
              <a:rPr lang="en-GB" b="0" dirty="0"/>
              <a:t>collects the </a:t>
            </a:r>
            <a:r>
              <a:rPr lang="en-GB" b="1" dirty="0"/>
              <a:t>results</a:t>
            </a:r>
            <a:r>
              <a:rPr lang="en-GB" b="0" dirty="0"/>
              <a:t> data collection, converts the object collection to </a:t>
            </a:r>
            <a:r>
              <a:rPr lang="en-GB" b="1" dirty="0"/>
              <a:t>JSON</a:t>
            </a:r>
            <a:r>
              <a:rPr lang="en-GB" b="0" dirty="0"/>
              <a:t> and then saves it to disk using the </a:t>
            </a:r>
            <a:r>
              <a:rPr lang="en-GB" b="1" dirty="0" err="1"/>
              <a:t>FileWriter</a:t>
            </a:r>
            <a:r>
              <a:rPr lang="en-GB" b="0" dirty="0"/>
              <a:t> object.</a:t>
            </a:r>
          </a:p>
          <a:p>
            <a:r>
              <a:rPr lang="en-GB" b="1" dirty="0"/>
              <a:t>Lines 38 </a:t>
            </a:r>
            <a:r>
              <a:rPr lang="en-GB" b="0" dirty="0"/>
              <a:t>and </a:t>
            </a:r>
            <a:r>
              <a:rPr lang="en-GB" b="1" dirty="0"/>
              <a:t>39 </a:t>
            </a:r>
            <a:r>
              <a:rPr lang="en-GB" b="0" dirty="0"/>
              <a:t>clear and close the </a:t>
            </a:r>
            <a:r>
              <a:rPr lang="en-GB" b="1" dirty="0" err="1"/>
              <a:t>FileWriter</a:t>
            </a:r>
            <a:r>
              <a:rPr lang="en-GB" b="0" dirty="0"/>
              <a:t> releasing all associated memory resources.</a:t>
            </a:r>
          </a:p>
          <a:p>
            <a:r>
              <a:rPr lang="en-GB" b="1" dirty="0"/>
              <a:t>Line 41 </a:t>
            </a:r>
            <a:r>
              <a:rPr lang="en-GB" b="0" dirty="0"/>
              <a:t>returns </a:t>
            </a:r>
            <a:r>
              <a:rPr lang="en-GB" b="1" dirty="0"/>
              <a:t>true</a:t>
            </a:r>
            <a:r>
              <a:rPr lang="en-GB" b="0" dirty="0"/>
              <a:t> to indicate a successful save.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7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 Clarification:</a:t>
            </a:r>
          </a:p>
          <a:p>
            <a:r>
              <a:rPr lang="en-GB" b="1" dirty="0"/>
              <a:t>Line 51 </a:t>
            </a:r>
            <a:r>
              <a:rPr lang="en-GB" b="0" dirty="0"/>
              <a:t>declares the method specified in the interface which returns a </a:t>
            </a:r>
            <a:r>
              <a:rPr lang="en-GB" b="1" dirty="0" err="1"/>
              <a:t>boolean</a:t>
            </a:r>
            <a:r>
              <a:rPr lang="en-GB" b="0" dirty="0"/>
              <a:t> to indicate success or failure and does not require any arguments.</a:t>
            </a:r>
          </a:p>
          <a:p>
            <a:r>
              <a:rPr lang="en-GB" b="1" dirty="0"/>
              <a:t>Lines 53 </a:t>
            </a:r>
            <a:r>
              <a:rPr lang="en-GB" b="0" dirty="0"/>
              <a:t>to </a:t>
            </a:r>
            <a:r>
              <a:rPr lang="en-GB" b="1" dirty="0"/>
              <a:t>60 </a:t>
            </a:r>
            <a:r>
              <a:rPr lang="en-GB" b="0" dirty="0"/>
              <a:t>implements a try/catch block.  As a file read is an operation which can generate exceptions, this block will prevent the application crashing if the write fails.  </a:t>
            </a:r>
          </a:p>
          <a:p>
            <a:r>
              <a:rPr lang="en-GB" b="1" dirty="0"/>
              <a:t>Line 58 </a:t>
            </a:r>
            <a:r>
              <a:rPr lang="en-GB" b="0" dirty="0"/>
              <a:t>sets the error message attribute to the message generated by the exception thrown.</a:t>
            </a:r>
          </a:p>
          <a:p>
            <a:r>
              <a:rPr lang="en-GB" b="1" dirty="0"/>
              <a:t>Line 59 </a:t>
            </a:r>
            <a:r>
              <a:rPr lang="en-GB" b="0" dirty="0"/>
              <a:t>returns a value of </a:t>
            </a:r>
            <a:r>
              <a:rPr lang="en-GB" b="1" dirty="0"/>
              <a:t>false </a:t>
            </a:r>
            <a:r>
              <a:rPr lang="en-GB" b="0" dirty="0"/>
              <a:t>to indicate that the file read has failed.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369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 Clarification:</a:t>
            </a:r>
          </a:p>
          <a:p>
            <a:r>
              <a:rPr lang="en-GB" b="1" dirty="0"/>
              <a:t>Line 55 </a:t>
            </a:r>
            <a:r>
              <a:rPr lang="en-GB" b="0" dirty="0"/>
              <a:t>instantiates the global </a:t>
            </a:r>
            <a:r>
              <a:rPr lang="en-GB" b="1" dirty="0" err="1"/>
              <a:t>m_results</a:t>
            </a:r>
            <a:r>
              <a:rPr lang="en-GB" b="1" dirty="0"/>
              <a:t> </a:t>
            </a:r>
            <a:r>
              <a:rPr lang="en-GB" b="1" dirty="0" err="1"/>
              <a:t>ArrayList</a:t>
            </a:r>
            <a:r>
              <a:rPr lang="en-GB" b="1" dirty="0"/>
              <a:t> </a:t>
            </a:r>
            <a:r>
              <a:rPr lang="en-GB" b="0" dirty="0"/>
              <a:t>of </a:t>
            </a:r>
            <a:r>
              <a:rPr lang="en-GB" b="1" dirty="0"/>
              <a:t>Records</a:t>
            </a:r>
            <a:r>
              <a:rPr lang="en-GB" b="0" dirty="0"/>
              <a:t> as a new, empty collection.  This will garbage collect any previously loaded data ready for the new load.  As this operation only needs to happen when the application loads, there should never be a situation where this happens.</a:t>
            </a:r>
          </a:p>
          <a:p>
            <a:r>
              <a:rPr lang="en-GB" b="1" dirty="0"/>
              <a:t>Line 57 </a:t>
            </a:r>
            <a:r>
              <a:rPr lang="en-GB" b="0" dirty="0"/>
              <a:t>creates a new </a:t>
            </a:r>
            <a:r>
              <a:rPr lang="en-GB" b="1" dirty="0"/>
              <a:t>IO</a:t>
            </a:r>
            <a:r>
              <a:rPr lang="en-GB" b="0" dirty="0"/>
              <a:t> </a:t>
            </a:r>
            <a:r>
              <a:rPr lang="en-GB" b="1" dirty="0"/>
              <a:t>Reader </a:t>
            </a:r>
            <a:r>
              <a:rPr lang="en-GB" b="0" dirty="0"/>
              <a:t>object which in turn instantiates a </a:t>
            </a:r>
            <a:r>
              <a:rPr lang="en-GB" b="1" dirty="0" err="1"/>
              <a:t>BufferedReader</a:t>
            </a:r>
            <a:r>
              <a:rPr lang="en-GB" b="0" dirty="0"/>
              <a:t> and which is passes a path to the data file to open.</a:t>
            </a:r>
          </a:p>
          <a:p>
            <a:r>
              <a:rPr lang="en-GB" b="1" dirty="0"/>
              <a:t>Line 59 </a:t>
            </a:r>
            <a:r>
              <a:rPr lang="en-GB" b="0" dirty="0"/>
              <a:t>populates the </a:t>
            </a:r>
            <a:r>
              <a:rPr lang="en-GB" b="1" dirty="0" err="1"/>
              <a:t>m_results</a:t>
            </a:r>
            <a:r>
              <a:rPr lang="en-GB" b="1" dirty="0"/>
              <a:t> </a:t>
            </a:r>
            <a:r>
              <a:rPr lang="en-GB" b="0" dirty="0"/>
              <a:t>array with a new </a:t>
            </a:r>
            <a:r>
              <a:rPr lang="en-GB" b="1" dirty="0"/>
              <a:t>GSON</a:t>
            </a:r>
            <a:r>
              <a:rPr lang="en-GB" b="0" dirty="0"/>
              <a:t> object and its </a:t>
            </a:r>
            <a:r>
              <a:rPr lang="en-GB" b="1" dirty="0" err="1"/>
              <a:t>fromJson</a:t>
            </a:r>
            <a:r>
              <a:rPr lang="en-GB" b="0" dirty="0"/>
              <a:t> method, this is passed a reference to the file reader object as well as a new </a:t>
            </a:r>
            <a:r>
              <a:rPr lang="en-GB" b="1" dirty="0" err="1"/>
              <a:t>TypeToken</a:t>
            </a:r>
            <a:r>
              <a:rPr lang="en-GB" b="1" dirty="0"/>
              <a:t>&lt;</a:t>
            </a:r>
            <a:r>
              <a:rPr lang="en-GB" b="1" dirty="0" err="1"/>
              <a:t>ArrayList</a:t>
            </a:r>
            <a:r>
              <a:rPr lang="en-GB" b="1" dirty="0"/>
              <a:t>&lt;Record&gt;&gt; </a:t>
            </a:r>
            <a:r>
              <a:rPr lang="en-GB" b="0" dirty="0"/>
              <a:t>object which is used to instruct </a:t>
            </a:r>
            <a:r>
              <a:rPr lang="en-GB" b="1" dirty="0"/>
              <a:t>GSON</a:t>
            </a:r>
            <a:r>
              <a:rPr lang="en-GB" b="0" dirty="0"/>
              <a:t> how to translate the </a:t>
            </a:r>
            <a:r>
              <a:rPr lang="en-GB" b="1" dirty="0"/>
              <a:t>JSON</a:t>
            </a:r>
            <a:r>
              <a:rPr lang="en-GB" b="0" dirty="0"/>
              <a:t> data for a single record to a </a:t>
            </a:r>
            <a:r>
              <a:rPr lang="en-GB" b="1" dirty="0"/>
              <a:t>Record</a:t>
            </a:r>
            <a:r>
              <a:rPr lang="en-GB" b="0" dirty="0"/>
              <a:t> object.</a:t>
            </a:r>
          </a:p>
          <a:p>
            <a:r>
              <a:rPr lang="en-GB" b="1" dirty="0"/>
              <a:t>Line 61 </a:t>
            </a:r>
            <a:r>
              <a:rPr lang="en-GB" b="0" dirty="0"/>
              <a:t>returns </a:t>
            </a:r>
            <a:r>
              <a:rPr lang="en-GB" b="1" dirty="0"/>
              <a:t>true</a:t>
            </a:r>
            <a:r>
              <a:rPr lang="en-GB" b="0" dirty="0"/>
              <a:t> to indicate a successful load operation.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469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464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 Clarification:</a:t>
            </a:r>
          </a:p>
          <a:p>
            <a:r>
              <a:rPr lang="en-GB" b="1" dirty="0" err="1"/>
              <a:t>SerializedName</a:t>
            </a:r>
            <a:r>
              <a:rPr lang="en-GB" b="1" dirty="0"/>
              <a:t> </a:t>
            </a:r>
            <a:r>
              <a:rPr lang="en-GB" b="0" dirty="0"/>
              <a:t>is a </a:t>
            </a:r>
            <a:r>
              <a:rPr lang="en-GB" b="1" dirty="0"/>
              <a:t>GSON </a:t>
            </a:r>
            <a:r>
              <a:rPr lang="en-GB" b="0" dirty="0"/>
              <a:t>class used to mark attributes as corresponding to certain </a:t>
            </a:r>
            <a:r>
              <a:rPr lang="en-GB" b="1" dirty="0"/>
              <a:t>JSON </a:t>
            </a:r>
            <a:r>
              <a:rPr lang="en-GB" b="0" dirty="0"/>
              <a:t>data keys</a:t>
            </a:r>
            <a:r>
              <a:rPr lang="en-GB" b="1" dirty="0"/>
              <a:t>.</a:t>
            </a: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458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 Clarification:</a:t>
            </a:r>
          </a:p>
          <a:p>
            <a:r>
              <a:rPr lang="en-GB" b="1" dirty="0"/>
              <a:t>Line 5 </a:t>
            </a:r>
            <a:r>
              <a:rPr lang="en-GB" b="0" dirty="0"/>
              <a:t>marks the following line as corresponding to </a:t>
            </a:r>
            <a:r>
              <a:rPr lang="en-GB" b="1" dirty="0"/>
              <a:t>JSON</a:t>
            </a:r>
            <a:r>
              <a:rPr lang="en-GB" b="0" dirty="0"/>
              <a:t> labelled as </a:t>
            </a:r>
            <a:r>
              <a:rPr lang="en-GB" b="1" dirty="0"/>
              <a:t>name</a:t>
            </a:r>
            <a:r>
              <a:rPr lang="en-GB" b="0" dirty="0"/>
              <a:t>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392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 Clarification:</a:t>
            </a:r>
          </a:p>
          <a:p>
            <a:r>
              <a:rPr lang="en-GB" b="1" dirty="0"/>
              <a:t>Lines 7, 9, 11 </a:t>
            </a:r>
            <a:r>
              <a:rPr lang="en-GB" b="0" dirty="0"/>
              <a:t>and </a:t>
            </a:r>
            <a:r>
              <a:rPr lang="en-GB" b="1" dirty="0"/>
              <a:t>13 </a:t>
            </a:r>
            <a:r>
              <a:rPr lang="en-GB" b="0" dirty="0"/>
              <a:t>marks their respective attributes on the following lines as corresponding to </a:t>
            </a:r>
            <a:r>
              <a:rPr lang="en-GB" b="1" dirty="0"/>
              <a:t>JSON</a:t>
            </a:r>
            <a:r>
              <a:rPr lang="en-GB" b="0" dirty="0"/>
              <a:t> labels as marked.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341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 Clarification:</a:t>
            </a:r>
          </a:p>
          <a:p>
            <a:r>
              <a:rPr lang="en-GB" b="1" dirty="0"/>
              <a:t>Line 46</a:t>
            </a:r>
            <a:r>
              <a:rPr lang="en-GB" b="0" dirty="0"/>
              <a:t> is altered from using the old </a:t>
            </a:r>
            <a:r>
              <a:rPr lang="en-GB" b="1" dirty="0" err="1"/>
              <a:t>JDOMAccess</a:t>
            </a:r>
            <a:r>
              <a:rPr lang="en-GB" b="1" dirty="0"/>
              <a:t> </a:t>
            </a:r>
            <a:r>
              <a:rPr lang="en-GB" b="0" dirty="0"/>
              <a:t>class to using the new </a:t>
            </a:r>
            <a:r>
              <a:rPr lang="en-GB" b="1" dirty="0" err="1"/>
              <a:t>GSONAccess</a:t>
            </a:r>
            <a:r>
              <a:rPr lang="en-GB" b="1" dirty="0"/>
              <a:t> </a:t>
            </a:r>
            <a:r>
              <a:rPr lang="en-GB" b="0" dirty="0"/>
              <a:t>class.  As both of these classes implement the </a:t>
            </a:r>
            <a:r>
              <a:rPr lang="en-GB" b="1" dirty="0"/>
              <a:t>Access </a:t>
            </a:r>
            <a:r>
              <a:rPr lang="en-GB" b="0" dirty="0"/>
              <a:t>interface, the rest of the application can be left unaltered as it already knows how to interact with any class using the </a:t>
            </a:r>
            <a:r>
              <a:rPr lang="en-GB" b="1" dirty="0"/>
              <a:t>Access </a:t>
            </a:r>
            <a:r>
              <a:rPr lang="en-GB" b="0" dirty="0"/>
              <a:t>interface.  The application should now load and save data in the </a:t>
            </a:r>
            <a:r>
              <a:rPr lang="en-GB" b="1" dirty="0"/>
              <a:t>JSON</a:t>
            </a:r>
            <a:r>
              <a:rPr lang="en-GB" b="0" dirty="0"/>
              <a:t> data format.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568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* You will probably get an error the first time the application runs as there is presently no data file to load.  Click </a:t>
            </a:r>
            <a:r>
              <a:rPr lang="en-GB" b="1" dirty="0"/>
              <a:t>ok</a:t>
            </a:r>
            <a:r>
              <a:rPr lang="en-GB" b="0" dirty="0"/>
              <a:t> and the application should work as expected.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59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The example saves each record as a list of keys and values separated by colons.  JSON is able to save numerical information and </a:t>
            </a:r>
            <a:r>
              <a:rPr lang="en-GB" b="1" dirty="0"/>
              <a:t>String</a:t>
            </a:r>
            <a:r>
              <a:rPr lang="en-GB" dirty="0"/>
              <a:t> information, it can indicate its datatype by adding or omitting quotation marks.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868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63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79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89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If you would like to use a the most up-to-date version of </a:t>
            </a:r>
            <a:r>
              <a:rPr lang="en-GB" b="1" dirty="0"/>
              <a:t>GSON</a:t>
            </a:r>
            <a:r>
              <a:rPr lang="en-GB" dirty="0"/>
              <a:t>, you can get it here:  </a:t>
            </a:r>
            <a:r>
              <a:rPr lang="en-GB" b="1" dirty="0"/>
              <a:t>https://github.com/google/gson</a:t>
            </a:r>
          </a:p>
          <a:p>
            <a:r>
              <a:rPr lang="en-GB" b="0" dirty="0"/>
              <a:t>At the time of writing, 2.9.1</a:t>
            </a:r>
            <a:r>
              <a:rPr lang="en-GB" b="1" dirty="0"/>
              <a:t> </a:t>
            </a:r>
            <a:r>
              <a:rPr lang="en-GB" b="0" dirty="0"/>
              <a:t>is the latest stable release (I could not see the benefit of a .1 upgrade).</a:t>
            </a:r>
          </a:p>
          <a:p>
            <a:endParaRPr lang="en-GB" b="0" dirty="0"/>
          </a:p>
          <a:p>
            <a:r>
              <a:rPr lang="en-GB" b="0" dirty="0"/>
              <a:t>There are many </a:t>
            </a:r>
            <a:r>
              <a:rPr lang="en-GB" b="1" dirty="0"/>
              <a:t>JSON</a:t>
            </a:r>
            <a:r>
              <a:rPr lang="en-GB" b="0" dirty="0"/>
              <a:t> libraries available for Java.  </a:t>
            </a:r>
            <a:r>
              <a:rPr lang="en-GB" b="1" dirty="0"/>
              <a:t>GSON</a:t>
            </a:r>
            <a:r>
              <a:rPr lang="en-GB" b="0" dirty="0"/>
              <a:t> is easy to implement with very minimal fuss and is hands-down the least effort of any of the libraries that I tried when putting this project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42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 The command palette can be opened with either </a:t>
            </a:r>
            <a:r>
              <a:rPr lang="en-GB" b="1" dirty="0"/>
              <a:t>CTRL+SHIFT+P</a:t>
            </a:r>
            <a:r>
              <a:rPr lang="en-GB" dirty="0"/>
              <a:t> or </a:t>
            </a:r>
            <a:r>
              <a:rPr lang="en-GB" b="1" dirty="0"/>
              <a:t>View &gt; Command Palette…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29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54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16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 Clarification:</a:t>
            </a:r>
          </a:p>
          <a:p>
            <a:r>
              <a:rPr lang="en-GB" b="1" dirty="0"/>
              <a:t>Line 13 </a:t>
            </a:r>
            <a:r>
              <a:rPr lang="en-GB" b="0" dirty="0"/>
              <a:t>declares a reference to a </a:t>
            </a:r>
            <a:r>
              <a:rPr lang="en-GB" b="1" dirty="0"/>
              <a:t>String</a:t>
            </a:r>
            <a:r>
              <a:rPr lang="en-GB" b="0" dirty="0"/>
              <a:t> which will contain any error text generated by either a load or save action which cannot complete.</a:t>
            </a:r>
          </a:p>
          <a:p>
            <a:r>
              <a:rPr lang="en-GB" b="1" dirty="0"/>
              <a:t>Line 14 </a:t>
            </a:r>
            <a:r>
              <a:rPr lang="en-GB" b="0" dirty="0"/>
              <a:t>declares an </a:t>
            </a:r>
            <a:r>
              <a:rPr lang="en-GB" b="1" dirty="0" err="1"/>
              <a:t>ArrayList</a:t>
            </a:r>
            <a:r>
              <a:rPr lang="en-GB" b="1" dirty="0"/>
              <a:t> </a:t>
            </a:r>
            <a:r>
              <a:rPr lang="en-GB" b="0" dirty="0"/>
              <a:t>of </a:t>
            </a:r>
            <a:r>
              <a:rPr lang="en-GB" b="1" dirty="0"/>
              <a:t>Record </a:t>
            </a:r>
            <a:r>
              <a:rPr lang="en-GB" b="0" dirty="0"/>
              <a:t>objects which will be used to load data from file into. The data will be stored here until it is requested by the </a:t>
            </a:r>
            <a:r>
              <a:rPr lang="en-GB" b="1" dirty="0"/>
              <a:t>Controller.</a:t>
            </a:r>
          </a:p>
          <a:p>
            <a:r>
              <a:rPr lang="en-GB" b="1" dirty="0"/>
              <a:t>Line 17 </a:t>
            </a:r>
            <a:r>
              <a:rPr lang="en-GB" b="0" dirty="0"/>
              <a:t>contains a constant </a:t>
            </a:r>
            <a:r>
              <a:rPr lang="en-GB" b="1" dirty="0"/>
              <a:t>String</a:t>
            </a:r>
            <a:r>
              <a:rPr lang="en-GB" b="0" dirty="0"/>
              <a:t> which contains the file name of the data file that we want to load and save to.  Adjusting this value will cause the application to refer to a different data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98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 Clarification:</a:t>
            </a:r>
          </a:p>
          <a:p>
            <a:r>
              <a:rPr lang="en-GB" b="1" dirty="0"/>
              <a:t>Lines 20 </a:t>
            </a:r>
            <a:r>
              <a:rPr lang="en-GB" b="0" dirty="0"/>
              <a:t>to </a:t>
            </a:r>
            <a:r>
              <a:rPr lang="en-GB" b="1" dirty="0"/>
              <a:t>22 </a:t>
            </a:r>
            <a:r>
              <a:rPr lang="en-GB" b="0" dirty="0"/>
              <a:t>declares a getter for the error text </a:t>
            </a:r>
            <a:r>
              <a:rPr lang="en-GB" b="1" dirty="0"/>
              <a:t>String.</a:t>
            </a:r>
            <a:endParaRPr lang="en-GB" b="0" dirty="0"/>
          </a:p>
          <a:p>
            <a:r>
              <a:rPr lang="en-GB" b="1" dirty="0"/>
              <a:t>Lines 23 </a:t>
            </a:r>
            <a:r>
              <a:rPr lang="en-GB" b="0" dirty="0"/>
              <a:t>to </a:t>
            </a:r>
            <a:r>
              <a:rPr lang="en-GB" b="1" dirty="0"/>
              <a:t>25 </a:t>
            </a:r>
            <a:r>
              <a:rPr lang="en-GB" b="0" dirty="0"/>
              <a:t>declares a getter for the results </a:t>
            </a:r>
            <a:r>
              <a:rPr lang="en-GB" b="1" dirty="0" err="1"/>
              <a:t>ArrayList</a:t>
            </a:r>
            <a:r>
              <a:rPr lang="en-GB" b="1" dirty="0"/>
              <a:t> </a:t>
            </a:r>
            <a:r>
              <a:rPr lang="en-GB" b="0" dirty="0"/>
              <a:t>of </a:t>
            </a:r>
            <a:r>
              <a:rPr lang="en-GB" b="1" dirty="0"/>
              <a:t>Records.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07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000" dirty="0"/>
              <a:t>Data handling in Application development</a:t>
            </a:r>
            <a:br>
              <a:rPr lang="en-GB" dirty="0"/>
            </a:br>
            <a:r>
              <a:rPr lang="en-GB" sz="2400" dirty="0">
                <a:solidFill>
                  <a:schemeClr val="tx1"/>
                </a:solidFill>
              </a:rPr>
              <a:t>Semi-structured data, coding a JSON load / save data class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00B0-EE72-9B23-4D88-AECEDD44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E3EB-5C8C-ADE9-6EDD-CAEE2CAEE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dirty="0"/>
              <a:t>We will continue to build into the last project.</a:t>
            </a:r>
          </a:p>
          <a:p>
            <a:r>
              <a:rPr lang="en-GB" b="1" dirty="0"/>
              <a:t>Project start up: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Open the project name </a:t>
            </a:r>
            <a:r>
              <a:rPr lang="en-GB" b="1" dirty="0" err="1"/>
              <a:t>ResultCalculator</a:t>
            </a:r>
            <a:r>
              <a:rPr lang="en-GB" b="1" dirty="0"/>
              <a:t>-MVC</a:t>
            </a:r>
            <a:r>
              <a:rPr lang="en-GB" dirty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Download the </a:t>
            </a:r>
            <a:r>
              <a:rPr lang="en-GB" b="1" dirty="0"/>
              <a:t>gson-2.9.0.jar </a:t>
            </a:r>
            <a:r>
              <a:rPr lang="en-GB" dirty="0"/>
              <a:t>from Moodle and add it to the project lib directory. *</a:t>
            </a:r>
            <a:endParaRPr lang="en-GB" b="1" dirty="0"/>
          </a:p>
          <a:p>
            <a:pPr marL="800100" lvl="1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4D510-2FD4-4A69-75F5-D7FD83DB4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337"/>
          <a:stretch/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5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46E97-C45C-87CA-0AA2-B4BEC65A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data load / save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C8E56-A0A6-55BA-1978-2223028D7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a new class to the </a:t>
            </a:r>
            <a:r>
              <a:rPr lang="en-GB" b="1" dirty="0"/>
              <a:t>src</a:t>
            </a:r>
            <a:r>
              <a:rPr lang="en-GB" dirty="0"/>
              <a:t> directory by opening the </a:t>
            </a:r>
            <a:r>
              <a:rPr lang="en-GB" b="1" dirty="0"/>
              <a:t>Command Palette* </a:t>
            </a:r>
            <a:r>
              <a:rPr lang="en-GB" dirty="0"/>
              <a:t>and selecting </a:t>
            </a:r>
            <a:r>
              <a:rPr lang="en-GB" b="1" dirty="0"/>
              <a:t>Java: New Java Class</a:t>
            </a:r>
            <a:r>
              <a:rPr lang="en-GB" dirty="0"/>
              <a:t>.</a:t>
            </a:r>
          </a:p>
          <a:p>
            <a:r>
              <a:rPr lang="en-GB" dirty="0"/>
              <a:t>Give the new class the name </a:t>
            </a:r>
            <a:r>
              <a:rPr lang="en-GB" b="1" dirty="0" err="1"/>
              <a:t>GSONAccess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3B3CE-545A-58A0-E40A-89E552D88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361"/>
          <a:stretch/>
        </p:blipFill>
        <p:spPr>
          <a:xfrm>
            <a:off x="0" y="3068961"/>
            <a:ext cx="914400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4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import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</a:t>
            </a:r>
            <a:r>
              <a:rPr lang="en-GB" b="1" dirty="0"/>
              <a:t>import</a:t>
            </a:r>
            <a:r>
              <a:rPr lang="en-GB" dirty="0"/>
              <a:t> statements required by this class.</a:t>
            </a:r>
          </a:p>
          <a:p>
            <a:r>
              <a:rPr lang="en-GB" dirty="0"/>
              <a:t>Most of these are file access and </a:t>
            </a:r>
            <a:r>
              <a:rPr lang="en-GB" b="1" dirty="0"/>
              <a:t>GSON</a:t>
            </a:r>
            <a:r>
              <a:rPr lang="en-GB" dirty="0"/>
              <a:t> libraries.</a:t>
            </a:r>
          </a:p>
          <a:p>
            <a:r>
              <a:rPr lang="en-GB" dirty="0"/>
              <a:t>Add the </a:t>
            </a:r>
            <a:r>
              <a:rPr lang="en-GB" b="1" dirty="0"/>
              <a:t>highlighted</a:t>
            </a:r>
            <a:r>
              <a:rPr lang="en-GB" dirty="0"/>
              <a:t> statements.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321F6-44AC-2915-1141-10335FF6D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80" y="3068960"/>
            <a:ext cx="5658640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2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an implements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class will implement the </a:t>
            </a:r>
            <a:r>
              <a:rPr lang="en-GB" b="1" dirty="0"/>
              <a:t>Access </a:t>
            </a:r>
            <a:r>
              <a:rPr lang="en-GB" dirty="0"/>
              <a:t>interface.</a:t>
            </a:r>
          </a:p>
          <a:p>
            <a:r>
              <a:rPr lang="en-GB" b="1" dirty="0"/>
              <a:t>Ignore the error, </a:t>
            </a:r>
            <a:r>
              <a:rPr lang="en-GB" dirty="0"/>
              <a:t>this is caused by the fact that we have implemented the interface, that in doing so we have promised to include a number of methods and that we have not included these yet.</a:t>
            </a:r>
          </a:p>
          <a:p>
            <a:r>
              <a:rPr lang="en-GB" dirty="0"/>
              <a:t>Add the </a:t>
            </a:r>
            <a:r>
              <a:rPr lang="en-GB" b="1" dirty="0"/>
              <a:t>highlighted</a:t>
            </a:r>
            <a:r>
              <a:rPr lang="en-GB" dirty="0"/>
              <a:t> statement.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0EE3B-5DBC-CF2F-B8AC-9A79E77DA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07"/>
          <a:stretch/>
        </p:blipFill>
        <p:spPr>
          <a:xfrm>
            <a:off x="1761733" y="3717032"/>
            <a:ext cx="562053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2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attributes and a constant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attribute and constant references.</a:t>
            </a:r>
          </a:p>
          <a:p>
            <a:r>
              <a:rPr lang="en-GB" dirty="0"/>
              <a:t>Add the </a:t>
            </a:r>
            <a:r>
              <a:rPr lang="en-GB" b="1" dirty="0"/>
              <a:t>highlighted</a:t>
            </a:r>
            <a:r>
              <a:rPr lang="en-GB" dirty="0"/>
              <a:t> statements. 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59BEF-4271-4348-F122-65691E030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80"/>
          <a:stretch/>
        </p:blipFill>
        <p:spPr>
          <a:xfrm>
            <a:off x="1256837" y="2636911"/>
            <a:ext cx="6630325" cy="41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getter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getter methods for the two attributes just added.</a:t>
            </a:r>
          </a:p>
          <a:p>
            <a:r>
              <a:rPr lang="en-GB" dirty="0"/>
              <a:t>Add the </a:t>
            </a:r>
            <a:r>
              <a:rPr lang="en-GB" b="1" dirty="0"/>
              <a:t>highlighted</a:t>
            </a:r>
            <a:r>
              <a:rPr lang="en-GB" dirty="0"/>
              <a:t> methods. 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90C0E-27F2-552E-F74B-11034F98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600" y="2564035"/>
            <a:ext cx="5802799" cy="41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3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save data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a the framework for a save data method.</a:t>
            </a:r>
          </a:p>
          <a:p>
            <a:r>
              <a:rPr lang="en-GB" dirty="0"/>
              <a:t>Add the </a:t>
            </a:r>
            <a:r>
              <a:rPr lang="en-GB" b="1" dirty="0"/>
              <a:t>highlighted</a:t>
            </a:r>
            <a:r>
              <a:rPr lang="en-GB" dirty="0"/>
              <a:t> methods. 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69FAE-C7C5-859D-9852-E50D06659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48"/>
          <a:stretch/>
        </p:blipFill>
        <p:spPr>
          <a:xfrm>
            <a:off x="1565599" y="2636912"/>
            <a:ext cx="6012801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9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save data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the method with a few short statements.</a:t>
            </a:r>
          </a:p>
          <a:p>
            <a:r>
              <a:rPr lang="en-GB" dirty="0"/>
              <a:t>Add the </a:t>
            </a:r>
            <a:r>
              <a:rPr lang="en-GB" b="1" dirty="0"/>
              <a:t>highlighted</a:t>
            </a:r>
            <a:r>
              <a:rPr lang="en-GB" dirty="0"/>
              <a:t> statements. 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D7ACC-B59A-17AF-12A7-318060BBC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37"/>
          <a:stretch/>
        </p:blipFill>
        <p:spPr>
          <a:xfrm>
            <a:off x="1360359" y="2638603"/>
            <a:ext cx="6423282" cy="41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4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load data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Finally, we add a method to load and parse data from the XML file.</a:t>
            </a:r>
          </a:p>
          <a:p>
            <a:r>
              <a:rPr lang="en-GB" dirty="0"/>
              <a:t>Add the </a:t>
            </a:r>
            <a:r>
              <a:rPr lang="en-GB" b="1" dirty="0"/>
              <a:t>highlighted</a:t>
            </a:r>
            <a:r>
              <a:rPr lang="en-GB" dirty="0"/>
              <a:t> method. 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50AD1-7260-294D-1614-E9B32650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565871"/>
            <a:ext cx="3918652" cy="42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3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load data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the method with a few short statements.</a:t>
            </a:r>
          </a:p>
          <a:p>
            <a:r>
              <a:rPr lang="en-GB" dirty="0"/>
              <a:t>Add the </a:t>
            </a:r>
            <a:r>
              <a:rPr lang="en-GB" b="1" dirty="0"/>
              <a:t>highlighted</a:t>
            </a:r>
            <a:r>
              <a:rPr lang="en-GB" dirty="0"/>
              <a:t> statements. 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6584B-24DF-C223-4D5B-9EB83425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2718230"/>
            <a:ext cx="8712968" cy="39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1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In this session…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r>
              <a:rPr lang="en-GB" dirty="0"/>
              <a:t>Last Session</a:t>
            </a:r>
          </a:p>
          <a:p>
            <a:pPr lvl="1"/>
            <a:r>
              <a:rPr lang="en-GB" dirty="0"/>
              <a:t>MVC architecture</a:t>
            </a:r>
          </a:p>
          <a:p>
            <a:pPr lvl="1"/>
            <a:r>
              <a:rPr lang="en-GB" dirty="0"/>
              <a:t>Interfaces</a:t>
            </a:r>
          </a:p>
          <a:p>
            <a:r>
              <a:rPr lang="en-GB" dirty="0"/>
              <a:t>Session Rationale</a:t>
            </a:r>
          </a:p>
          <a:p>
            <a:pPr lvl="1"/>
            <a:r>
              <a:rPr lang="en-GB" dirty="0"/>
              <a:t>What is JSON</a:t>
            </a:r>
          </a:p>
          <a:p>
            <a:pPr lvl="1"/>
            <a:r>
              <a:rPr lang="en-GB" dirty="0"/>
              <a:t>When and where to use JSON</a:t>
            </a:r>
          </a:p>
          <a:p>
            <a:pPr lvl="0">
              <a:spcBef>
                <a:spcPts val="400"/>
              </a:spcBef>
            </a:pPr>
            <a:r>
              <a:rPr lang="en-GB" dirty="0"/>
              <a:t>Result Calculator project</a:t>
            </a:r>
          </a:p>
          <a:p>
            <a:pPr lvl="1">
              <a:spcBef>
                <a:spcPts val="400"/>
              </a:spcBef>
            </a:pPr>
            <a:r>
              <a:rPr lang="en-GB" dirty="0"/>
              <a:t>Adding a JSON load / save class</a:t>
            </a:r>
          </a:p>
          <a:p>
            <a:pPr lvl="0">
              <a:spcBef>
                <a:spcPts val="400"/>
              </a:spcBef>
            </a:pPr>
            <a:endParaRPr lang="en-GB" sz="2400" dirty="0"/>
          </a:p>
          <a:p>
            <a:pPr lvl="1"/>
            <a:endParaRPr lang="en-GB" sz="2000" dirty="0"/>
          </a:p>
          <a:p>
            <a:endParaRPr lang="en-GB" sz="44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1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that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seems like a very small amount of code to complete these operations.  In fact… it is.</a:t>
            </a:r>
          </a:p>
          <a:p>
            <a:r>
              <a:rPr lang="en-GB" dirty="0"/>
              <a:t>What has been skipped over is the precise way in which </a:t>
            </a:r>
            <a:r>
              <a:rPr lang="en-GB" b="1" dirty="0"/>
              <a:t>GSON</a:t>
            </a:r>
            <a:r>
              <a:rPr lang="en-GB" dirty="0"/>
              <a:t> is able to translate a single </a:t>
            </a:r>
            <a:r>
              <a:rPr lang="en-GB" b="1" dirty="0"/>
              <a:t>JSON</a:t>
            </a:r>
            <a:r>
              <a:rPr lang="en-GB" dirty="0"/>
              <a:t> record such as the one below into a </a:t>
            </a:r>
            <a:r>
              <a:rPr lang="en-GB" b="1" dirty="0"/>
              <a:t>Record</a:t>
            </a:r>
            <a:r>
              <a:rPr lang="en-GB" dirty="0"/>
              <a:t> object.</a:t>
            </a:r>
          </a:p>
          <a:p>
            <a:r>
              <a:rPr lang="en-GB" dirty="0"/>
              <a:t>This translation will require us to amend the </a:t>
            </a:r>
            <a:r>
              <a:rPr lang="en-GB" b="1" dirty="0"/>
              <a:t>Record</a:t>
            </a:r>
            <a:r>
              <a:rPr lang="en-GB" dirty="0"/>
              <a:t> object slightly and add in some markers which </a:t>
            </a:r>
            <a:r>
              <a:rPr lang="en-GB" b="1" dirty="0"/>
              <a:t>GSON</a:t>
            </a:r>
            <a:r>
              <a:rPr lang="en-GB" dirty="0"/>
              <a:t> will recognise and fill the corresponding attributes accordingly.</a:t>
            </a:r>
          </a:p>
          <a:p>
            <a:r>
              <a:rPr lang="en-GB" dirty="0"/>
              <a:t>Adding these will in no way alter the operation of the </a:t>
            </a:r>
            <a:r>
              <a:rPr lang="en-GB" b="1" dirty="0"/>
              <a:t>Record</a:t>
            </a:r>
            <a:r>
              <a:rPr lang="en-GB" dirty="0"/>
              <a:t> object when saving to any other datatype so this is an acceptable addition.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66365-4DB9-47DC-FA13-8DD2C6253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56" y="4941741"/>
            <a:ext cx="2238687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55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Amend the Record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the </a:t>
            </a:r>
            <a:r>
              <a:rPr lang="en-GB" b="1" dirty="0"/>
              <a:t>Record</a:t>
            </a:r>
            <a:r>
              <a:rPr lang="en-GB" dirty="0"/>
              <a:t> class.</a:t>
            </a:r>
          </a:p>
          <a:p>
            <a:r>
              <a:rPr lang="en-GB" dirty="0"/>
              <a:t>Add the </a:t>
            </a:r>
            <a:r>
              <a:rPr lang="en-GB" b="1" dirty="0"/>
              <a:t>highlighted</a:t>
            </a:r>
            <a:r>
              <a:rPr lang="en-GB" dirty="0"/>
              <a:t> import statement to include </a:t>
            </a:r>
            <a:r>
              <a:rPr lang="en-GB" b="1" dirty="0" err="1"/>
              <a:t>SerializedName</a:t>
            </a:r>
            <a:r>
              <a:rPr lang="en-GB" dirty="0"/>
              <a:t>. 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67EFF-B7B5-F97C-70CB-FABA336C4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7704"/>
          <a:stretch/>
        </p:blipFill>
        <p:spPr>
          <a:xfrm>
            <a:off x="1537864" y="2708920"/>
            <a:ext cx="6068272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2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Amend the Record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Mark the </a:t>
            </a:r>
            <a:r>
              <a:rPr lang="en-GB" b="1" dirty="0" err="1"/>
              <a:t>m_name</a:t>
            </a:r>
            <a:r>
              <a:rPr lang="en-GB" b="1" dirty="0"/>
              <a:t> </a:t>
            </a:r>
            <a:r>
              <a:rPr lang="en-GB" dirty="0"/>
              <a:t>attribute.</a:t>
            </a:r>
          </a:p>
          <a:p>
            <a:r>
              <a:rPr lang="en-GB" dirty="0"/>
              <a:t>Add the </a:t>
            </a:r>
            <a:r>
              <a:rPr lang="en-GB" b="1" dirty="0"/>
              <a:t>highlighted</a:t>
            </a:r>
            <a:r>
              <a:rPr lang="en-GB" dirty="0"/>
              <a:t> statement to include a </a:t>
            </a:r>
            <a:r>
              <a:rPr lang="en-GB" b="1" dirty="0" err="1"/>
              <a:t>SerializedName</a:t>
            </a:r>
            <a:r>
              <a:rPr lang="en-GB" dirty="0"/>
              <a:t>. 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457D-D26A-1F2C-F02A-9B9BAF975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53"/>
          <a:stretch/>
        </p:blipFill>
        <p:spPr>
          <a:xfrm>
            <a:off x="1403648" y="2708921"/>
            <a:ext cx="65922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43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Amend the Record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Mark the remaining attributes.</a:t>
            </a:r>
          </a:p>
          <a:p>
            <a:r>
              <a:rPr lang="en-GB" dirty="0"/>
              <a:t>Add the </a:t>
            </a:r>
            <a:r>
              <a:rPr lang="en-GB" b="1" dirty="0"/>
              <a:t>highlighted</a:t>
            </a:r>
            <a:r>
              <a:rPr lang="en-GB" dirty="0"/>
              <a:t> statement to include more </a:t>
            </a:r>
            <a:r>
              <a:rPr lang="en-GB" b="1" dirty="0" err="1"/>
              <a:t>SerializedName</a:t>
            </a:r>
            <a:r>
              <a:rPr lang="en-GB" dirty="0" err="1"/>
              <a:t>s</a:t>
            </a:r>
            <a:r>
              <a:rPr lang="en-GB" dirty="0"/>
              <a:t>. *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0B8C6D-10AD-2D37-ACD4-77CEE88E4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25"/>
          <a:stretch/>
        </p:blipFill>
        <p:spPr>
          <a:xfrm>
            <a:off x="1079612" y="2729903"/>
            <a:ext cx="6984776" cy="39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74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855-52F9-78B4-F378-A4694FD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the Controller to use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4790-33AF-5D92-03F3-579F60BE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application needs to be set to use the new JSON load/save class.</a:t>
            </a:r>
          </a:p>
          <a:p>
            <a:r>
              <a:rPr lang="en-GB" dirty="0"/>
              <a:t>Amend the </a:t>
            </a:r>
            <a:r>
              <a:rPr lang="en-GB" b="1" dirty="0"/>
              <a:t>highlighted</a:t>
            </a:r>
            <a:r>
              <a:rPr lang="en-GB" dirty="0"/>
              <a:t> statement. 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434F58-B49A-8F2E-9E39-7407F6E42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7" y="2694994"/>
            <a:ext cx="8678486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7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Test the application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92584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97CD-2E47-B2BF-1A13-4C777580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Test 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87BC2-FC34-B322-4C4F-005ADCCF9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the </a:t>
            </a:r>
            <a:r>
              <a:rPr lang="en-GB" b="1" dirty="0"/>
              <a:t>Run and Debug panel</a:t>
            </a:r>
            <a:r>
              <a:rPr lang="en-GB" dirty="0"/>
              <a:t>.</a:t>
            </a:r>
          </a:p>
          <a:p>
            <a:r>
              <a:rPr lang="en-GB" dirty="0"/>
              <a:t>Use the green </a:t>
            </a:r>
            <a:r>
              <a:rPr lang="en-GB" b="1" dirty="0"/>
              <a:t>Start Debugging </a:t>
            </a:r>
            <a:r>
              <a:rPr lang="en-GB" dirty="0"/>
              <a:t>arrow to run the program.</a:t>
            </a:r>
          </a:p>
          <a:p>
            <a:r>
              <a:rPr lang="en-GB" dirty="0"/>
              <a:t>You should be able to fully use the application. 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5F5E1-3DA3-7E59-320D-D142C43E8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560"/>
          <a:stretch/>
        </p:blipFill>
        <p:spPr>
          <a:xfrm>
            <a:off x="0" y="3140969"/>
            <a:ext cx="914400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95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97CD-2E47-B2BF-1A13-4C777580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Test 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87BC2-FC34-B322-4C4F-005ADCCF9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Stop the application and check the data file which can now be found in the Explorer panel.</a:t>
            </a:r>
          </a:p>
          <a:p>
            <a:r>
              <a:rPr lang="en-GB" dirty="0"/>
              <a:t>Start the application again to load in the data saved in the previous run.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BC8FA-13C7-4C65-5D6B-30E57B2E2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440"/>
          <a:stretch/>
        </p:blipFill>
        <p:spPr>
          <a:xfrm>
            <a:off x="0" y="3068960"/>
            <a:ext cx="914400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82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Project Summary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2967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7537-7967-9A20-7679-7786A1E1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project has covered…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214E-F19B-75A9-5131-37BEF21B7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Taking advantage of the of the functional divisions created by the MVC architecture and of OOP interfaces.</a:t>
            </a:r>
          </a:p>
          <a:p>
            <a:r>
              <a:rPr lang="en-GB" dirty="0"/>
              <a:t>Using JSON as a human-readable data format.</a:t>
            </a:r>
          </a:p>
          <a:p>
            <a:r>
              <a:rPr lang="en-GB" dirty="0"/>
              <a:t>Applying 3</a:t>
            </a:r>
            <a:r>
              <a:rPr lang="en-GB" baseline="30000" dirty="0"/>
              <a:t>rd</a:t>
            </a:r>
            <a:r>
              <a:rPr lang="en-GB" dirty="0"/>
              <a:t> party libraries (JAR files) manually to a Java project.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49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200" dirty="0"/>
              <a:t>Last session</a:t>
            </a:r>
            <a:br>
              <a:rPr lang="en-GB" sz="3200" dirty="0"/>
            </a:br>
            <a:br>
              <a:rPr lang="en-GB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97029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7C9D-B2E9-438D-422F-06DD572A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and where to use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9105-9EE4-9326-8ABF-D0F4AF0B8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JSON creates formatted data blobs which are simple to parse from a data collection for saving to disk, and equally simple to load and parse to memory.</a:t>
            </a:r>
          </a:p>
          <a:p>
            <a:r>
              <a:rPr lang="en-GB" dirty="0"/>
              <a:t>JSON is far more efficient than XML but is equally less human-readable.  </a:t>
            </a:r>
          </a:p>
          <a:p>
            <a:r>
              <a:rPr lang="en-GB" dirty="0"/>
              <a:t>As a result JSON is a better choice for large blobs of data or for data which have to be saved frequently but it will still hit a performance bump with reasonably large data stores... Unless these are all save to individual files… but then that will increase load time and resources.</a:t>
            </a:r>
          </a:p>
          <a:p>
            <a:r>
              <a:rPr lang="en-GB" dirty="0"/>
              <a:t>JSON is a good is an excellent choice when data is saved and read by applications, especially when those applications do not share a platform.  </a:t>
            </a:r>
          </a:p>
          <a:p>
            <a:r>
              <a:rPr lang="en-GB" b="1" dirty="0"/>
              <a:t>For example: </a:t>
            </a:r>
            <a:r>
              <a:rPr lang="en-GB" dirty="0"/>
              <a:t>JSON can be served from an API running PHP on a Linux server and have that read by a Windows-based C# application.</a:t>
            </a:r>
          </a:p>
          <a:p>
            <a:r>
              <a:rPr lang="en-GB" dirty="0"/>
              <a:t>As with XML, this is a perfectly acceptable data format for the results calculator application due to the small amount of data saved.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472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Session recap…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r>
              <a:rPr lang="en-GB" dirty="0"/>
              <a:t>Last Session</a:t>
            </a:r>
          </a:p>
          <a:p>
            <a:pPr lvl="1"/>
            <a:r>
              <a:rPr lang="en-GB" dirty="0"/>
              <a:t>MVC architecture</a:t>
            </a:r>
          </a:p>
          <a:p>
            <a:pPr lvl="1"/>
            <a:r>
              <a:rPr lang="en-GB" dirty="0"/>
              <a:t>Interfaces</a:t>
            </a:r>
          </a:p>
          <a:p>
            <a:r>
              <a:rPr lang="en-GB" dirty="0"/>
              <a:t>Session Rationale</a:t>
            </a:r>
          </a:p>
          <a:p>
            <a:pPr lvl="1"/>
            <a:r>
              <a:rPr lang="en-GB" dirty="0"/>
              <a:t>What is JSON</a:t>
            </a:r>
          </a:p>
          <a:p>
            <a:pPr lvl="1"/>
            <a:r>
              <a:rPr lang="en-GB" dirty="0"/>
              <a:t>When and where to use JSON</a:t>
            </a:r>
          </a:p>
          <a:p>
            <a:pPr lvl="0">
              <a:spcBef>
                <a:spcPts val="400"/>
              </a:spcBef>
            </a:pPr>
            <a:r>
              <a:rPr lang="en-GB" dirty="0"/>
              <a:t>Result Calculator project</a:t>
            </a:r>
          </a:p>
          <a:p>
            <a:pPr lvl="1">
              <a:spcBef>
                <a:spcPts val="400"/>
              </a:spcBef>
            </a:pPr>
            <a:r>
              <a:rPr lang="en-GB" dirty="0"/>
              <a:t>Adding a JSON load / save class</a:t>
            </a:r>
          </a:p>
          <a:p>
            <a:pPr lvl="0">
              <a:spcBef>
                <a:spcPts val="400"/>
              </a:spcBef>
            </a:pPr>
            <a:endParaRPr lang="en-GB" sz="2400" dirty="0"/>
          </a:p>
          <a:p>
            <a:pPr lvl="1"/>
            <a:endParaRPr lang="en-GB" sz="2000" dirty="0"/>
          </a:p>
          <a:p>
            <a:endParaRPr lang="en-GB" sz="4400" dirty="0"/>
          </a:p>
          <a:p>
            <a:pPr lvl="1"/>
            <a:endParaRPr lang="en-GB" dirty="0"/>
          </a:p>
          <a:p>
            <a:pPr marL="118872" lvl="0" indent="0">
              <a:spcBef>
                <a:spcPts val="400"/>
              </a:spcBef>
              <a:buNone/>
            </a:pPr>
            <a:endParaRPr lang="en-GB" sz="2400" dirty="0"/>
          </a:p>
          <a:p>
            <a:pPr lvl="1"/>
            <a:endParaRPr lang="en-GB" sz="2000" dirty="0"/>
          </a:p>
          <a:p>
            <a:endParaRPr lang="en-GB" sz="44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724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Any questions?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2000" dirty="0"/>
              <a:t>Next…</a:t>
            </a:r>
          </a:p>
          <a:p>
            <a:pPr>
              <a:spcAft>
                <a:spcPts val="900"/>
              </a:spcAft>
            </a:pPr>
            <a:r>
              <a:rPr lang="en-GB" dirty="0"/>
              <a:t>Saving the data to an </a:t>
            </a:r>
            <a:r>
              <a:rPr lang="en-GB"/>
              <a:t>RDBMS database.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22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142A-6122-17A0-C608-9370B679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MVC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5C0A6-EBF3-E79A-9399-40EF00EAD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MVC divides a build up into specific functional areas.</a:t>
            </a:r>
          </a:p>
          <a:p>
            <a:r>
              <a:rPr lang="en-GB" dirty="0"/>
              <a:t>Best achieved by adopting the object-oriented programming paradigm.</a:t>
            </a:r>
          </a:p>
          <a:p>
            <a:r>
              <a:rPr lang="en-GB" dirty="0"/>
              <a:t>Allows a clean division of labour, the database interface programmer does not need to know anything about the code created by the UI designer, or vice versa.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9711D95A-C67A-A274-AE94-7C584B6AE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3627663"/>
            <a:ext cx="5400600" cy="30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4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32BE-77BA-9CFB-6CC4-FC60D255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092D-81A4-5554-00A1-B91333425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Interfaces are a special type of object.</a:t>
            </a:r>
          </a:p>
          <a:p>
            <a:r>
              <a:rPr lang="en-GB" dirty="0"/>
              <a:t>Interfaces are never instantiated or extended.</a:t>
            </a:r>
          </a:p>
          <a:p>
            <a:r>
              <a:rPr lang="en-GB" dirty="0"/>
              <a:t>The interface forces all classes to respond to an application similarly.</a:t>
            </a:r>
          </a:p>
          <a:p>
            <a:r>
              <a:rPr lang="en-GB" dirty="0"/>
              <a:t>An interface defines the methods which any class implementing them must include.</a:t>
            </a:r>
          </a:p>
          <a:p>
            <a:r>
              <a:rPr lang="en-GB" dirty="0"/>
              <a:t>In the example below, any class implementing this interface must include:</a:t>
            </a:r>
          </a:p>
          <a:p>
            <a:pPr lvl="1"/>
            <a:r>
              <a:rPr lang="en-GB" dirty="0"/>
              <a:t>A method named </a:t>
            </a:r>
            <a:r>
              <a:rPr lang="en-GB" b="1" dirty="0" err="1"/>
              <a:t>getName</a:t>
            </a:r>
            <a:r>
              <a:rPr lang="en-GB" dirty="0"/>
              <a:t> which returns a </a:t>
            </a:r>
            <a:r>
              <a:rPr lang="en-GB" b="1" dirty="0"/>
              <a:t>String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A method named </a:t>
            </a:r>
            <a:r>
              <a:rPr lang="en-GB" b="1" dirty="0" err="1"/>
              <a:t>setName</a:t>
            </a:r>
            <a:r>
              <a:rPr lang="en-GB" dirty="0"/>
              <a:t> which accepts a single </a:t>
            </a:r>
            <a:r>
              <a:rPr lang="en-GB" b="1" dirty="0"/>
              <a:t>String</a:t>
            </a:r>
            <a:r>
              <a:rPr lang="en-GB" dirty="0"/>
              <a:t> as an argument.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D69EC-629C-4DDC-F715-666C81CB1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013176"/>
            <a:ext cx="47720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1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200" dirty="0"/>
              <a:t>Session rationale</a:t>
            </a:r>
            <a:br>
              <a:rPr lang="en-GB" sz="3200" dirty="0"/>
            </a:br>
            <a:br>
              <a:rPr lang="en-GB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6195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BDE1-AF56-C2E6-2F62-76761AB3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475F2-6E6B-C42F-92EF-E4F706CC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J</a:t>
            </a:r>
            <a:r>
              <a:rPr lang="en-GB" dirty="0"/>
              <a:t>ava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/>
              <a:t>cript </a:t>
            </a:r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dirty="0"/>
              <a:t>bject </a:t>
            </a:r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GB" dirty="0"/>
              <a:t>otation.</a:t>
            </a:r>
            <a:endParaRPr lang="en-GB" b="1" dirty="0"/>
          </a:p>
          <a:p>
            <a:r>
              <a:rPr lang="en-GB" dirty="0"/>
              <a:t>Saves data in a more computational format with square brackets representing lists and curly brackets representing objects.</a:t>
            </a:r>
          </a:p>
          <a:p>
            <a:r>
              <a:rPr lang="en-GB" dirty="0"/>
              <a:t>Similar (but not identical) to the CSS data format.</a:t>
            </a:r>
          </a:p>
          <a:p>
            <a:r>
              <a:rPr lang="en-GB" dirty="0"/>
              <a:t>Somewhat overcomes the file size issues of XML by reducing formatting information.</a:t>
            </a:r>
          </a:p>
          <a:p>
            <a:r>
              <a:rPr lang="en-GB" dirty="0"/>
              <a:t>In the case of our Result Calculator application *: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D1000-9B53-CF1E-D197-46C2B4CE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156" y="4375551"/>
            <a:ext cx="2781688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0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7C9D-B2E9-438D-422F-06DD572A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and where to use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9105-9EE4-9326-8ABF-D0F4AF0B8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JSON creates formatted data blobs which are simple to parse from a data collection for saving to disk, and equally simple to load and parse to memory.</a:t>
            </a:r>
          </a:p>
          <a:p>
            <a:r>
              <a:rPr lang="en-GB" dirty="0"/>
              <a:t>JSON is far more efficient than XML but is equally less human-readable.  </a:t>
            </a:r>
          </a:p>
          <a:p>
            <a:r>
              <a:rPr lang="en-GB" dirty="0"/>
              <a:t>As a result JSON is a better choice for large blobs of data or for data which have to be saved frequently but it will still hit a performance bump with reasonably large data stores... Unless these are all save to individual files… but then that will increase load time and resources.</a:t>
            </a:r>
          </a:p>
          <a:p>
            <a:r>
              <a:rPr lang="en-GB" dirty="0"/>
              <a:t>JSON is a good is an excellent choice when data is saved and read by applications, especially when those applications do not share a platform.  </a:t>
            </a:r>
          </a:p>
          <a:p>
            <a:r>
              <a:rPr lang="en-GB" b="1" dirty="0"/>
              <a:t>For example: </a:t>
            </a:r>
            <a:r>
              <a:rPr lang="en-GB" dirty="0"/>
              <a:t>JSON can be served from an API running PHP on a Linux server and have that read by a Windows-based C# application.</a:t>
            </a:r>
          </a:p>
          <a:p>
            <a:r>
              <a:rPr lang="en-GB" dirty="0"/>
              <a:t>As with XML, this is a perfectly acceptable data format for the results calculator application due to the small amount of data saved.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7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2900" dirty="0"/>
              <a:t>Result calculator project</a:t>
            </a:r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78838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design-AG-2016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design-AG-2016</Template>
  <TotalTime>3136</TotalTime>
  <Words>2244</Words>
  <Application>Microsoft Office PowerPoint</Application>
  <PresentationFormat>On-screen Show (4:3)</PresentationFormat>
  <Paragraphs>202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Corbel</vt:lpstr>
      <vt:lpstr>Wingdings</vt:lpstr>
      <vt:lpstr>Wingdings 2</vt:lpstr>
      <vt:lpstr>Wingdings 3</vt:lpstr>
      <vt:lpstr>PPT design-AG-2016</vt:lpstr>
      <vt:lpstr>Data handling in Application development Semi-structured data, coding a JSON load / save data class</vt:lpstr>
      <vt:lpstr>In this session…</vt:lpstr>
      <vt:lpstr>Last session  </vt:lpstr>
      <vt:lpstr>MVC architecture</vt:lpstr>
      <vt:lpstr>Interfaces</vt:lpstr>
      <vt:lpstr>Session rationale  </vt:lpstr>
      <vt:lpstr>What is JSON</vt:lpstr>
      <vt:lpstr>When and where to use JSON</vt:lpstr>
      <vt:lpstr>Result calculator project   </vt:lpstr>
      <vt:lpstr>Project start</vt:lpstr>
      <vt:lpstr>Create a data load / save class</vt:lpstr>
      <vt:lpstr>Add import statements</vt:lpstr>
      <vt:lpstr>Add an implements statement</vt:lpstr>
      <vt:lpstr>Add attributes and a constant</vt:lpstr>
      <vt:lpstr>Add getter methods</vt:lpstr>
      <vt:lpstr>Add a save data method</vt:lpstr>
      <vt:lpstr>Add a save data method</vt:lpstr>
      <vt:lpstr>Add a load data method</vt:lpstr>
      <vt:lpstr>Add a load data method</vt:lpstr>
      <vt:lpstr>Is that it?</vt:lpstr>
      <vt:lpstr>Amend the Record object</vt:lpstr>
      <vt:lpstr>Amend the Record object</vt:lpstr>
      <vt:lpstr>Amend the Record object</vt:lpstr>
      <vt:lpstr>Set the Controller to use JSON</vt:lpstr>
      <vt:lpstr>Test the application    </vt:lpstr>
      <vt:lpstr>Test the application</vt:lpstr>
      <vt:lpstr>Test the application</vt:lpstr>
      <vt:lpstr>Project Summary    </vt:lpstr>
      <vt:lpstr>This project has covered…</vt:lpstr>
      <vt:lpstr>When and where to use JSON</vt:lpstr>
      <vt:lpstr>Session recap…</vt:lpstr>
      <vt:lpstr>Any questions?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17: Web Development Introduction</dc:title>
  <dc:creator>Gwyn&amp;Xiao</dc:creator>
  <cp:lastModifiedBy>Andrew Green</cp:lastModifiedBy>
  <cp:revision>175</cp:revision>
  <dcterms:created xsi:type="dcterms:W3CDTF">2010-09-12T20:40:41Z</dcterms:created>
  <dcterms:modified xsi:type="dcterms:W3CDTF">2022-09-18T11:33:59Z</dcterms:modified>
</cp:coreProperties>
</file>