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7" r:id="rId3"/>
    <p:sldId id="318" r:id="rId4"/>
    <p:sldId id="324" r:id="rId5"/>
    <p:sldId id="343" r:id="rId6"/>
    <p:sldId id="348" r:id="rId7"/>
    <p:sldId id="349" r:id="rId8"/>
    <p:sldId id="350" r:id="rId9"/>
    <p:sldId id="426" r:id="rId10"/>
    <p:sldId id="427" r:id="rId11"/>
    <p:sldId id="441" r:id="rId12"/>
    <p:sldId id="422" r:id="rId13"/>
    <p:sldId id="359" r:id="rId14"/>
    <p:sldId id="425" r:id="rId15"/>
    <p:sldId id="28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8F00"/>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B63429-4967-4915-A4F0-7D168998BED8}" v="23" dt="2022-09-09T10:05:20.1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2" autoAdjust="0"/>
    <p:restoredTop sz="96126" autoAdjust="0"/>
  </p:normalViewPr>
  <p:slideViewPr>
    <p:cSldViewPr>
      <p:cViewPr varScale="1">
        <p:scale>
          <a:sx n="103" d="100"/>
          <a:sy n="103"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30B63429-4967-4915-A4F0-7D168998BED8}"/>
    <pc:docChg chg="undo custSel addSld delSld modSld">
      <pc:chgData name="Andrew Green" userId="5c87a1a1-9dba-4e8d-80a3-ee66ced3ed9c" providerId="ADAL" clId="{30B63429-4967-4915-A4F0-7D168998BED8}" dt="2022-09-09T10:05:20.143" v="947" actId="20577"/>
      <pc:docMkLst>
        <pc:docMk/>
      </pc:docMkLst>
      <pc:sldChg chg="modSp mod">
        <pc:chgData name="Andrew Green" userId="5c87a1a1-9dba-4e8d-80a3-ee66ced3ed9c" providerId="ADAL" clId="{30B63429-4967-4915-A4F0-7D168998BED8}" dt="2022-09-09T09:44:36.961" v="0" actId="20577"/>
        <pc:sldMkLst>
          <pc:docMk/>
          <pc:sldMk cId="0" sldId="256"/>
        </pc:sldMkLst>
        <pc:spChg chg="mod">
          <ac:chgData name="Andrew Green" userId="5c87a1a1-9dba-4e8d-80a3-ee66ced3ed9c" providerId="ADAL" clId="{30B63429-4967-4915-A4F0-7D168998BED8}" dt="2022-09-09T09:44:36.961" v="0" actId="20577"/>
          <ac:spMkLst>
            <pc:docMk/>
            <pc:sldMk cId="0" sldId="256"/>
            <ac:spMk id="2" creationId="{00000000-0000-0000-0000-000000000000}"/>
          </ac:spMkLst>
        </pc:spChg>
      </pc:sldChg>
      <pc:sldChg chg="modSp mod">
        <pc:chgData name="Andrew Green" userId="5c87a1a1-9dba-4e8d-80a3-ee66ced3ed9c" providerId="ADAL" clId="{30B63429-4967-4915-A4F0-7D168998BED8}" dt="2022-09-09T10:05:05.025" v="922" actId="20577"/>
        <pc:sldMkLst>
          <pc:docMk/>
          <pc:sldMk cId="0" sldId="257"/>
        </pc:sldMkLst>
        <pc:spChg chg="mod">
          <ac:chgData name="Andrew Green" userId="5c87a1a1-9dba-4e8d-80a3-ee66ced3ed9c" providerId="ADAL" clId="{30B63429-4967-4915-A4F0-7D168998BED8}" dt="2022-09-09T10:05:05.025" v="922" actId="20577"/>
          <ac:spMkLst>
            <pc:docMk/>
            <pc:sldMk cId="0" sldId="257"/>
            <ac:spMk id="3" creationId="{00000000-0000-0000-0000-000000000000}"/>
          </ac:spMkLst>
        </pc:spChg>
      </pc:sldChg>
      <pc:sldChg chg="modSp modAnim">
        <pc:chgData name="Andrew Green" userId="5c87a1a1-9dba-4e8d-80a3-ee66ced3ed9c" providerId="ADAL" clId="{30B63429-4967-4915-A4F0-7D168998BED8}" dt="2022-09-09T10:05:20.143" v="947" actId="20577"/>
        <pc:sldMkLst>
          <pc:docMk/>
          <pc:sldMk cId="3539226980" sldId="288"/>
        </pc:sldMkLst>
        <pc:spChg chg="mod">
          <ac:chgData name="Andrew Green" userId="5c87a1a1-9dba-4e8d-80a3-ee66ced3ed9c" providerId="ADAL" clId="{30B63429-4967-4915-A4F0-7D168998BED8}" dt="2022-09-09T10:05:20.143" v="947" actId="20577"/>
          <ac:spMkLst>
            <pc:docMk/>
            <pc:sldMk cId="3539226980" sldId="288"/>
            <ac:spMk id="3" creationId="{B48C3860-53D6-408C-8363-9B73C34BAA30}"/>
          </ac:spMkLst>
        </pc:spChg>
      </pc:sldChg>
      <pc:sldChg chg="del">
        <pc:chgData name="Andrew Green" userId="5c87a1a1-9dba-4e8d-80a3-ee66ced3ed9c" providerId="ADAL" clId="{30B63429-4967-4915-A4F0-7D168998BED8}" dt="2022-09-09T09:45:10.361" v="3" actId="47"/>
        <pc:sldMkLst>
          <pc:docMk/>
          <pc:sldMk cId="3063383495" sldId="320"/>
        </pc:sldMkLst>
      </pc:sldChg>
      <pc:sldChg chg="del">
        <pc:chgData name="Andrew Green" userId="5c87a1a1-9dba-4e8d-80a3-ee66ced3ed9c" providerId="ADAL" clId="{30B63429-4967-4915-A4F0-7D168998BED8}" dt="2022-09-09T09:45:10.361" v="3" actId="47"/>
        <pc:sldMkLst>
          <pc:docMk/>
          <pc:sldMk cId="1943846446" sldId="340"/>
        </pc:sldMkLst>
      </pc:sldChg>
      <pc:sldChg chg="modSp mod">
        <pc:chgData name="Andrew Green" userId="5c87a1a1-9dba-4e8d-80a3-ee66ced3ed9c" providerId="ADAL" clId="{30B63429-4967-4915-A4F0-7D168998BED8}" dt="2022-09-09T09:45:40.450" v="24" actId="20577"/>
        <pc:sldMkLst>
          <pc:docMk/>
          <pc:sldMk cId="7175687" sldId="343"/>
        </pc:sldMkLst>
        <pc:spChg chg="mod">
          <ac:chgData name="Andrew Green" userId="5c87a1a1-9dba-4e8d-80a3-ee66ced3ed9c" providerId="ADAL" clId="{30B63429-4967-4915-A4F0-7D168998BED8}" dt="2022-09-09T09:45:40.450" v="24" actId="20577"/>
          <ac:spMkLst>
            <pc:docMk/>
            <pc:sldMk cId="7175687" sldId="343"/>
            <ac:spMk id="2" creationId="{00000000-0000-0000-0000-000000000000}"/>
          </ac:spMkLst>
        </pc:spChg>
      </pc:sldChg>
      <pc:sldChg chg="del">
        <pc:chgData name="Andrew Green" userId="5c87a1a1-9dba-4e8d-80a3-ee66ced3ed9c" providerId="ADAL" clId="{30B63429-4967-4915-A4F0-7D168998BED8}" dt="2022-09-09T10:04:31.800" v="818" actId="47"/>
        <pc:sldMkLst>
          <pc:docMk/>
          <pc:sldMk cId="1512909844" sldId="344"/>
        </pc:sldMkLst>
      </pc:sldChg>
      <pc:sldChg chg="del">
        <pc:chgData name="Andrew Green" userId="5c87a1a1-9dba-4e8d-80a3-ee66ced3ed9c" providerId="ADAL" clId="{30B63429-4967-4915-A4F0-7D168998BED8}" dt="2022-09-09T10:04:31.800" v="818" actId="47"/>
        <pc:sldMkLst>
          <pc:docMk/>
          <pc:sldMk cId="2080717662" sldId="347"/>
        </pc:sldMkLst>
      </pc:sldChg>
      <pc:sldChg chg="modSp mod">
        <pc:chgData name="Andrew Green" userId="5c87a1a1-9dba-4e8d-80a3-ee66ced3ed9c" providerId="ADAL" clId="{30B63429-4967-4915-A4F0-7D168998BED8}" dt="2022-09-09T09:46:25.316" v="126" actId="20577"/>
        <pc:sldMkLst>
          <pc:docMk/>
          <pc:sldMk cId="1688693166" sldId="348"/>
        </pc:sldMkLst>
        <pc:spChg chg="mod">
          <ac:chgData name="Andrew Green" userId="5c87a1a1-9dba-4e8d-80a3-ee66ced3ed9c" providerId="ADAL" clId="{30B63429-4967-4915-A4F0-7D168998BED8}" dt="2022-09-09T09:46:02.613" v="51" actId="20577"/>
          <ac:spMkLst>
            <pc:docMk/>
            <pc:sldMk cId="1688693166" sldId="348"/>
            <ac:spMk id="2" creationId="{A887E9A8-08EC-90D4-AFDF-5B394859BE75}"/>
          </ac:spMkLst>
        </pc:spChg>
        <pc:spChg chg="mod">
          <ac:chgData name="Andrew Green" userId="5c87a1a1-9dba-4e8d-80a3-ee66ced3ed9c" providerId="ADAL" clId="{30B63429-4967-4915-A4F0-7D168998BED8}" dt="2022-09-09T09:46:25.316" v="126" actId="20577"/>
          <ac:spMkLst>
            <pc:docMk/>
            <pc:sldMk cId="1688693166" sldId="348"/>
            <ac:spMk id="3" creationId="{CAE50FD0-B7F5-71B4-1792-C3D5EEE4C108}"/>
          </ac:spMkLst>
        </pc:spChg>
      </pc:sldChg>
      <pc:sldChg chg="modSp mod">
        <pc:chgData name="Andrew Green" userId="5c87a1a1-9dba-4e8d-80a3-ee66ced3ed9c" providerId="ADAL" clId="{30B63429-4967-4915-A4F0-7D168998BED8}" dt="2022-09-09T09:47:47.306" v="168" actId="20577"/>
        <pc:sldMkLst>
          <pc:docMk/>
          <pc:sldMk cId="2988122547" sldId="349"/>
        </pc:sldMkLst>
        <pc:spChg chg="mod">
          <ac:chgData name="Andrew Green" userId="5c87a1a1-9dba-4e8d-80a3-ee66ced3ed9c" providerId="ADAL" clId="{30B63429-4967-4915-A4F0-7D168998BED8}" dt="2022-09-09T09:46:33.168" v="149" actId="20577"/>
          <ac:spMkLst>
            <pc:docMk/>
            <pc:sldMk cId="2988122547" sldId="349"/>
            <ac:spMk id="2" creationId="{A887E9A8-08EC-90D4-AFDF-5B394859BE75}"/>
          </ac:spMkLst>
        </pc:spChg>
        <pc:spChg chg="mod">
          <ac:chgData name="Andrew Green" userId="5c87a1a1-9dba-4e8d-80a3-ee66ced3ed9c" providerId="ADAL" clId="{30B63429-4967-4915-A4F0-7D168998BED8}" dt="2022-09-09T09:47:47.306" v="168" actId="20577"/>
          <ac:spMkLst>
            <pc:docMk/>
            <pc:sldMk cId="2988122547" sldId="349"/>
            <ac:spMk id="3" creationId="{CAE50FD0-B7F5-71B4-1792-C3D5EEE4C108}"/>
          </ac:spMkLst>
        </pc:spChg>
      </pc:sldChg>
      <pc:sldChg chg="modSp mod">
        <pc:chgData name="Andrew Green" userId="5c87a1a1-9dba-4e8d-80a3-ee66ced3ed9c" providerId="ADAL" clId="{30B63429-4967-4915-A4F0-7D168998BED8}" dt="2022-09-09T09:48:06.288" v="199" actId="27636"/>
        <pc:sldMkLst>
          <pc:docMk/>
          <pc:sldMk cId="2602284487" sldId="350"/>
        </pc:sldMkLst>
        <pc:spChg chg="mod">
          <ac:chgData name="Andrew Green" userId="5c87a1a1-9dba-4e8d-80a3-ee66ced3ed9c" providerId="ADAL" clId="{30B63429-4967-4915-A4F0-7D168998BED8}" dt="2022-09-09T09:47:55.317" v="197" actId="20577"/>
          <ac:spMkLst>
            <pc:docMk/>
            <pc:sldMk cId="2602284487" sldId="350"/>
            <ac:spMk id="2" creationId="{A887E9A8-08EC-90D4-AFDF-5B394859BE75}"/>
          </ac:spMkLst>
        </pc:spChg>
        <pc:spChg chg="mod">
          <ac:chgData name="Andrew Green" userId="5c87a1a1-9dba-4e8d-80a3-ee66ced3ed9c" providerId="ADAL" clId="{30B63429-4967-4915-A4F0-7D168998BED8}" dt="2022-09-09T09:48:06.288" v="199" actId="27636"/>
          <ac:spMkLst>
            <pc:docMk/>
            <pc:sldMk cId="2602284487" sldId="350"/>
            <ac:spMk id="3" creationId="{CAE50FD0-B7F5-71B4-1792-C3D5EEE4C108}"/>
          </ac:spMkLst>
        </pc:spChg>
      </pc:sldChg>
      <pc:sldChg chg="del">
        <pc:chgData name="Andrew Green" userId="5c87a1a1-9dba-4e8d-80a3-ee66ced3ed9c" providerId="ADAL" clId="{30B63429-4967-4915-A4F0-7D168998BED8}" dt="2022-09-09T10:04:31.800" v="818" actId="47"/>
        <pc:sldMkLst>
          <pc:docMk/>
          <pc:sldMk cId="2045408970" sldId="351"/>
        </pc:sldMkLst>
      </pc:sldChg>
      <pc:sldChg chg="del">
        <pc:chgData name="Andrew Green" userId="5c87a1a1-9dba-4e8d-80a3-ee66ced3ed9c" providerId="ADAL" clId="{30B63429-4967-4915-A4F0-7D168998BED8}" dt="2022-09-09T10:04:31.800" v="818" actId="47"/>
        <pc:sldMkLst>
          <pc:docMk/>
          <pc:sldMk cId="2105056359" sldId="352"/>
        </pc:sldMkLst>
      </pc:sldChg>
      <pc:sldChg chg="modSp mod">
        <pc:chgData name="Andrew Green" userId="5c87a1a1-9dba-4e8d-80a3-ee66ced3ed9c" providerId="ADAL" clId="{30B63429-4967-4915-A4F0-7D168998BED8}" dt="2022-09-09T10:04:52.468" v="900" actId="20577"/>
        <pc:sldMkLst>
          <pc:docMk/>
          <pc:sldMk cId="100786882" sldId="359"/>
        </pc:sldMkLst>
        <pc:spChg chg="mod">
          <ac:chgData name="Andrew Green" userId="5c87a1a1-9dba-4e8d-80a3-ee66ced3ed9c" providerId="ADAL" clId="{30B63429-4967-4915-A4F0-7D168998BED8}" dt="2022-09-09T10:03:49.085" v="667" actId="20577"/>
          <ac:spMkLst>
            <pc:docMk/>
            <pc:sldMk cId="100786882" sldId="359"/>
            <ac:spMk id="2" creationId="{A887E9A8-08EC-90D4-AFDF-5B394859BE75}"/>
          </ac:spMkLst>
        </pc:spChg>
        <pc:spChg chg="mod">
          <ac:chgData name="Andrew Green" userId="5c87a1a1-9dba-4e8d-80a3-ee66ced3ed9c" providerId="ADAL" clId="{30B63429-4967-4915-A4F0-7D168998BED8}" dt="2022-09-09T10:04:52.468" v="900" actId="20577"/>
          <ac:spMkLst>
            <pc:docMk/>
            <pc:sldMk cId="100786882" sldId="359"/>
            <ac:spMk id="3" creationId="{CAE50FD0-B7F5-71B4-1792-C3D5EEE4C108}"/>
          </ac:spMkLst>
        </pc:spChg>
      </pc:sldChg>
      <pc:sldChg chg="del">
        <pc:chgData name="Andrew Green" userId="5c87a1a1-9dba-4e8d-80a3-ee66ced3ed9c" providerId="ADAL" clId="{30B63429-4967-4915-A4F0-7D168998BED8}" dt="2022-09-09T10:04:31.800" v="818" actId="47"/>
        <pc:sldMkLst>
          <pc:docMk/>
          <pc:sldMk cId="688906181" sldId="395"/>
        </pc:sldMkLst>
      </pc:sldChg>
      <pc:sldChg chg="del">
        <pc:chgData name="Andrew Green" userId="5c87a1a1-9dba-4e8d-80a3-ee66ced3ed9c" providerId="ADAL" clId="{30B63429-4967-4915-A4F0-7D168998BED8}" dt="2022-09-09T10:04:31.800" v="818" actId="47"/>
        <pc:sldMkLst>
          <pc:docMk/>
          <pc:sldMk cId="2483032072" sldId="396"/>
        </pc:sldMkLst>
      </pc:sldChg>
      <pc:sldChg chg="del">
        <pc:chgData name="Andrew Green" userId="5c87a1a1-9dba-4e8d-80a3-ee66ced3ed9c" providerId="ADAL" clId="{30B63429-4967-4915-A4F0-7D168998BED8}" dt="2022-09-09T10:04:31.800" v="818" actId="47"/>
        <pc:sldMkLst>
          <pc:docMk/>
          <pc:sldMk cId="3795564105" sldId="420"/>
        </pc:sldMkLst>
      </pc:sldChg>
      <pc:sldChg chg="del">
        <pc:chgData name="Andrew Green" userId="5c87a1a1-9dba-4e8d-80a3-ee66ced3ed9c" providerId="ADAL" clId="{30B63429-4967-4915-A4F0-7D168998BED8}" dt="2022-09-09T10:04:31.800" v="818" actId="47"/>
        <pc:sldMkLst>
          <pc:docMk/>
          <pc:sldMk cId="3183509198" sldId="423"/>
        </pc:sldMkLst>
      </pc:sldChg>
      <pc:sldChg chg="del">
        <pc:chgData name="Andrew Green" userId="5c87a1a1-9dba-4e8d-80a3-ee66ced3ed9c" providerId="ADAL" clId="{30B63429-4967-4915-A4F0-7D168998BED8}" dt="2022-09-09T10:04:31.800" v="818" actId="47"/>
        <pc:sldMkLst>
          <pc:docMk/>
          <pc:sldMk cId="3216294806" sldId="424"/>
        </pc:sldMkLst>
      </pc:sldChg>
      <pc:sldChg chg="modSp mod">
        <pc:chgData name="Andrew Green" userId="5c87a1a1-9dba-4e8d-80a3-ee66ced3ed9c" providerId="ADAL" clId="{30B63429-4967-4915-A4F0-7D168998BED8}" dt="2022-09-09T10:05:10.258" v="924" actId="27636"/>
        <pc:sldMkLst>
          <pc:docMk/>
          <pc:sldMk cId="2475966194" sldId="425"/>
        </pc:sldMkLst>
        <pc:spChg chg="mod">
          <ac:chgData name="Andrew Green" userId="5c87a1a1-9dba-4e8d-80a3-ee66ced3ed9c" providerId="ADAL" clId="{30B63429-4967-4915-A4F0-7D168998BED8}" dt="2022-09-09T10:05:10.258" v="924" actId="27636"/>
          <ac:spMkLst>
            <pc:docMk/>
            <pc:sldMk cId="2475966194" sldId="425"/>
            <ac:spMk id="3" creationId="{00000000-0000-0000-0000-000000000000}"/>
          </ac:spMkLst>
        </pc:spChg>
      </pc:sldChg>
      <pc:sldChg chg="modSp mod">
        <pc:chgData name="Andrew Green" userId="5c87a1a1-9dba-4e8d-80a3-ee66ced3ed9c" providerId="ADAL" clId="{30B63429-4967-4915-A4F0-7D168998BED8}" dt="2022-09-09T09:49:30.110" v="335" actId="20577"/>
        <pc:sldMkLst>
          <pc:docMk/>
          <pc:sldMk cId="1061923111" sldId="426"/>
        </pc:sldMkLst>
        <pc:spChg chg="mod">
          <ac:chgData name="Andrew Green" userId="5c87a1a1-9dba-4e8d-80a3-ee66ced3ed9c" providerId="ADAL" clId="{30B63429-4967-4915-A4F0-7D168998BED8}" dt="2022-09-09T09:48:36.515" v="216" actId="20577"/>
          <ac:spMkLst>
            <pc:docMk/>
            <pc:sldMk cId="1061923111" sldId="426"/>
            <ac:spMk id="2" creationId="{A887E9A8-08EC-90D4-AFDF-5B394859BE75}"/>
          </ac:spMkLst>
        </pc:spChg>
        <pc:spChg chg="mod">
          <ac:chgData name="Andrew Green" userId="5c87a1a1-9dba-4e8d-80a3-ee66ced3ed9c" providerId="ADAL" clId="{30B63429-4967-4915-A4F0-7D168998BED8}" dt="2022-09-09T09:49:30.110" v="335" actId="20577"/>
          <ac:spMkLst>
            <pc:docMk/>
            <pc:sldMk cId="1061923111" sldId="426"/>
            <ac:spMk id="3" creationId="{CAE50FD0-B7F5-71B4-1792-C3D5EEE4C108}"/>
          </ac:spMkLst>
        </pc:spChg>
      </pc:sldChg>
      <pc:sldChg chg="modSp mod">
        <pc:chgData name="Andrew Green" userId="5c87a1a1-9dba-4e8d-80a3-ee66ced3ed9c" providerId="ADAL" clId="{30B63429-4967-4915-A4F0-7D168998BED8}" dt="2022-09-09T09:52:25.231" v="353" actId="27636"/>
        <pc:sldMkLst>
          <pc:docMk/>
          <pc:sldMk cId="2843835324" sldId="427"/>
        </pc:sldMkLst>
        <pc:spChg chg="mod">
          <ac:chgData name="Andrew Green" userId="5c87a1a1-9dba-4e8d-80a3-ee66ced3ed9c" providerId="ADAL" clId="{30B63429-4967-4915-A4F0-7D168998BED8}" dt="2022-09-09T09:50:57.030" v="337" actId="20577"/>
          <ac:spMkLst>
            <pc:docMk/>
            <pc:sldMk cId="2843835324" sldId="427"/>
            <ac:spMk id="2" creationId="{A887E9A8-08EC-90D4-AFDF-5B394859BE75}"/>
          </ac:spMkLst>
        </pc:spChg>
        <pc:spChg chg="mod">
          <ac:chgData name="Andrew Green" userId="5c87a1a1-9dba-4e8d-80a3-ee66ced3ed9c" providerId="ADAL" clId="{30B63429-4967-4915-A4F0-7D168998BED8}" dt="2022-09-09T09:52:25.231" v="353" actId="27636"/>
          <ac:spMkLst>
            <pc:docMk/>
            <pc:sldMk cId="2843835324" sldId="427"/>
            <ac:spMk id="3" creationId="{CAE50FD0-B7F5-71B4-1792-C3D5EEE4C108}"/>
          </ac:spMkLst>
        </pc:spChg>
      </pc:sldChg>
      <pc:sldChg chg="del">
        <pc:chgData name="Andrew Green" userId="5c87a1a1-9dba-4e8d-80a3-ee66ced3ed9c" providerId="ADAL" clId="{30B63429-4967-4915-A4F0-7D168998BED8}" dt="2022-09-09T10:04:31.800" v="818" actId="47"/>
        <pc:sldMkLst>
          <pc:docMk/>
          <pc:sldMk cId="3822841098" sldId="428"/>
        </pc:sldMkLst>
      </pc:sldChg>
      <pc:sldChg chg="del">
        <pc:chgData name="Andrew Green" userId="5c87a1a1-9dba-4e8d-80a3-ee66ced3ed9c" providerId="ADAL" clId="{30B63429-4967-4915-A4F0-7D168998BED8}" dt="2022-09-09T10:04:31.800" v="818" actId="47"/>
        <pc:sldMkLst>
          <pc:docMk/>
          <pc:sldMk cId="2726537187" sldId="429"/>
        </pc:sldMkLst>
      </pc:sldChg>
      <pc:sldChg chg="del">
        <pc:chgData name="Andrew Green" userId="5c87a1a1-9dba-4e8d-80a3-ee66ced3ed9c" providerId="ADAL" clId="{30B63429-4967-4915-A4F0-7D168998BED8}" dt="2022-09-09T10:04:31.800" v="818" actId="47"/>
        <pc:sldMkLst>
          <pc:docMk/>
          <pc:sldMk cId="213699322" sldId="430"/>
        </pc:sldMkLst>
      </pc:sldChg>
      <pc:sldChg chg="del">
        <pc:chgData name="Andrew Green" userId="5c87a1a1-9dba-4e8d-80a3-ee66ced3ed9c" providerId="ADAL" clId="{30B63429-4967-4915-A4F0-7D168998BED8}" dt="2022-09-09T10:04:31.800" v="818" actId="47"/>
        <pc:sldMkLst>
          <pc:docMk/>
          <pc:sldMk cId="1978985668" sldId="431"/>
        </pc:sldMkLst>
      </pc:sldChg>
      <pc:sldChg chg="del">
        <pc:chgData name="Andrew Green" userId="5c87a1a1-9dba-4e8d-80a3-ee66ced3ed9c" providerId="ADAL" clId="{30B63429-4967-4915-A4F0-7D168998BED8}" dt="2022-09-09T10:04:31.800" v="818" actId="47"/>
        <pc:sldMkLst>
          <pc:docMk/>
          <pc:sldMk cId="3760839123" sldId="432"/>
        </pc:sldMkLst>
      </pc:sldChg>
      <pc:sldChg chg="del">
        <pc:chgData name="Andrew Green" userId="5c87a1a1-9dba-4e8d-80a3-ee66ced3ed9c" providerId="ADAL" clId="{30B63429-4967-4915-A4F0-7D168998BED8}" dt="2022-09-09T10:04:31.800" v="818" actId="47"/>
        <pc:sldMkLst>
          <pc:docMk/>
          <pc:sldMk cId="1308998969" sldId="433"/>
        </pc:sldMkLst>
      </pc:sldChg>
      <pc:sldChg chg="del">
        <pc:chgData name="Andrew Green" userId="5c87a1a1-9dba-4e8d-80a3-ee66ced3ed9c" providerId="ADAL" clId="{30B63429-4967-4915-A4F0-7D168998BED8}" dt="2022-09-09T10:04:31.800" v="818" actId="47"/>
        <pc:sldMkLst>
          <pc:docMk/>
          <pc:sldMk cId="4070942718" sldId="434"/>
        </pc:sldMkLst>
      </pc:sldChg>
      <pc:sldChg chg="del">
        <pc:chgData name="Andrew Green" userId="5c87a1a1-9dba-4e8d-80a3-ee66ced3ed9c" providerId="ADAL" clId="{30B63429-4967-4915-A4F0-7D168998BED8}" dt="2022-09-09T10:04:31.800" v="818" actId="47"/>
        <pc:sldMkLst>
          <pc:docMk/>
          <pc:sldMk cId="3388326419" sldId="435"/>
        </pc:sldMkLst>
      </pc:sldChg>
      <pc:sldChg chg="del">
        <pc:chgData name="Andrew Green" userId="5c87a1a1-9dba-4e8d-80a3-ee66ced3ed9c" providerId="ADAL" clId="{30B63429-4967-4915-A4F0-7D168998BED8}" dt="2022-09-09T10:04:31.800" v="818" actId="47"/>
        <pc:sldMkLst>
          <pc:docMk/>
          <pc:sldMk cId="2440086170" sldId="436"/>
        </pc:sldMkLst>
      </pc:sldChg>
      <pc:sldChg chg="del">
        <pc:chgData name="Andrew Green" userId="5c87a1a1-9dba-4e8d-80a3-ee66ced3ed9c" providerId="ADAL" clId="{30B63429-4967-4915-A4F0-7D168998BED8}" dt="2022-09-09T10:04:31.800" v="818" actId="47"/>
        <pc:sldMkLst>
          <pc:docMk/>
          <pc:sldMk cId="259373988" sldId="437"/>
        </pc:sldMkLst>
      </pc:sldChg>
      <pc:sldChg chg="del">
        <pc:chgData name="Andrew Green" userId="5c87a1a1-9dba-4e8d-80a3-ee66ced3ed9c" providerId="ADAL" clId="{30B63429-4967-4915-A4F0-7D168998BED8}" dt="2022-09-09T10:04:31.800" v="818" actId="47"/>
        <pc:sldMkLst>
          <pc:docMk/>
          <pc:sldMk cId="1641716835" sldId="438"/>
        </pc:sldMkLst>
      </pc:sldChg>
      <pc:sldChg chg="del">
        <pc:chgData name="Andrew Green" userId="5c87a1a1-9dba-4e8d-80a3-ee66ced3ed9c" providerId="ADAL" clId="{30B63429-4967-4915-A4F0-7D168998BED8}" dt="2022-09-09T10:04:31.800" v="818" actId="47"/>
        <pc:sldMkLst>
          <pc:docMk/>
          <pc:sldMk cId="1418566840" sldId="439"/>
        </pc:sldMkLst>
      </pc:sldChg>
      <pc:sldChg chg="del">
        <pc:chgData name="Andrew Green" userId="5c87a1a1-9dba-4e8d-80a3-ee66ced3ed9c" providerId="ADAL" clId="{30B63429-4967-4915-A4F0-7D168998BED8}" dt="2022-09-09T10:04:31.800" v="818" actId="47"/>
        <pc:sldMkLst>
          <pc:docMk/>
          <pc:sldMk cId="1565939076" sldId="440"/>
        </pc:sldMkLst>
      </pc:sldChg>
      <pc:sldChg chg="modSp add mod">
        <pc:chgData name="Andrew Green" userId="5c87a1a1-9dba-4e8d-80a3-ee66ced3ed9c" providerId="ADAL" clId="{30B63429-4967-4915-A4F0-7D168998BED8}" dt="2022-09-09T10:03:35.720" v="665" actId="20577"/>
        <pc:sldMkLst>
          <pc:docMk/>
          <pc:sldMk cId="266058363" sldId="441"/>
        </pc:sldMkLst>
        <pc:spChg chg="mod">
          <ac:chgData name="Andrew Green" userId="5c87a1a1-9dba-4e8d-80a3-ee66ced3ed9c" providerId="ADAL" clId="{30B63429-4967-4915-A4F0-7D168998BED8}" dt="2022-09-09T09:52:37.289" v="376" actId="20577"/>
          <ac:spMkLst>
            <pc:docMk/>
            <pc:sldMk cId="266058363" sldId="441"/>
            <ac:spMk id="2" creationId="{A887E9A8-08EC-90D4-AFDF-5B394859BE75}"/>
          </ac:spMkLst>
        </pc:spChg>
        <pc:spChg chg="mod">
          <ac:chgData name="Andrew Green" userId="5c87a1a1-9dba-4e8d-80a3-ee66ced3ed9c" providerId="ADAL" clId="{30B63429-4967-4915-A4F0-7D168998BED8}" dt="2022-09-09T10:03:35.720" v="665" actId="20577"/>
          <ac:spMkLst>
            <pc:docMk/>
            <pc:sldMk cId="266058363" sldId="441"/>
            <ac:spMk id="3" creationId="{CAE50FD0-B7F5-71B4-1792-C3D5EEE4C10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09/09/2022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Jansen, D. </a:t>
            </a:r>
            <a:r>
              <a:rPr lang="en-GB" i="1" dirty="0"/>
              <a:t>What (Exactly) Is A Research Proposal?. </a:t>
            </a:r>
            <a:r>
              <a:rPr lang="en-GB" i="0" dirty="0"/>
              <a:t>Available at: https://gradcoach.com/what-is-a-research-proposal-dissertation-thesis. Last Accessed: 5/9/2022.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2054790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3730115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7</a:t>
            </a:fld>
            <a:endParaRPr lang="en-GB"/>
          </a:p>
        </p:txBody>
      </p:sp>
    </p:spTree>
    <p:extLst>
      <p:ext uri="{BB962C8B-B14F-4D97-AF65-F5344CB8AC3E}">
        <p14:creationId xmlns:p14="http://schemas.microsoft.com/office/powerpoint/2010/main" val="4110901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5.  Robson, C. McCartan, K. </a:t>
            </a:r>
            <a:r>
              <a:rPr lang="en-GB" i="1" dirty="0"/>
              <a:t>Real World Research: 4</a:t>
            </a:r>
            <a:r>
              <a:rPr lang="en-GB" i="1" baseline="30000" dirty="0"/>
              <a:t>th</a:t>
            </a:r>
            <a:r>
              <a:rPr lang="en-GB" i="1" dirty="0"/>
              <a:t> Edition.</a:t>
            </a:r>
            <a:r>
              <a:rPr lang="en-GB" i="0" dirty="0"/>
              <a:t> Chichester. Wiley. 2016.</a:t>
            </a: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8</a:t>
            </a:fld>
            <a:endParaRPr lang="en-GB"/>
          </a:p>
        </p:txBody>
      </p:sp>
    </p:spTree>
    <p:extLst>
      <p:ext uri="{BB962C8B-B14F-4D97-AF65-F5344CB8AC3E}">
        <p14:creationId xmlns:p14="http://schemas.microsoft.com/office/powerpoint/2010/main" val="3276545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9</a:t>
            </a:fld>
            <a:endParaRPr lang="en-GB"/>
          </a:p>
        </p:txBody>
      </p:sp>
    </p:spTree>
    <p:extLst>
      <p:ext uri="{BB962C8B-B14F-4D97-AF65-F5344CB8AC3E}">
        <p14:creationId xmlns:p14="http://schemas.microsoft.com/office/powerpoint/2010/main" val="1657655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10</a:t>
            </a:fld>
            <a:endParaRPr lang="en-GB"/>
          </a:p>
        </p:txBody>
      </p:sp>
    </p:spTree>
    <p:extLst>
      <p:ext uri="{BB962C8B-B14F-4D97-AF65-F5344CB8AC3E}">
        <p14:creationId xmlns:p14="http://schemas.microsoft.com/office/powerpoint/2010/main" val="3797155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11</a:t>
            </a:fld>
            <a:endParaRPr lang="en-GB"/>
          </a:p>
        </p:txBody>
      </p:sp>
    </p:spTree>
    <p:extLst>
      <p:ext uri="{BB962C8B-B14F-4D97-AF65-F5344CB8AC3E}">
        <p14:creationId xmlns:p14="http://schemas.microsoft.com/office/powerpoint/2010/main" val="4078613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13</a:t>
            </a:fld>
            <a:endParaRPr lang="en-GB"/>
          </a:p>
        </p:txBody>
      </p:sp>
    </p:spTree>
    <p:extLst>
      <p:ext uri="{BB962C8B-B14F-4D97-AF65-F5344CB8AC3E}">
        <p14:creationId xmlns:p14="http://schemas.microsoft.com/office/powerpoint/2010/main" val="4086239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9/9/2022</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9/9/2022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9/9/2022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9/9/2022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9/9/2022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9/9/2022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9/9/2022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9/9/2022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9/9/2022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9/9/2022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9/9/2022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2400" dirty="0">
                <a:solidFill>
                  <a:schemeClr val="tx1"/>
                </a:solidFill>
              </a:rPr>
            </a:br>
            <a:r>
              <a:rPr lang="en-GB" sz="2400" dirty="0">
                <a:solidFill>
                  <a:schemeClr val="tx1"/>
                </a:solidFill>
              </a:rPr>
              <a:t>Research Methodology #5</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Researchers Should:</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pPr marL="385763" indent="-385763"/>
            <a:r>
              <a:rPr lang="en-GB" dirty="0"/>
              <a:t>Avoid any risk of considerably harming people, the environment, or property unnecessarily.  </a:t>
            </a:r>
          </a:p>
          <a:p>
            <a:pPr marL="385763" indent="-385763"/>
            <a:r>
              <a:rPr lang="en-GB" dirty="0"/>
              <a:t>Not use deception on people participating.</a:t>
            </a:r>
          </a:p>
          <a:p>
            <a:pPr marL="385763" indent="-385763"/>
            <a:r>
              <a:rPr lang="en-GB" dirty="0"/>
              <a:t>Obtain </a:t>
            </a:r>
            <a:r>
              <a:rPr lang="en-GB" b="1" dirty="0"/>
              <a:t>informed consent </a:t>
            </a:r>
            <a:r>
              <a:rPr lang="en-GB" dirty="0"/>
              <a:t>from all involved in the study. </a:t>
            </a:r>
          </a:p>
          <a:p>
            <a:pPr marL="385763" indent="-385763"/>
            <a:r>
              <a:rPr lang="en-GB" dirty="0"/>
              <a:t>Preserve privacy and confidentiality whenever possible. </a:t>
            </a:r>
          </a:p>
          <a:p>
            <a:pPr marL="385763" indent="-385763"/>
            <a:r>
              <a:rPr lang="en-GB" dirty="0"/>
              <a:t>Take special precautions when involving populations or animals which may not be considered to understand fully the purpose of the study. </a:t>
            </a:r>
          </a:p>
          <a:p>
            <a:pPr marL="385763" indent="-385763"/>
            <a:r>
              <a:rPr lang="en-GB" dirty="0"/>
              <a:t>Not offer big rewards or enforce binding contracts for the study. This is especially important when people are somehow reliant on the reward.</a:t>
            </a:r>
          </a:p>
          <a:p>
            <a:pPr marL="385763" indent="-385763"/>
            <a:r>
              <a:rPr lang="en-GB" dirty="0"/>
              <a:t>Not plagiarize the work of others.</a:t>
            </a:r>
          </a:p>
          <a:p>
            <a:pPr marL="385763" indent="-385763"/>
            <a:r>
              <a:rPr lang="en-GB" dirty="0"/>
              <a:t>Not skew their conclusions based on funding. </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2843835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Ethical Misconduct</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750153"/>
          </a:xfrm>
        </p:spPr>
        <p:txBody>
          <a:bodyPr>
            <a:normAutofit/>
          </a:bodyPr>
          <a:lstStyle/>
          <a:p>
            <a:pPr marL="385763" indent="-385763"/>
            <a:r>
              <a:rPr lang="en-GB" dirty="0"/>
              <a:t>Competition is an important factor in research, and may be both a good thing and a bad thing.</a:t>
            </a:r>
          </a:p>
          <a:p>
            <a:pPr marL="385763" indent="-385763"/>
            <a:r>
              <a:rPr lang="en-GB" dirty="0"/>
              <a:t>Whistleblowing is one mechanism to help discover misconduct in research.</a:t>
            </a:r>
          </a:p>
          <a:p>
            <a:pPr marL="385763" indent="-385763"/>
            <a:r>
              <a:rPr lang="en-GB" dirty="0"/>
              <a:t>You may be asked to produce evidence of raw data gathered during the course of your project. </a:t>
            </a:r>
          </a:p>
          <a:p>
            <a:pPr marL="385763" indent="-385763"/>
            <a:r>
              <a:rPr lang="en-GB" dirty="0"/>
              <a:t>You need to be able to do so if you are.</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266058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Task</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2765866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Autofit/>
          </a:bodyPr>
          <a:lstStyle/>
          <a:p>
            <a:r>
              <a:rPr lang="en-GB" sz="3600" dirty="0"/>
              <a:t>Task</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750153"/>
          </a:xfrm>
        </p:spPr>
        <p:txBody>
          <a:bodyPr>
            <a:normAutofit/>
          </a:bodyPr>
          <a:lstStyle/>
          <a:p>
            <a:r>
              <a:rPr lang="en-GB" dirty="0"/>
              <a:t>Download and complete the ethics form on Moodle for your project.</a:t>
            </a:r>
          </a:p>
          <a:p>
            <a:r>
              <a:rPr lang="en-GB" dirty="0"/>
              <a:t>Fully consider each participant including yourselves.</a:t>
            </a:r>
          </a:p>
          <a:p>
            <a:r>
              <a:rPr lang="en-GB" dirty="0"/>
              <a:t>Add the completed form to the end of the project proposal document.</a:t>
            </a:r>
          </a:p>
          <a:p>
            <a:endParaRPr lang="en-GB" dirty="0"/>
          </a:p>
          <a:p>
            <a:endParaRPr lang="en-GB" dirty="0"/>
          </a:p>
        </p:txBody>
      </p:sp>
    </p:spTree>
    <p:extLst>
      <p:ext uri="{BB962C8B-B14F-4D97-AF65-F5344CB8AC3E}">
        <p14:creationId xmlns:p14="http://schemas.microsoft.com/office/powerpoint/2010/main" val="100786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Recap: </a:t>
            </a:r>
          </a:p>
          <a:p>
            <a:pPr lvl="1"/>
            <a:r>
              <a:rPr lang="en-GB" dirty="0"/>
              <a:t>Project Proposal</a:t>
            </a:r>
          </a:p>
          <a:p>
            <a:pPr lvl="0"/>
            <a:r>
              <a:rPr lang="en-GB" sz="2000" dirty="0"/>
              <a:t>Research Ethics</a:t>
            </a:r>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extLst>
      <p:ext uri="{BB962C8B-B14F-4D97-AF65-F5344CB8AC3E}">
        <p14:creationId xmlns:p14="http://schemas.microsoft.com/office/powerpoint/2010/main" val="2475966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dirty="0"/>
              <a:t>Complete the form!</a:t>
            </a:r>
            <a:endParaRPr lang="en-GB" sz="2000" dirty="0"/>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Recap: </a:t>
            </a:r>
          </a:p>
          <a:p>
            <a:pPr lvl="1"/>
            <a:r>
              <a:rPr lang="en-GB" dirty="0"/>
              <a:t>Project Proposal</a:t>
            </a:r>
          </a:p>
          <a:p>
            <a:pPr lvl="0"/>
            <a:r>
              <a:rPr lang="en-GB" sz="2000" dirty="0"/>
              <a:t>Research Ethics</a:t>
            </a:r>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Recap</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90389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04BE-77A7-9A60-7842-134FF754356A}"/>
              </a:ext>
            </a:extLst>
          </p:cNvPr>
          <p:cNvSpPr>
            <a:spLocks noGrp="1"/>
          </p:cNvSpPr>
          <p:nvPr>
            <p:ph type="title"/>
          </p:nvPr>
        </p:nvSpPr>
        <p:spPr/>
        <p:txBody>
          <a:bodyPr/>
          <a:lstStyle/>
          <a:p>
            <a:r>
              <a:rPr lang="en-GB" dirty="0"/>
              <a:t>The Project Proposal</a:t>
            </a:r>
          </a:p>
        </p:txBody>
      </p:sp>
      <p:sp>
        <p:nvSpPr>
          <p:cNvPr id="3" name="Content Placeholder 2">
            <a:extLst>
              <a:ext uri="{FF2B5EF4-FFF2-40B4-BE49-F238E27FC236}">
                <a16:creationId xmlns:a16="http://schemas.microsoft.com/office/drawing/2014/main" id="{00694A57-918A-F99E-30AF-85A7EC8F4AFC}"/>
              </a:ext>
            </a:extLst>
          </p:cNvPr>
          <p:cNvSpPr>
            <a:spLocks noGrp="1"/>
          </p:cNvSpPr>
          <p:nvPr>
            <p:ph idx="1"/>
          </p:nvPr>
        </p:nvSpPr>
        <p:spPr/>
        <p:txBody>
          <a:bodyPr/>
          <a:lstStyle/>
          <a:p>
            <a:r>
              <a:rPr lang="en-GB" dirty="0"/>
              <a:t>The purpose of the project proposal is to establish exactly what is to be achieved by the project and to establish a plan to do this. </a:t>
            </a:r>
          </a:p>
          <a:p>
            <a:r>
              <a:rPr lang="en-GB" dirty="0"/>
              <a:t>“A research proposal is a simply a structured, formal document that explains what you plan to research (i.e. your research topic), why it’s worth researching (i.e. your justification), and how you plan to investigate it (i.e. your practical approach).“ </a:t>
            </a:r>
            <a:r>
              <a:rPr lang="en-GB" sz="1200" dirty="0"/>
              <a:t>[1]</a:t>
            </a:r>
          </a:p>
          <a:p>
            <a:r>
              <a:rPr lang="en-GB" dirty="0"/>
              <a:t>“The purpose of the research proposal […] is to convince your research supervisor, committee or university that your research is suitable (for the requirements of the degree program) and manageable (given the time and resource constraints you will face).”</a:t>
            </a:r>
            <a:r>
              <a:rPr lang="en-GB" sz="1200" dirty="0"/>
              <a:t> [1]</a:t>
            </a:r>
          </a:p>
          <a:p>
            <a:endParaRPr lang="en-GB" sz="1200" dirty="0"/>
          </a:p>
        </p:txBody>
      </p:sp>
    </p:spTree>
    <p:extLst>
      <p:ext uri="{BB962C8B-B14F-4D97-AF65-F5344CB8AC3E}">
        <p14:creationId xmlns:p14="http://schemas.microsoft.com/office/powerpoint/2010/main" val="422684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Ethics</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7175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Research Ethics</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pPr marL="457200" indent="-457200"/>
            <a:r>
              <a:rPr lang="en-GB" dirty="0"/>
              <a:t>Questions:</a:t>
            </a:r>
          </a:p>
          <a:p>
            <a:pPr marL="749808" lvl="1" indent="-457200">
              <a:buFont typeface="+mj-lt"/>
              <a:buAutoNum type="arabicPeriod"/>
            </a:pPr>
            <a:r>
              <a:rPr lang="en-GB" dirty="0"/>
              <a:t>What are research ethics?</a:t>
            </a:r>
          </a:p>
          <a:p>
            <a:pPr marL="749808" lvl="1" indent="-457200">
              <a:buFont typeface="+mj-lt"/>
              <a:buAutoNum type="arabicPeriod"/>
            </a:pPr>
            <a:r>
              <a:rPr lang="en-GB" dirty="0"/>
              <a:t>Why might your project need to observe research ethics?</a:t>
            </a:r>
          </a:p>
        </p:txBody>
      </p:sp>
    </p:spTree>
    <p:extLst>
      <p:ext uri="{BB962C8B-B14F-4D97-AF65-F5344CB8AC3E}">
        <p14:creationId xmlns:p14="http://schemas.microsoft.com/office/powerpoint/2010/main" val="1688693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Research Ethics</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lnSpcReduction="10000"/>
          </a:bodyPr>
          <a:lstStyle/>
          <a:p>
            <a:r>
              <a:rPr lang="en-GB" dirty="0"/>
              <a:t>When most people think of ethics (or morals), they think of rules for distinguishing between right and wrong, such as:</a:t>
            </a:r>
          </a:p>
          <a:p>
            <a:pPr lvl="1"/>
            <a:r>
              <a:rPr lang="en-GB" dirty="0"/>
              <a:t>The Golden Rule ("Do unto others as you would have them do unto you").</a:t>
            </a:r>
          </a:p>
          <a:p>
            <a:pPr lvl="1"/>
            <a:r>
              <a:rPr lang="en-GB" dirty="0"/>
              <a:t>A code of conduct like the Hippocratic Oath ("First of all, do no harm").</a:t>
            </a:r>
          </a:p>
          <a:p>
            <a:pPr lvl="1">
              <a:spcAft>
                <a:spcPts val="1800"/>
              </a:spcAft>
            </a:pPr>
            <a:r>
              <a:rPr lang="en-GB" dirty="0"/>
              <a:t>A religious creed like the Ten Commandments ("Thou Shalt not kill...").</a:t>
            </a:r>
          </a:p>
          <a:p>
            <a:pPr>
              <a:spcAft>
                <a:spcPts val="1800"/>
              </a:spcAft>
            </a:pPr>
            <a:r>
              <a:rPr lang="en-GB" dirty="0"/>
              <a:t>Although most people acquire their sense of right and wrong during childhood, moral development occurs throughout life and human beings pass through different stages of growth as they mature. </a:t>
            </a:r>
          </a:p>
          <a:p>
            <a:pPr>
              <a:spcAft>
                <a:spcPts val="1800"/>
              </a:spcAft>
            </a:pPr>
            <a:r>
              <a:rPr lang="en-GB" dirty="0"/>
              <a:t>Ethical norms are so ubiquitous that one might be tempted to regard them as simple common sense. On the other hand, if morality were nothing more than common sense, then why are there so many ethical disputes and issues in our society?</a:t>
            </a:r>
          </a:p>
          <a:p>
            <a:pPr>
              <a:spcAft>
                <a:spcPts val="1800"/>
              </a:spcAft>
            </a:pPr>
            <a:r>
              <a:rPr lang="en-GB" dirty="0"/>
              <a:t>Ethical norms are rules for behaviour and are broader then laws.</a:t>
            </a:r>
          </a:p>
        </p:txBody>
      </p:sp>
    </p:spTree>
    <p:extLst>
      <p:ext uri="{BB962C8B-B14F-4D97-AF65-F5344CB8AC3E}">
        <p14:creationId xmlns:p14="http://schemas.microsoft.com/office/powerpoint/2010/main" val="298812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Research Ethics</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pPr marL="385763" indent="-385763"/>
            <a:r>
              <a:rPr lang="en-GB" dirty="0"/>
              <a:t>Many different disciplines, institutions, and professions have standards for behaviour that suit their particular aims and goals. </a:t>
            </a:r>
          </a:p>
          <a:p>
            <a:pPr marL="385763" indent="-385763"/>
            <a:r>
              <a:rPr lang="en-GB" dirty="0"/>
              <a:t>These standards also help members of the discipline to coordinate their actions or activities and to establish the public's trust of the discipline. </a:t>
            </a:r>
          </a:p>
          <a:p>
            <a:pPr marL="385763" indent="-385763"/>
            <a:r>
              <a:rPr lang="en-GB" dirty="0"/>
              <a:t>For instance, ethical standards govern conduct in medicine, law, engineering, and business. </a:t>
            </a:r>
          </a:p>
          <a:p>
            <a:pPr marL="385763" indent="-385763"/>
            <a:r>
              <a:rPr lang="en-GB" dirty="0"/>
              <a:t>Ethical norms also serve the aims or goals of research and apply to people who conduct research or other scholarly or creative activities. </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2602284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Research Ethics</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pPr marL="385763" indent="-385763"/>
            <a:r>
              <a:rPr lang="en-GB" dirty="0"/>
              <a:t>Research that involves human subjects or participants raises unique and complex ethical, legal, social and political issues.</a:t>
            </a:r>
          </a:p>
          <a:p>
            <a:pPr marL="385763" indent="-385763"/>
            <a:r>
              <a:rPr lang="en-GB" dirty="0"/>
              <a:t>Research ethics is specifically interested in the analysis of ethical issues that are raised when people are involved as participants in research. </a:t>
            </a:r>
          </a:p>
          <a:p>
            <a:pPr marL="385763" indent="-385763"/>
            <a:r>
              <a:rPr lang="en-GB" dirty="0"/>
              <a:t>There are ALWAYS people involved in research, even if this is only the researcher themselves.</a:t>
            </a:r>
          </a:p>
          <a:p>
            <a:pPr marL="385763" indent="-385763"/>
            <a:r>
              <a:rPr lang="en-GB" dirty="0"/>
              <a:t>There are three objectives in research ethics. </a:t>
            </a:r>
          </a:p>
          <a:p>
            <a:pPr marL="678371" lvl="1" indent="-385763"/>
            <a:r>
              <a:rPr lang="en-GB" dirty="0"/>
              <a:t>The first and broadest objective is to protect human participants.</a:t>
            </a:r>
          </a:p>
          <a:p>
            <a:pPr marL="678371" lvl="1" indent="-385763"/>
            <a:r>
              <a:rPr lang="en-GB" dirty="0"/>
              <a:t>The second objective is to ensure that research is conducted in a way that serves interests of individuals, groups and/or society as a whole. </a:t>
            </a:r>
          </a:p>
          <a:p>
            <a:pPr marL="678371" lvl="1" indent="-385763"/>
            <a:r>
              <a:rPr lang="en-GB" dirty="0"/>
              <a:t>The third objective is to examine specific research activities and projects for their ethical soundness, looking at issues such as the management of risk, protection of confidentiality and the process of informed consent.</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1061923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1452</TotalTime>
  <Words>880</Words>
  <Application>Microsoft Office PowerPoint</Application>
  <PresentationFormat>On-screen Show (4:3)</PresentationFormat>
  <Paragraphs>83</Paragraphs>
  <Slides>15</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Corbel</vt:lpstr>
      <vt:lpstr>Wingdings</vt:lpstr>
      <vt:lpstr>Wingdings 2</vt:lpstr>
      <vt:lpstr>Wingdings 3</vt:lpstr>
      <vt:lpstr>PPT design-AG-2016</vt:lpstr>
      <vt:lpstr>Major Project and Research Methods Research Methodology #5</vt:lpstr>
      <vt:lpstr>In this session…</vt:lpstr>
      <vt:lpstr>Recap</vt:lpstr>
      <vt:lpstr>The Project Proposal</vt:lpstr>
      <vt:lpstr>Research Ethics</vt:lpstr>
      <vt:lpstr>Research Ethics</vt:lpstr>
      <vt:lpstr>Research Ethics</vt:lpstr>
      <vt:lpstr>Research Ethics</vt:lpstr>
      <vt:lpstr>Research Ethics</vt:lpstr>
      <vt:lpstr>Researchers Should:</vt:lpstr>
      <vt:lpstr>Ethical Misconduct</vt:lpstr>
      <vt:lpstr>Task</vt:lpstr>
      <vt:lpstr>Task</vt:lpstr>
      <vt:lpstr>In this session…</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129</cp:revision>
  <dcterms:created xsi:type="dcterms:W3CDTF">2010-09-12T20:40:41Z</dcterms:created>
  <dcterms:modified xsi:type="dcterms:W3CDTF">2022-09-09T10:05:28Z</dcterms:modified>
</cp:coreProperties>
</file>