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Default Extension="png" ContentType="image/png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notesSlides/notesSlide13.xml" ContentType="application/vnd.openxmlformats-officedocument.presentationml.notesSlid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8.xml" ContentType="application/vnd.openxmlformats-officedocument.presentationml.notesSlide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notesSlides/notesSlide10.xml" ContentType="application/vnd.openxmlformats-officedocument.presentationml.notesSlide+xml"/>
  <Override PartName="/ppt/diagrams/quickStyle11.xml" ContentType="application/vnd.openxmlformats-officedocument.drawingml.diagramStyle+xml"/>
  <Override PartName="/ppt/diagrams/drawing12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556279-04E5-4B10-B92D-6B73CC5F3C1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4AEECDDD-105A-4AFE-975B-A2A2A92E7948}">
      <dgm:prSet/>
      <dgm:spPr/>
      <dgm:t>
        <a:bodyPr/>
        <a:lstStyle/>
        <a:p>
          <a:pPr rtl="0"/>
          <a:r>
            <a:rPr lang="en-GB" dirty="0" smtClean="0"/>
            <a:t>Phases of construction</a:t>
          </a:r>
          <a:br>
            <a:rPr lang="en-GB" dirty="0" smtClean="0"/>
          </a:br>
          <a:endParaRPr lang="en-GB" dirty="0"/>
        </a:p>
      </dgm:t>
    </dgm:pt>
    <dgm:pt modelId="{902D112A-B0C1-4048-9034-63E8B21DB98C}" type="parTrans" cxnId="{93D7D04B-2476-4075-B279-7D944EFFFDD5}">
      <dgm:prSet/>
      <dgm:spPr/>
      <dgm:t>
        <a:bodyPr/>
        <a:lstStyle/>
        <a:p>
          <a:endParaRPr lang="en-GB"/>
        </a:p>
      </dgm:t>
    </dgm:pt>
    <dgm:pt modelId="{E1FF867E-EEE1-433E-ABBA-BD9C89C03EBD}" type="sibTrans" cxnId="{93D7D04B-2476-4075-B279-7D944EFFFDD5}">
      <dgm:prSet/>
      <dgm:spPr/>
      <dgm:t>
        <a:bodyPr/>
        <a:lstStyle/>
        <a:p>
          <a:endParaRPr lang="en-GB"/>
        </a:p>
      </dgm:t>
    </dgm:pt>
    <dgm:pt modelId="{208B0424-F5E8-481B-ADDD-B1E89E570F98}" type="pres">
      <dgm:prSet presAssocID="{2B556279-04E5-4B10-B92D-6B73CC5F3C14}" presName="linear" presStyleCnt="0">
        <dgm:presLayoutVars>
          <dgm:animLvl val="lvl"/>
          <dgm:resizeHandles val="exact"/>
        </dgm:presLayoutVars>
      </dgm:prSet>
      <dgm:spPr/>
    </dgm:pt>
    <dgm:pt modelId="{D0FDE361-D1DC-4A7F-8D23-6A8E2D1A96E6}" type="pres">
      <dgm:prSet presAssocID="{4AEECDDD-105A-4AFE-975B-A2A2A92E7948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3D7D04B-2476-4075-B279-7D944EFFFDD5}" srcId="{2B556279-04E5-4B10-B92D-6B73CC5F3C14}" destId="{4AEECDDD-105A-4AFE-975B-A2A2A92E7948}" srcOrd="0" destOrd="0" parTransId="{902D112A-B0C1-4048-9034-63E8B21DB98C}" sibTransId="{E1FF867E-EEE1-433E-ABBA-BD9C89C03EBD}"/>
    <dgm:cxn modelId="{81CD65A6-AED0-4595-8F70-3D7E3302BE39}" type="presOf" srcId="{2B556279-04E5-4B10-B92D-6B73CC5F3C14}" destId="{208B0424-F5E8-481B-ADDD-B1E89E570F98}" srcOrd="0" destOrd="0" presId="urn:microsoft.com/office/officeart/2005/8/layout/vList2"/>
    <dgm:cxn modelId="{D2838BFC-C746-40CE-A31B-BD94E5C5F251}" type="presOf" srcId="{4AEECDDD-105A-4AFE-975B-A2A2A92E7948}" destId="{D0FDE361-D1DC-4A7F-8D23-6A8E2D1A96E6}" srcOrd="0" destOrd="0" presId="urn:microsoft.com/office/officeart/2005/8/layout/vList2"/>
    <dgm:cxn modelId="{7C745ECD-F313-416E-8A73-BD1D522396DF}" type="presParOf" srcId="{208B0424-F5E8-481B-ADDD-B1E89E570F98}" destId="{D0FDE361-D1DC-4A7F-8D23-6A8E2D1A96E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EBEE8C1-509B-4C06-AAD3-394A2BD03C4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06CD04F0-EA9D-417E-ADEC-54801E7F066C}">
      <dgm:prSet/>
      <dgm:spPr/>
      <dgm:t>
        <a:bodyPr/>
        <a:lstStyle/>
        <a:p>
          <a:pPr rtl="0"/>
          <a:r>
            <a:rPr lang="en-GB" dirty="0" smtClean="0"/>
            <a:t>This phase continues until:</a:t>
          </a:r>
          <a:br>
            <a:rPr lang="en-GB" dirty="0" smtClean="0"/>
          </a:br>
          <a:endParaRPr lang="en-GB" dirty="0"/>
        </a:p>
      </dgm:t>
    </dgm:pt>
    <dgm:pt modelId="{04E3911B-EC9F-47B0-AFAA-2FA8E0961D3C}" type="parTrans" cxnId="{4E08D326-4773-40C0-A5DE-31CF1BD10E75}">
      <dgm:prSet/>
      <dgm:spPr/>
      <dgm:t>
        <a:bodyPr/>
        <a:lstStyle/>
        <a:p>
          <a:endParaRPr lang="en-GB"/>
        </a:p>
      </dgm:t>
    </dgm:pt>
    <dgm:pt modelId="{685165BB-D33D-4625-892F-CE99136F5914}" type="sibTrans" cxnId="{4E08D326-4773-40C0-A5DE-31CF1BD10E75}">
      <dgm:prSet/>
      <dgm:spPr/>
      <dgm:t>
        <a:bodyPr/>
        <a:lstStyle/>
        <a:p>
          <a:endParaRPr lang="en-GB"/>
        </a:p>
      </dgm:t>
    </dgm:pt>
    <dgm:pt modelId="{4259789F-6958-49FB-B5BF-8A0F2AA9E0EA}" type="pres">
      <dgm:prSet presAssocID="{9EBEE8C1-509B-4C06-AAD3-394A2BD03C4B}" presName="linear" presStyleCnt="0">
        <dgm:presLayoutVars>
          <dgm:animLvl val="lvl"/>
          <dgm:resizeHandles val="exact"/>
        </dgm:presLayoutVars>
      </dgm:prSet>
      <dgm:spPr/>
    </dgm:pt>
    <dgm:pt modelId="{4FCC745D-7982-4E48-A586-5A4391364B59}" type="pres">
      <dgm:prSet presAssocID="{06CD04F0-EA9D-417E-ADEC-54801E7F066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25C2B84-4B1F-4EFF-AF0F-EEE14B6F5F20}" type="presOf" srcId="{06CD04F0-EA9D-417E-ADEC-54801E7F066C}" destId="{4FCC745D-7982-4E48-A586-5A4391364B59}" srcOrd="0" destOrd="0" presId="urn:microsoft.com/office/officeart/2005/8/layout/vList2"/>
    <dgm:cxn modelId="{652D1BA4-EDE9-44B1-8AB0-8955A3CB70B6}" type="presOf" srcId="{9EBEE8C1-509B-4C06-AAD3-394A2BD03C4B}" destId="{4259789F-6958-49FB-B5BF-8A0F2AA9E0EA}" srcOrd="0" destOrd="0" presId="urn:microsoft.com/office/officeart/2005/8/layout/vList2"/>
    <dgm:cxn modelId="{4E08D326-4773-40C0-A5DE-31CF1BD10E75}" srcId="{9EBEE8C1-509B-4C06-AAD3-394A2BD03C4B}" destId="{06CD04F0-EA9D-417E-ADEC-54801E7F066C}" srcOrd="0" destOrd="0" parTransId="{04E3911B-EC9F-47B0-AFAA-2FA8E0961D3C}" sibTransId="{685165BB-D33D-4625-892F-CE99136F5914}"/>
    <dgm:cxn modelId="{655D12B3-E115-4E5C-A94C-A6E38AE6DE07}" type="presParOf" srcId="{4259789F-6958-49FB-B5BF-8A0F2AA9E0EA}" destId="{4FCC745D-7982-4E48-A586-5A4391364B5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5DF1E6B-8B01-4C19-A35D-8EE1C0E06EDF}" type="doc">
      <dgm:prSet loTypeId="urn:microsoft.com/office/officeart/2005/8/layout/vList2" loCatId="list" qsTypeId="urn:microsoft.com/office/officeart/2005/8/quickstyle/simple3" qsCatId="simple" csTypeId="urn:microsoft.com/office/officeart/2005/8/colors/accent0_3" csCatId="mainScheme"/>
      <dgm:spPr/>
      <dgm:t>
        <a:bodyPr/>
        <a:lstStyle/>
        <a:p>
          <a:endParaRPr lang="en-GB"/>
        </a:p>
      </dgm:t>
    </dgm:pt>
    <dgm:pt modelId="{92AABB16-42A6-4894-94FE-D97791C05873}">
      <dgm:prSet/>
      <dgm:spPr/>
      <dgm:t>
        <a:bodyPr/>
        <a:lstStyle/>
        <a:p>
          <a:pPr rtl="0"/>
          <a:r>
            <a:rPr lang="en-GB" b="1" u="sng" dirty="0" smtClean="0"/>
            <a:t>Key Term </a:t>
          </a:r>
          <a:r>
            <a:rPr lang="en-GB" dirty="0" smtClean="0"/>
            <a:t>         Final certificate This is a certificate written by the designer that releases the contractual obligations of the main contractor with the final payment of monies withheld as retention.</a:t>
          </a:r>
          <a:endParaRPr lang="en-GB" dirty="0"/>
        </a:p>
      </dgm:t>
    </dgm:pt>
    <dgm:pt modelId="{2C777CFE-9AC0-4A2B-9F45-EED044B95228}" type="parTrans" cxnId="{27A8FA5A-A174-4FD7-914A-87FDD1897CBB}">
      <dgm:prSet/>
      <dgm:spPr/>
      <dgm:t>
        <a:bodyPr/>
        <a:lstStyle/>
        <a:p>
          <a:endParaRPr lang="en-GB"/>
        </a:p>
      </dgm:t>
    </dgm:pt>
    <dgm:pt modelId="{5A8C35B1-59ED-43C6-A78F-9B7DEC71CBED}" type="sibTrans" cxnId="{27A8FA5A-A174-4FD7-914A-87FDD1897CBB}">
      <dgm:prSet/>
      <dgm:spPr/>
      <dgm:t>
        <a:bodyPr/>
        <a:lstStyle/>
        <a:p>
          <a:endParaRPr lang="en-GB"/>
        </a:p>
      </dgm:t>
    </dgm:pt>
    <dgm:pt modelId="{2947FA97-9247-45C0-B2CB-A55A19A459D3}" type="pres">
      <dgm:prSet presAssocID="{D5DF1E6B-8B01-4C19-A35D-8EE1C0E06EDF}" presName="linear" presStyleCnt="0">
        <dgm:presLayoutVars>
          <dgm:animLvl val="lvl"/>
          <dgm:resizeHandles val="exact"/>
        </dgm:presLayoutVars>
      </dgm:prSet>
      <dgm:spPr/>
    </dgm:pt>
    <dgm:pt modelId="{D0A636C9-A128-4710-ABC0-233246158FFA}" type="pres">
      <dgm:prSet presAssocID="{92AABB16-42A6-4894-94FE-D97791C0587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3962F75-F422-4AAC-8F03-833514D62AFD}" type="presOf" srcId="{92AABB16-42A6-4894-94FE-D97791C05873}" destId="{D0A636C9-A128-4710-ABC0-233246158FFA}" srcOrd="0" destOrd="0" presId="urn:microsoft.com/office/officeart/2005/8/layout/vList2"/>
    <dgm:cxn modelId="{27A8FA5A-A174-4FD7-914A-87FDD1897CBB}" srcId="{D5DF1E6B-8B01-4C19-A35D-8EE1C0E06EDF}" destId="{92AABB16-42A6-4894-94FE-D97791C05873}" srcOrd="0" destOrd="0" parTransId="{2C777CFE-9AC0-4A2B-9F45-EED044B95228}" sibTransId="{5A8C35B1-59ED-43C6-A78F-9B7DEC71CBED}"/>
    <dgm:cxn modelId="{828980D9-3464-4F8D-AD83-1EF8AC74D057}" type="presOf" srcId="{D5DF1E6B-8B01-4C19-A35D-8EE1C0E06EDF}" destId="{2947FA97-9247-45C0-B2CB-A55A19A459D3}" srcOrd="0" destOrd="0" presId="urn:microsoft.com/office/officeart/2005/8/layout/vList2"/>
    <dgm:cxn modelId="{C31D2444-E361-43C6-A184-319808D0B1A7}" type="presParOf" srcId="{2947FA97-9247-45C0-B2CB-A55A19A459D3}" destId="{D0A636C9-A128-4710-ABC0-233246158FF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7E99CC8-D4CE-40BB-A6A2-FD60AA25D1FD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/>
      <dgm:spPr/>
      <dgm:t>
        <a:bodyPr/>
        <a:lstStyle/>
        <a:p>
          <a:endParaRPr lang="en-GB"/>
        </a:p>
      </dgm:t>
    </dgm:pt>
    <dgm:pt modelId="{6980D877-1E01-4E3F-B133-65B430285134}">
      <dgm:prSet/>
      <dgm:spPr/>
      <dgm:t>
        <a:bodyPr/>
        <a:lstStyle/>
        <a:p>
          <a:pPr rtl="0"/>
          <a:r>
            <a:rPr lang="en-GB" dirty="0" smtClean="0"/>
            <a:t>In construction terms, production for a typical project may involve the following sequence:</a:t>
          </a:r>
          <a:br>
            <a:rPr lang="en-GB" dirty="0" smtClean="0"/>
          </a:br>
          <a:endParaRPr lang="en-GB" dirty="0"/>
        </a:p>
      </dgm:t>
    </dgm:pt>
    <dgm:pt modelId="{C752E707-BAB4-49F9-A49C-0B2BCCF47069}" type="parTrans" cxnId="{F20DE55A-0813-4830-9762-35A089BE24D1}">
      <dgm:prSet/>
      <dgm:spPr/>
      <dgm:t>
        <a:bodyPr/>
        <a:lstStyle/>
        <a:p>
          <a:endParaRPr lang="en-GB"/>
        </a:p>
      </dgm:t>
    </dgm:pt>
    <dgm:pt modelId="{1E6C7FD6-4014-4916-948F-A1670BF126B0}" type="sibTrans" cxnId="{F20DE55A-0813-4830-9762-35A089BE24D1}">
      <dgm:prSet/>
      <dgm:spPr/>
      <dgm:t>
        <a:bodyPr/>
        <a:lstStyle/>
        <a:p>
          <a:endParaRPr lang="en-GB"/>
        </a:p>
      </dgm:t>
    </dgm:pt>
    <dgm:pt modelId="{F3D1AB05-43D4-4B85-81E2-0D57E1CC7C1E}" type="pres">
      <dgm:prSet presAssocID="{67E99CC8-D4CE-40BB-A6A2-FD60AA25D1FD}" presName="linear" presStyleCnt="0">
        <dgm:presLayoutVars>
          <dgm:animLvl val="lvl"/>
          <dgm:resizeHandles val="exact"/>
        </dgm:presLayoutVars>
      </dgm:prSet>
      <dgm:spPr/>
    </dgm:pt>
    <dgm:pt modelId="{7CBC6AFC-76F1-480F-B80D-EE102ACB3DBC}" type="pres">
      <dgm:prSet presAssocID="{6980D877-1E01-4E3F-B133-65B43028513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20DE55A-0813-4830-9762-35A089BE24D1}" srcId="{67E99CC8-D4CE-40BB-A6A2-FD60AA25D1FD}" destId="{6980D877-1E01-4E3F-B133-65B430285134}" srcOrd="0" destOrd="0" parTransId="{C752E707-BAB4-49F9-A49C-0B2BCCF47069}" sibTransId="{1E6C7FD6-4014-4916-948F-A1670BF126B0}"/>
    <dgm:cxn modelId="{4B66D3D0-8C91-446C-9C51-A87638394BDB}" type="presOf" srcId="{6980D877-1E01-4E3F-B133-65B430285134}" destId="{7CBC6AFC-76F1-480F-B80D-EE102ACB3DBC}" srcOrd="0" destOrd="0" presId="urn:microsoft.com/office/officeart/2005/8/layout/vList2"/>
    <dgm:cxn modelId="{2372842F-CFA4-4F2D-8F1A-AE71299E39EF}" type="presOf" srcId="{67E99CC8-D4CE-40BB-A6A2-FD60AA25D1FD}" destId="{F3D1AB05-43D4-4B85-81E2-0D57E1CC7C1E}" srcOrd="0" destOrd="0" presId="urn:microsoft.com/office/officeart/2005/8/layout/vList2"/>
    <dgm:cxn modelId="{93702480-1063-4B8C-9964-B474121C4EEE}" type="presParOf" srcId="{F3D1AB05-43D4-4B85-81E2-0D57E1CC7C1E}" destId="{7CBC6AFC-76F1-480F-B80D-EE102ACB3DB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1DD6BBA-700B-4EE3-B631-A5DD3507E5CE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/>
      <dgm:spPr/>
      <dgm:t>
        <a:bodyPr/>
        <a:lstStyle/>
        <a:p>
          <a:endParaRPr lang="en-GB"/>
        </a:p>
      </dgm:t>
    </dgm:pt>
    <dgm:pt modelId="{1F5FB414-ADFF-4460-9AE8-F23465A2C588}">
      <dgm:prSet/>
      <dgm:spPr/>
      <dgm:t>
        <a:bodyPr/>
        <a:lstStyle/>
        <a:p>
          <a:pPr rtl="0"/>
          <a:r>
            <a:rPr lang="en-GB" dirty="0" smtClean="0"/>
            <a:t>Maintenance</a:t>
          </a:r>
          <a:br>
            <a:rPr lang="en-GB" dirty="0" smtClean="0"/>
          </a:br>
          <a:endParaRPr lang="en-GB" dirty="0"/>
        </a:p>
      </dgm:t>
    </dgm:pt>
    <dgm:pt modelId="{D3C45A78-EBC2-4C53-B89B-8801D56B5146}" type="parTrans" cxnId="{71539B73-47BD-406F-A87E-D8AAA28FC1DB}">
      <dgm:prSet/>
      <dgm:spPr/>
      <dgm:t>
        <a:bodyPr/>
        <a:lstStyle/>
        <a:p>
          <a:endParaRPr lang="en-GB"/>
        </a:p>
      </dgm:t>
    </dgm:pt>
    <dgm:pt modelId="{DB2A374F-E162-4A65-ABB5-590FCA1D784D}" type="sibTrans" cxnId="{71539B73-47BD-406F-A87E-D8AAA28FC1DB}">
      <dgm:prSet/>
      <dgm:spPr/>
      <dgm:t>
        <a:bodyPr/>
        <a:lstStyle/>
        <a:p>
          <a:endParaRPr lang="en-GB"/>
        </a:p>
      </dgm:t>
    </dgm:pt>
    <dgm:pt modelId="{91A4B67E-2F27-42F6-BAEE-7D5390E93986}" type="pres">
      <dgm:prSet presAssocID="{D1DD6BBA-700B-4EE3-B631-A5DD3507E5CE}" presName="linear" presStyleCnt="0">
        <dgm:presLayoutVars>
          <dgm:animLvl val="lvl"/>
          <dgm:resizeHandles val="exact"/>
        </dgm:presLayoutVars>
      </dgm:prSet>
      <dgm:spPr/>
    </dgm:pt>
    <dgm:pt modelId="{8DD078FB-5CD3-4B66-9C41-DA83A8C8DF50}" type="pres">
      <dgm:prSet presAssocID="{1F5FB414-ADFF-4460-9AE8-F23465A2C588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20FE939-6537-4F9A-A958-F12A02DA370A}" type="presOf" srcId="{1F5FB414-ADFF-4460-9AE8-F23465A2C588}" destId="{8DD078FB-5CD3-4B66-9C41-DA83A8C8DF50}" srcOrd="0" destOrd="0" presId="urn:microsoft.com/office/officeart/2005/8/layout/vList2"/>
    <dgm:cxn modelId="{5EE51273-3941-440E-A953-9FD2AD709AE9}" type="presOf" srcId="{D1DD6BBA-700B-4EE3-B631-A5DD3507E5CE}" destId="{91A4B67E-2F27-42F6-BAEE-7D5390E93986}" srcOrd="0" destOrd="0" presId="urn:microsoft.com/office/officeart/2005/8/layout/vList2"/>
    <dgm:cxn modelId="{71539B73-47BD-406F-A87E-D8AAA28FC1DB}" srcId="{D1DD6BBA-700B-4EE3-B631-A5DD3507E5CE}" destId="{1F5FB414-ADFF-4460-9AE8-F23465A2C588}" srcOrd="0" destOrd="0" parTransId="{D3C45A78-EBC2-4C53-B89B-8801D56B5146}" sibTransId="{DB2A374F-E162-4A65-ABB5-590FCA1D784D}"/>
    <dgm:cxn modelId="{15760EFA-4656-49B9-A513-09F4239583D8}" type="presParOf" srcId="{91A4B67E-2F27-42F6-BAEE-7D5390E93986}" destId="{8DD078FB-5CD3-4B66-9C41-DA83A8C8DF5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0428065-5FEC-456F-A796-20A582030F0B}" type="doc">
      <dgm:prSet loTypeId="urn:microsoft.com/office/officeart/2005/8/layout/venn2" loCatId="relationship" qsTypeId="urn:microsoft.com/office/officeart/2005/8/quickstyle/simple3" qsCatId="simple" csTypeId="urn:microsoft.com/office/officeart/2005/8/colors/accent0_3" csCatId="mainScheme"/>
      <dgm:spPr/>
      <dgm:t>
        <a:bodyPr/>
        <a:lstStyle/>
        <a:p>
          <a:endParaRPr lang="en-GB"/>
        </a:p>
      </dgm:t>
    </dgm:pt>
    <dgm:pt modelId="{BD92AFA3-191E-4F25-9BDB-1813BFFB94B7}">
      <dgm:prSet/>
      <dgm:spPr/>
      <dgm:t>
        <a:bodyPr/>
        <a:lstStyle/>
        <a:p>
          <a:pPr rtl="0"/>
          <a:r>
            <a:rPr lang="en-GB" dirty="0" smtClean="0"/>
            <a:t>This phase of the lifecycle involves the day-to-day care required to keep and maintain the operational function and the purpose of the building for which it was designed. It will include:</a:t>
          </a:r>
          <a:endParaRPr lang="en-GB" dirty="0"/>
        </a:p>
      </dgm:t>
    </dgm:pt>
    <dgm:pt modelId="{9B87BFC2-D00A-4ABC-AD65-FDE0A278D4C3}" type="parTrans" cxnId="{E7544DE0-4887-4C1D-8A01-007E19645E13}">
      <dgm:prSet/>
      <dgm:spPr/>
      <dgm:t>
        <a:bodyPr/>
        <a:lstStyle/>
        <a:p>
          <a:endParaRPr lang="en-GB"/>
        </a:p>
      </dgm:t>
    </dgm:pt>
    <dgm:pt modelId="{3023D367-53EC-4E1B-A3FD-90D837D43D35}" type="sibTrans" cxnId="{E7544DE0-4887-4C1D-8A01-007E19645E13}">
      <dgm:prSet/>
      <dgm:spPr/>
      <dgm:t>
        <a:bodyPr/>
        <a:lstStyle/>
        <a:p>
          <a:endParaRPr lang="en-GB"/>
        </a:p>
      </dgm:t>
    </dgm:pt>
    <dgm:pt modelId="{11F6E58E-77AB-42E2-86A8-715586FE93E5}" type="pres">
      <dgm:prSet presAssocID="{60428065-5FEC-456F-A796-20A582030F0B}" presName="Name0" presStyleCnt="0">
        <dgm:presLayoutVars>
          <dgm:chMax val="7"/>
          <dgm:resizeHandles val="exact"/>
        </dgm:presLayoutVars>
      </dgm:prSet>
      <dgm:spPr/>
    </dgm:pt>
    <dgm:pt modelId="{55448652-74D7-4C38-92A9-ED1F70CBBA80}" type="pres">
      <dgm:prSet presAssocID="{60428065-5FEC-456F-A796-20A582030F0B}" presName="comp1" presStyleCnt="0"/>
      <dgm:spPr/>
    </dgm:pt>
    <dgm:pt modelId="{92CFFB6E-92C1-447A-AE96-C1D9BACA6986}" type="pres">
      <dgm:prSet presAssocID="{60428065-5FEC-456F-A796-20A582030F0B}" presName="circle1" presStyleLbl="node1" presStyleIdx="0" presStyleCnt="1"/>
      <dgm:spPr/>
    </dgm:pt>
    <dgm:pt modelId="{FC172ED0-336B-4514-B262-E10DAB838D7D}" type="pres">
      <dgm:prSet presAssocID="{60428065-5FEC-456F-A796-20A582030F0B}" presName="c1text" presStyleLbl="node1" presStyleIdx="0" presStyleCnt="1">
        <dgm:presLayoutVars>
          <dgm:bulletEnabled val="1"/>
        </dgm:presLayoutVars>
      </dgm:prSet>
      <dgm:spPr/>
    </dgm:pt>
  </dgm:ptLst>
  <dgm:cxnLst>
    <dgm:cxn modelId="{4458DC35-F565-4E6B-A7B6-A871625226D1}" type="presOf" srcId="{60428065-5FEC-456F-A796-20A582030F0B}" destId="{11F6E58E-77AB-42E2-86A8-715586FE93E5}" srcOrd="0" destOrd="0" presId="urn:microsoft.com/office/officeart/2005/8/layout/venn2"/>
    <dgm:cxn modelId="{765143B0-C2C9-4C72-9739-4D7A691DC017}" type="presOf" srcId="{BD92AFA3-191E-4F25-9BDB-1813BFFB94B7}" destId="{92CFFB6E-92C1-447A-AE96-C1D9BACA6986}" srcOrd="0" destOrd="0" presId="urn:microsoft.com/office/officeart/2005/8/layout/venn2"/>
    <dgm:cxn modelId="{BE4D65EF-2148-4410-8E62-481C3575CEF8}" type="presOf" srcId="{BD92AFA3-191E-4F25-9BDB-1813BFFB94B7}" destId="{FC172ED0-336B-4514-B262-E10DAB838D7D}" srcOrd="1" destOrd="0" presId="urn:microsoft.com/office/officeart/2005/8/layout/venn2"/>
    <dgm:cxn modelId="{E7544DE0-4887-4C1D-8A01-007E19645E13}" srcId="{60428065-5FEC-456F-A796-20A582030F0B}" destId="{BD92AFA3-191E-4F25-9BDB-1813BFFB94B7}" srcOrd="0" destOrd="0" parTransId="{9B87BFC2-D00A-4ABC-AD65-FDE0A278D4C3}" sibTransId="{3023D367-53EC-4E1B-A3FD-90D837D43D35}"/>
    <dgm:cxn modelId="{933D2E5C-F74C-4C2D-852F-BE960EF3067C}" type="presParOf" srcId="{11F6E58E-77AB-42E2-86A8-715586FE93E5}" destId="{55448652-74D7-4C38-92A9-ED1F70CBBA80}" srcOrd="0" destOrd="0" presId="urn:microsoft.com/office/officeart/2005/8/layout/venn2"/>
    <dgm:cxn modelId="{FCFEBDE2-A495-4822-900E-4AAF40BCC97E}" type="presParOf" srcId="{55448652-74D7-4C38-92A9-ED1F70CBBA80}" destId="{92CFFB6E-92C1-447A-AE96-C1D9BACA6986}" srcOrd="0" destOrd="0" presId="urn:microsoft.com/office/officeart/2005/8/layout/venn2"/>
    <dgm:cxn modelId="{A1030D35-B122-4220-AFB9-76BEDA6424A0}" type="presParOf" srcId="{55448652-74D7-4C38-92A9-ED1F70CBBA80}" destId="{FC172ED0-336B-4514-B262-E10DAB838D7D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3C24669-7A0C-4E2B-98E0-4135001267EA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47FC0B03-E009-46D5-B16A-CA03B66A309F}">
      <dgm:prSet/>
      <dgm:spPr/>
      <dgm:t>
        <a:bodyPr/>
        <a:lstStyle/>
        <a:p>
          <a:pPr rtl="0"/>
          <a:r>
            <a:rPr lang="en-GB" dirty="0" smtClean="0"/>
            <a:t>Alteration</a:t>
          </a:r>
          <a:br>
            <a:rPr lang="en-GB" dirty="0" smtClean="0"/>
          </a:br>
          <a:endParaRPr lang="en-GB" dirty="0"/>
        </a:p>
      </dgm:t>
    </dgm:pt>
    <dgm:pt modelId="{9F3A7D52-7D4C-4CC4-BB49-65E7B0315011}" type="parTrans" cxnId="{8C0B80E2-95FF-4A00-A015-1F402903F796}">
      <dgm:prSet/>
      <dgm:spPr/>
      <dgm:t>
        <a:bodyPr/>
        <a:lstStyle/>
        <a:p>
          <a:endParaRPr lang="en-GB"/>
        </a:p>
      </dgm:t>
    </dgm:pt>
    <dgm:pt modelId="{5B44E7E0-B283-42AE-B992-B8E02437D554}" type="sibTrans" cxnId="{8C0B80E2-95FF-4A00-A015-1F402903F796}">
      <dgm:prSet/>
      <dgm:spPr/>
      <dgm:t>
        <a:bodyPr/>
        <a:lstStyle/>
        <a:p>
          <a:endParaRPr lang="en-GB"/>
        </a:p>
      </dgm:t>
    </dgm:pt>
    <dgm:pt modelId="{09B10A84-7353-4C07-9705-DD20467C86AE}" type="pres">
      <dgm:prSet presAssocID="{53C24669-7A0C-4E2B-98E0-4135001267EA}" presName="linear" presStyleCnt="0">
        <dgm:presLayoutVars>
          <dgm:animLvl val="lvl"/>
          <dgm:resizeHandles val="exact"/>
        </dgm:presLayoutVars>
      </dgm:prSet>
      <dgm:spPr/>
    </dgm:pt>
    <dgm:pt modelId="{ADB928AA-8262-449E-8B2A-6C12CB11C712}" type="pres">
      <dgm:prSet presAssocID="{47FC0B03-E009-46D5-B16A-CA03B66A309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8C0B80E2-95FF-4A00-A015-1F402903F796}" srcId="{53C24669-7A0C-4E2B-98E0-4135001267EA}" destId="{47FC0B03-E009-46D5-B16A-CA03B66A309F}" srcOrd="0" destOrd="0" parTransId="{9F3A7D52-7D4C-4CC4-BB49-65E7B0315011}" sibTransId="{5B44E7E0-B283-42AE-B992-B8E02437D554}"/>
    <dgm:cxn modelId="{F1F47D4D-5364-4D69-8D45-99E4BD34281E}" type="presOf" srcId="{47FC0B03-E009-46D5-B16A-CA03B66A309F}" destId="{ADB928AA-8262-449E-8B2A-6C12CB11C712}" srcOrd="0" destOrd="0" presId="urn:microsoft.com/office/officeart/2005/8/layout/vList2"/>
    <dgm:cxn modelId="{9BE9E564-E629-4ED9-B206-730D83FACF51}" type="presOf" srcId="{53C24669-7A0C-4E2B-98E0-4135001267EA}" destId="{09B10A84-7353-4C07-9705-DD20467C86AE}" srcOrd="0" destOrd="0" presId="urn:microsoft.com/office/officeart/2005/8/layout/vList2"/>
    <dgm:cxn modelId="{60BA837D-BB4D-47FF-B514-DB682E896AE3}" type="presParOf" srcId="{09B10A84-7353-4C07-9705-DD20467C86AE}" destId="{ADB928AA-8262-449E-8B2A-6C12CB11C71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A8919FE-A287-4989-8B52-F6FD5B20167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FB6D602F-23F1-4ACF-9F14-66AA5FB2C1FC}">
      <dgm:prSet/>
      <dgm:spPr/>
      <dgm:t>
        <a:bodyPr/>
        <a:lstStyle/>
        <a:p>
          <a:pPr rtl="0"/>
          <a:r>
            <a:rPr lang="en-GB" b="1" u="sng" dirty="0" smtClean="0"/>
            <a:t>Key Term           </a:t>
          </a:r>
          <a:r>
            <a:rPr lang="en-GB" dirty="0" smtClean="0"/>
            <a:t>Listed buildings of special architectural or historic interest in the UK. Alterations to these buildings must be carefully considered before they are made.</a:t>
          </a:r>
          <a:endParaRPr lang="en-GB" dirty="0"/>
        </a:p>
      </dgm:t>
    </dgm:pt>
    <dgm:pt modelId="{6F8EAEF6-0EE4-4ED9-81C5-581070CC69EC}" type="parTrans" cxnId="{C1BA33C3-924E-4E30-9F90-32E51323B1DD}">
      <dgm:prSet/>
      <dgm:spPr/>
      <dgm:t>
        <a:bodyPr/>
        <a:lstStyle/>
        <a:p>
          <a:endParaRPr lang="en-GB"/>
        </a:p>
      </dgm:t>
    </dgm:pt>
    <dgm:pt modelId="{77560FE5-E186-41A6-8DBF-8EAE514D9733}" type="sibTrans" cxnId="{C1BA33C3-924E-4E30-9F90-32E51323B1DD}">
      <dgm:prSet/>
      <dgm:spPr/>
      <dgm:t>
        <a:bodyPr/>
        <a:lstStyle/>
        <a:p>
          <a:endParaRPr lang="en-GB"/>
        </a:p>
      </dgm:t>
    </dgm:pt>
    <dgm:pt modelId="{31C02DCC-FB1F-4F14-8791-973FA7F0DB15}" type="pres">
      <dgm:prSet presAssocID="{7A8919FE-A287-4989-8B52-F6FD5B20167E}" presName="linear" presStyleCnt="0">
        <dgm:presLayoutVars>
          <dgm:animLvl val="lvl"/>
          <dgm:resizeHandles val="exact"/>
        </dgm:presLayoutVars>
      </dgm:prSet>
      <dgm:spPr/>
    </dgm:pt>
    <dgm:pt modelId="{D4FE08FB-7394-4F16-82D6-F8FC22FAECA7}" type="pres">
      <dgm:prSet presAssocID="{FB6D602F-23F1-4ACF-9F14-66AA5FB2C1F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2656CC8-49E3-437C-99F1-02C5E0D60B24}" type="presOf" srcId="{7A8919FE-A287-4989-8B52-F6FD5B20167E}" destId="{31C02DCC-FB1F-4F14-8791-973FA7F0DB15}" srcOrd="0" destOrd="0" presId="urn:microsoft.com/office/officeart/2005/8/layout/vList2"/>
    <dgm:cxn modelId="{4A4776BF-F70D-4F13-B864-5A07066C36D6}" type="presOf" srcId="{FB6D602F-23F1-4ACF-9F14-66AA5FB2C1FC}" destId="{D4FE08FB-7394-4F16-82D6-F8FC22FAECA7}" srcOrd="0" destOrd="0" presId="urn:microsoft.com/office/officeart/2005/8/layout/vList2"/>
    <dgm:cxn modelId="{C1BA33C3-924E-4E30-9F90-32E51323B1DD}" srcId="{7A8919FE-A287-4989-8B52-F6FD5B20167E}" destId="{FB6D602F-23F1-4ACF-9F14-66AA5FB2C1FC}" srcOrd="0" destOrd="0" parTransId="{6F8EAEF6-0EE4-4ED9-81C5-581070CC69EC}" sibTransId="{77560FE5-E186-41A6-8DBF-8EAE514D9733}"/>
    <dgm:cxn modelId="{36F7FB23-9B00-4053-8143-A8484985AB61}" type="presParOf" srcId="{31C02DCC-FB1F-4F14-8791-973FA7F0DB15}" destId="{D4FE08FB-7394-4F16-82D6-F8FC22FAECA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4251C1-C176-4DED-A990-B6479A485C6C}" type="doc">
      <dgm:prSet loTypeId="urn:microsoft.com/office/officeart/2005/8/layout/vList2" loCatId="list" qsTypeId="urn:microsoft.com/office/officeart/2005/8/quickstyle/simple3" qsCatId="simple" csTypeId="urn:microsoft.com/office/officeart/2005/8/colors/accent6_2" csCatId="accent6"/>
      <dgm:spPr/>
      <dgm:t>
        <a:bodyPr/>
        <a:lstStyle/>
        <a:p>
          <a:endParaRPr lang="en-GB"/>
        </a:p>
      </dgm:t>
    </dgm:pt>
    <dgm:pt modelId="{898D5148-53DA-49FF-8793-FB726AEFCBD0}">
      <dgm:prSet/>
      <dgm:spPr/>
      <dgm:t>
        <a:bodyPr/>
        <a:lstStyle/>
        <a:p>
          <a:pPr rtl="0"/>
          <a:r>
            <a:rPr lang="en-GB" dirty="0" smtClean="0"/>
            <a:t>Carl James</a:t>
          </a:r>
          <a:endParaRPr lang="en-GB" dirty="0"/>
        </a:p>
      </dgm:t>
    </dgm:pt>
    <dgm:pt modelId="{3B0D0332-C2C9-4DA8-89A4-1D9B0B680770}" type="parTrans" cxnId="{95D4D1DC-871C-419C-9260-FFE36C842C35}">
      <dgm:prSet/>
      <dgm:spPr/>
      <dgm:t>
        <a:bodyPr/>
        <a:lstStyle/>
        <a:p>
          <a:endParaRPr lang="en-GB"/>
        </a:p>
      </dgm:t>
    </dgm:pt>
    <dgm:pt modelId="{CF027766-E389-4139-9EE1-3C0541C30B12}" type="sibTrans" cxnId="{95D4D1DC-871C-419C-9260-FFE36C842C35}">
      <dgm:prSet/>
      <dgm:spPr/>
      <dgm:t>
        <a:bodyPr/>
        <a:lstStyle/>
        <a:p>
          <a:endParaRPr lang="en-GB"/>
        </a:p>
      </dgm:t>
    </dgm:pt>
    <dgm:pt modelId="{A2182060-2184-47A4-B710-516B3E14D313}" type="pres">
      <dgm:prSet presAssocID="{1C4251C1-C176-4DED-A990-B6479A485C6C}" presName="linear" presStyleCnt="0">
        <dgm:presLayoutVars>
          <dgm:animLvl val="lvl"/>
          <dgm:resizeHandles val="exact"/>
        </dgm:presLayoutVars>
      </dgm:prSet>
      <dgm:spPr/>
    </dgm:pt>
    <dgm:pt modelId="{3950677B-582B-46BD-822F-8CF058195817}" type="pres">
      <dgm:prSet presAssocID="{898D5148-53DA-49FF-8793-FB726AEFCBD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5D53414-55C9-4AD6-A559-BF14D152EF55}" type="presOf" srcId="{1C4251C1-C176-4DED-A990-B6479A485C6C}" destId="{A2182060-2184-47A4-B710-516B3E14D313}" srcOrd="0" destOrd="0" presId="urn:microsoft.com/office/officeart/2005/8/layout/vList2"/>
    <dgm:cxn modelId="{F5049093-D39F-4A12-951E-FB5FC0E9D33A}" type="presOf" srcId="{898D5148-53DA-49FF-8793-FB726AEFCBD0}" destId="{3950677B-582B-46BD-822F-8CF058195817}" srcOrd="0" destOrd="0" presId="urn:microsoft.com/office/officeart/2005/8/layout/vList2"/>
    <dgm:cxn modelId="{95D4D1DC-871C-419C-9260-FFE36C842C35}" srcId="{1C4251C1-C176-4DED-A990-B6479A485C6C}" destId="{898D5148-53DA-49FF-8793-FB726AEFCBD0}" srcOrd="0" destOrd="0" parTransId="{3B0D0332-C2C9-4DA8-89A4-1D9B0B680770}" sibTransId="{CF027766-E389-4139-9EE1-3C0541C30B12}"/>
    <dgm:cxn modelId="{8A0B8AB1-2023-45D8-B276-97FE36DD87E7}" type="presParOf" srcId="{A2182060-2184-47A4-B710-516B3E14D313}" destId="{3950677B-582B-46BD-822F-8CF05819581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30C17F-5615-480D-8C79-E2F9C6FF6B71}" type="doc">
      <dgm:prSet loTypeId="urn:microsoft.com/office/officeart/2005/8/layout/vList2" loCatId="list" qsTypeId="urn:microsoft.com/office/officeart/2005/8/quickstyle/simple3" qsCatId="simple" csTypeId="urn:microsoft.com/office/officeart/2005/8/colors/accent0_3" csCatId="mainScheme"/>
      <dgm:spPr/>
      <dgm:t>
        <a:bodyPr/>
        <a:lstStyle/>
        <a:p>
          <a:endParaRPr lang="en-GB"/>
        </a:p>
      </dgm:t>
    </dgm:pt>
    <dgm:pt modelId="{364E73FF-2E57-4F4C-B5DE-FEDCDEEF70D4}">
      <dgm:prSet/>
      <dgm:spPr/>
      <dgm:t>
        <a:bodyPr/>
        <a:lstStyle/>
        <a:p>
          <a:pPr rtl="0"/>
          <a:r>
            <a:rPr lang="en-GB" dirty="0" smtClean="0"/>
            <a:t>These can be compared to the life cycle of the construction project, which is conceived as an idea, developed into a design, built, used and maintained and finally, when no longer of use, demolished.</a:t>
          </a:r>
          <a:endParaRPr lang="en-GB" dirty="0"/>
        </a:p>
      </dgm:t>
    </dgm:pt>
    <dgm:pt modelId="{82E73AAC-0D3E-41FC-9E75-A7F76F577E9B}" type="parTrans" cxnId="{ADADA1D7-6B5D-4453-890D-0C642A88912A}">
      <dgm:prSet/>
      <dgm:spPr/>
      <dgm:t>
        <a:bodyPr/>
        <a:lstStyle/>
        <a:p>
          <a:endParaRPr lang="en-GB"/>
        </a:p>
      </dgm:t>
    </dgm:pt>
    <dgm:pt modelId="{CD8EDABA-5B6B-493B-8352-B373115853D3}" type="sibTrans" cxnId="{ADADA1D7-6B5D-4453-890D-0C642A88912A}">
      <dgm:prSet/>
      <dgm:spPr/>
      <dgm:t>
        <a:bodyPr/>
        <a:lstStyle/>
        <a:p>
          <a:endParaRPr lang="en-GB"/>
        </a:p>
      </dgm:t>
    </dgm:pt>
    <dgm:pt modelId="{F4EE3C41-B2B4-4D14-868A-479BF5008A84}">
      <dgm:prSet/>
      <dgm:spPr/>
      <dgm:t>
        <a:bodyPr/>
        <a:lstStyle/>
        <a:p>
          <a:pPr rtl="0"/>
          <a:r>
            <a:rPr lang="en-GB" dirty="0" smtClean="0"/>
            <a:t>The following diagram illustrates the life cycle of a construction project.</a:t>
          </a:r>
          <a:endParaRPr lang="en-GB" dirty="0"/>
        </a:p>
      </dgm:t>
    </dgm:pt>
    <dgm:pt modelId="{BE4EBA8C-57B4-4ED0-8F35-ECC68EFC1802}" type="parTrans" cxnId="{E7F6CF8F-3927-437D-B966-8D245E01C1DA}">
      <dgm:prSet/>
      <dgm:spPr/>
      <dgm:t>
        <a:bodyPr/>
        <a:lstStyle/>
        <a:p>
          <a:endParaRPr lang="en-GB"/>
        </a:p>
      </dgm:t>
    </dgm:pt>
    <dgm:pt modelId="{AD68DAB5-F324-4808-B926-97AEA5F254CD}" type="sibTrans" cxnId="{E7F6CF8F-3927-437D-B966-8D245E01C1DA}">
      <dgm:prSet/>
      <dgm:spPr/>
      <dgm:t>
        <a:bodyPr/>
        <a:lstStyle/>
        <a:p>
          <a:endParaRPr lang="en-GB"/>
        </a:p>
      </dgm:t>
    </dgm:pt>
    <dgm:pt modelId="{42506E21-CBBD-4A05-A51E-637932CA29B1}" type="pres">
      <dgm:prSet presAssocID="{7030C17F-5615-480D-8C79-E2F9C6FF6B71}" presName="linear" presStyleCnt="0">
        <dgm:presLayoutVars>
          <dgm:animLvl val="lvl"/>
          <dgm:resizeHandles val="exact"/>
        </dgm:presLayoutVars>
      </dgm:prSet>
      <dgm:spPr/>
    </dgm:pt>
    <dgm:pt modelId="{F2302D57-8FAA-4E36-8013-A4308E55CAE8}" type="pres">
      <dgm:prSet presAssocID="{364E73FF-2E57-4F4C-B5DE-FEDCDEEF70D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6FB21BF-6557-4592-A792-FC28EA73689C}" type="pres">
      <dgm:prSet presAssocID="{CD8EDABA-5B6B-493B-8352-B373115853D3}" presName="spacer" presStyleCnt="0"/>
      <dgm:spPr/>
    </dgm:pt>
    <dgm:pt modelId="{D32E563F-8807-4593-8DCA-3194B14BAEA8}" type="pres">
      <dgm:prSet presAssocID="{F4EE3C41-B2B4-4D14-868A-479BF5008A8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7F6CF8F-3927-437D-B966-8D245E01C1DA}" srcId="{7030C17F-5615-480D-8C79-E2F9C6FF6B71}" destId="{F4EE3C41-B2B4-4D14-868A-479BF5008A84}" srcOrd="1" destOrd="0" parTransId="{BE4EBA8C-57B4-4ED0-8F35-ECC68EFC1802}" sibTransId="{AD68DAB5-F324-4808-B926-97AEA5F254CD}"/>
    <dgm:cxn modelId="{6F6433EB-8BAC-4C95-820D-D7A29DE0FA32}" type="presOf" srcId="{364E73FF-2E57-4F4C-B5DE-FEDCDEEF70D4}" destId="{F2302D57-8FAA-4E36-8013-A4308E55CAE8}" srcOrd="0" destOrd="0" presId="urn:microsoft.com/office/officeart/2005/8/layout/vList2"/>
    <dgm:cxn modelId="{DB9D9F17-1397-49D2-A786-B7143636C48F}" type="presOf" srcId="{F4EE3C41-B2B4-4D14-868A-479BF5008A84}" destId="{D32E563F-8807-4593-8DCA-3194B14BAEA8}" srcOrd="0" destOrd="0" presId="urn:microsoft.com/office/officeart/2005/8/layout/vList2"/>
    <dgm:cxn modelId="{E2E37381-EF42-496C-8B67-3C6A3EBDF841}" type="presOf" srcId="{7030C17F-5615-480D-8C79-E2F9C6FF6B71}" destId="{42506E21-CBBD-4A05-A51E-637932CA29B1}" srcOrd="0" destOrd="0" presId="urn:microsoft.com/office/officeart/2005/8/layout/vList2"/>
    <dgm:cxn modelId="{ADADA1D7-6B5D-4453-890D-0C642A88912A}" srcId="{7030C17F-5615-480D-8C79-E2F9C6FF6B71}" destId="{364E73FF-2E57-4F4C-B5DE-FEDCDEEF70D4}" srcOrd="0" destOrd="0" parTransId="{82E73AAC-0D3E-41FC-9E75-A7F76F577E9B}" sibTransId="{CD8EDABA-5B6B-493B-8352-B373115853D3}"/>
    <dgm:cxn modelId="{20A5732B-4D4A-4EF8-AB3A-8B3B86297AEB}" type="presParOf" srcId="{42506E21-CBBD-4A05-A51E-637932CA29B1}" destId="{F2302D57-8FAA-4E36-8013-A4308E55CAE8}" srcOrd="0" destOrd="0" presId="urn:microsoft.com/office/officeart/2005/8/layout/vList2"/>
    <dgm:cxn modelId="{C9931AFE-E382-4FDA-BB94-348F14E2AFFB}" type="presParOf" srcId="{42506E21-CBBD-4A05-A51E-637932CA29B1}" destId="{A6FB21BF-6557-4592-A792-FC28EA73689C}" srcOrd="1" destOrd="0" presId="urn:microsoft.com/office/officeart/2005/8/layout/vList2"/>
    <dgm:cxn modelId="{1CE201DD-DC08-4885-A409-98FA6BFA7A57}" type="presParOf" srcId="{42506E21-CBBD-4A05-A51E-637932CA29B1}" destId="{D32E563F-8807-4593-8DCA-3194B14BAEA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E08D76-4418-4932-B6A3-91C14332E4C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CBF6831-1F1E-4799-BEC5-084D91ED24CE}">
      <dgm:prSet/>
      <dgm:spPr/>
      <dgm:t>
        <a:bodyPr/>
        <a:lstStyle/>
        <a:p>
          <a:pPr rtl="0"/>
          <a:r>
            <a:rPr lang="en-GB" b="1" dirty="0" smtClean="0"/>
            <a:t>Design:</a:t>
          </a:r>
          <a:r>
            <a:rPr lang="en-GB" dirty="0" smtClean="0"/>
            <a:t> This is the phase that requires the most planning and control.</a:t>
          </a:r>
          <a:endParaRPr lang="en-GB" dirty="0"/>
        </a:p>
      </dgm:t>
    </dgm:pt>
    <dgm:pt modelId="{E1E86691-B35E-4941-9570-29D945B373AC}" type="parTrans" cxnId="{61FBA41B-E3EC-4F20-A4B4-A266057EF38D}">
      <dgm:prSet/>
      <dgm:spPr/>
      <dgm:t>
        <a:bodyPr/>
        <a:lstStyle/>
        <a:p>
          <a:endParaRPr lang="en-GB"/>
        </a:p>
      </dgm:t>
    </dgm:pt>
    <dgm:pt modelId="{CD843BA3-1F32-45D2-8713-11F6A2A53CAF}" type="sibTrans" cxnId="{61FBA41B-E3EC-4F20-A4B4-A266057EF38D}">
      <dgm:prSet/>
      <dgm:spPr/>
      <dgm:t>
        <a:bodyPr/>
        <a:lstStyle/>
        <a:p>
          <a:endParaRPr lang="en-GB"/>
        </a:p>
      </dgm:t>
    </dgm:pt>
    <dgm:pt modelId="{850FD00E-1031-43A3-9EE1-19E1001207B2}" type="pres">
      <dgm:prSet presAssocID="{C9E08D76-4418-4932-B6A3-91C14332E4CB}" presName="linear" presStyleCnt="0">
        <dgm:presLayoutVars>
          <dgm:animLvl val="lvl"/>
          <dgm:resizeHandles val="exact"/>
        </dgm:presLayoutVars>
      </dgm:prSet>
      <dgm:spPr/>
    </dgm:pt>
    <dgm:pt modelId="{E9472453-7CD2-47C9-B53A-3B0B1E06107B}" type="pres">
      <dgm:prSet presAssocID="{BCBF6831-1F1E-4799-BEC5-084D91ED24CE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AF360C4-93C4-413B-9199-36080821C853}" type="presOf" srcId="{C9E08D76-4418-4932-B6A3-91C14332E4CB}" destId="{850FD00E-1031-43A3-9EE1-19E1001207B2}" srcOrd="0" destOrd="0" presId="urn:microsoft.com/office/officeart/2005/8/layout/vList2"/>
    <dgm:cxn modelId="{2413A0FD-04E7-4808-92E9-00F6A6438F68}" type="presOf" srcId="{BCBF6831-1F1E-4799-BEC5-084D91ED24CE}" destId="{E9472453-7CD2-47C9-B53A-3B0B1E06107B}" srcOrd="0" destOrd="0" presId="urn:microsoft.com/office/officeart/2005/8/layout/vList2"/>
    <dgm:cxn modelId="{61FBA41B-E3EC-4F20-A4B4-A266057EF38D}" srcId="{C9E08D76-4418-4932-B6A3-91C14332E4CB}" destId="{BCBF6831-1F1E-4799-BEC5-084D91ED24CE}" srcOrd="0" destOrd="0" parTransId="{E1E86691-B35E-4941-9570-29D945B373AC}" sibTransId="{CD843BA3-1F32-45D2-8713-11F6A2A53CAF}"/>
    <dgm:cxn modelId="{658B83EE-07F6-4747-A7BC-382D249CDF61}" type="presParOf" srcId="{850FD00E-1031-43A3-9EE1-19E1001207B2}" destId="{E9472453-7CD2-47C9-B53A-3B0B1E06107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223B0A-5667-4DE5-9190-935FF5B56CB3}" type="doc">
      <dgm:prSet loTypeId="urn:microsoft.com/office/officeart/2005/8/layout/vList2" loCatId="list" qsTypeId="urn:microsoft.com/office/officeart/2005/8/quickstyle/simple3" qsCatId="simple" csTypeId="urn:microsoft.com/office/officeart/2005/8/colors/accent6_2" csCatId="accent6"/>
      <dgm:spPr/>
      <dgm:t>
        <a:bodyPr/>
        <a:lstStyle/>
        <a:p>
          <a:endParaRPr lang="en-GB"/>
        </a:p>
      </dgm:t>
    </dgm:pt>
    <dgm:pt modelId="{F682DA69-C789-42BF-BFC9-3F224C826D74}">
      <dgm:prSet/>
      <dgm:spPr/>
      <dgm:t>
        <a:bodyPr/>
        <a:lstStyle/>
        <a:p>
          <a:pPr rtl="0"/>
          <a:r>
            <a:rPr lang="en-GB" dirty="0" smtClean="0"/>
            <a:t>If you spend a lot of resources and time at this stage, the following stages will run much more smoothly. </a:t>
          </a:r>
          <a:endParaRPr lang="en-GB" dirty="0"/>
        </a:p>
      </dgm:t>
    </dgm:pt>
    <dgm:pt modelId="{CCD7D574-6F65-472F-9FA9-F25622463766}" type="parTrans" cxnId="{70D5A7FC-9404-4C76-98B4-C01CD1168642}">
      <dgm:prSet/>
      <dgm:spPr/>
      <dgm:t>
        <a:bodyPr/>
        <a:lstStyle/>
        <a:p>
          <a:endParaRPr lang="en-GB"/>
        </a:p>
      </dgm:t>
    </dgm:pt>
    <dgm:pt modelId="{60DABCF7-01C6-4A56-A457-641FA9720B1D}" type="sibTrans" cxnId="{70D5A7FC-9404-4C76-98B4-C01CD1168642}">
      <dgm:prSet/>
      <dgm:spPr/>
      <dgm:t>
        <a:bodyPr/>
        <a:lstStyle/>
        <a:p>
          <a:endParaRPr lang="en-GB"/>
        </a:p>
      </dgm:t>
    </dgm:pt>
    <dgm:pt modelId="{F138A7CB-D009-4BB0-88C1-AC97A4B56F80}">
      <dgm:prSet/>
      <dgm:spPr/>
      <dgm:t>
        <a:bodyPr/>
        <a:lstStyle/>
        <a:p>
          <a:pPr rtl="0"/>
          <a:r>
            <a:rPr lang="en-GB" dirty="0" smtClean="0"/>
            <a:t>Planning at this stage involves looking at the overall scheme, the </a:t>
          </a:r>
          <a:r>
            <a:rPr lang="en-GB" b="1" dirty="0" smtClean="0"/>
            <a:t>feasibility</a:t>
          </a:r>
          <a:r>
            <a:rPr lang="en-GB" dirty="0" smtClean="0"/>
            <a:t> of the scheme, the budget for the scheme and the time frame in which to deliver the completed project. </a:t>
          </a:r>
          <a:endParaRPr lang="en-GB" dirty="0"/>
        </a:p>
      </dgm:t>
    </dgm:pt>
    <dgm:pt modelId="{CA37D98C-6038-4FA0-A20B-5F1CA63F8619}" type="parTrans" cxnId="{CF4FC53F-63D2-4664-B53C-59097AE7099B}">
      <dgm:prSet/>
      <dgm:spPr/>
      <dgm:t>
        <a:bodyPr/>
        <a:lstStyle/>
        <a:p>
          <a:endParaRPr lang="en-GB"/>
        </a:p>
      </dgm:t>
    </dgm:pt>
    <dgm:pt modelId="{FFC39848-259C-4AA6-B416-F29D5E8B8C8D}" type="sibTrans" cxnId="{CF4FC53F-63D2-4664-B53C-59097AE7099B}">
      <dgm:prSet/>
      <dgm:spPr/>
      <dgm:t>
        <a:bodyPr/>
        <a:lstStyle/>
        <a:p>
          <a:endParaRPr lang="en-GB"/>
        </a:p>
      </dgm:t>
    </dgm:pt>
    <dgm:pt modelId="{727393A2-1C16-4019-81E2-6B47773E0347}">
      <dgm:prSet/>
      <dgm:spPr/>
      <dgm:t>
        <a:bodyPr/>
        <a:lstStyle/>
        <a:p>
          <a:pPr rtl="0"/>
          <a:r>
            <a:rPr lang="en-GB" dirty="0" smtClean="0"/>
            <a:t>The design phase often starts with a site investigation that looks at the ground conditions and the site in general to see if it is suitable for the intended project.</a:t>
          </a:r>
          <a:endParaRPr lang="en-GB" dirty="0"/>
        </a:p>
      </dgm:t>
    </dgm:pt>
    <dgm:pt modelId="{3A10A58F-649A-40CB-BC0E-0CD707115F8D}" type="parTrans" cxnId="{B266693D-F12E-4D24-99F6-E22E83A11875}">
      <dgm:prSet/>
      <dgm:spPr/>
      <dgm:t>
        <a:bodyPr/>
        <a:lstStyle/>
        <a:p>
          <a:endParaRPr lang="en-GB"/>
        </a:p>
      </dgm:t>
    </dgm:pt>
    <dgm:pt modelId="{D03F8090-3DAF-4F07-9C9B-C3F387D4009F}" type="sibTrans" cxnId="{B266693D-F12E-4D24-99F6-E22E83A11875}">
      <dgm:prSet/>
      <dgm:spPr/>
      <dgm:t>
        <a:bodyPr/>
        <a:lstStyle/>
        <a:p>
          <a:endParaRPr lang="en-GB"/>
        </a:p>
      </dgm:t>
    </dgm:pt>
    <dgm:pt modelId="{3F001CFF-7C4C-4F05-A417-570E2E7C5413}" type="pres">
      <dgm:prSet presAssocID="{5B223B0A-5667-4DE5-9190-935FF5B56CB3}" presName="linear" presStyleCnt="0">
        <dgm:presLayoutVars>
          <dgm:animLvl val="lvl"/>
          <dgm:resizeHandles val="exact"/>
        </dgm:presLayoutVars>
      </dgm:prSet>
      <dgm:spPr/>
    </dgm:pt>
    <dgm:pt modelId="{09D717F8-9E91-4FE4-9F22-4EB91CC27A3A}" type="pres">
      <dgm:prSet presAssocID="{F682DA69-C789-42BF-BFC9-3F224C826D7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045CB88-FD48-4E60-8CC2-3083113F638E}" type="pres">
      <dgm:prSet presAssocID="{60DABCF7-01C6-4A56-A457-641FA9720B1D}" presName="spacer" presStyleCnt="0"/>
      <dgm:spPr/>
    </dgm:pt>
    <dgm:pt modelId="{FD2D0D1E-F6EA-4E40-93B0-FCFCEE870539}" type="pres">
      <dgm:prSet presAssocID="{F138A7CB-D009-4BB0-88C1-AC97A4B56F8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8A54424-E751-4688-827C-EAE66EF28B33}" type="pres">
      <dgm:prSet presAssocID="{FFC39848-259C-4AA6-B416-F29D5E8B8C8D}" presName="spacer" presStyleCnt="0"/>
      <dgm:spPr/>
    </dgm:pt>
    <dgm:pt modelId="{C0672F0A-10A8-4B6A-BCED-7CF09F82911A}" type="pres">
      <dgm:prSet presAssocID="{727393A2-1C16-4019-81E2-6B47773E034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D204D9C-8969-4657-8443-EDFDA70BA490}" type="presOf" srcId="{F138A7CB-D009-4BB0-88C1-AC97A4B56F80}" destId="{FD2D0D1E-F6EA-4E40-93B0-FCFCEE870539}" srcOrd="0" destOrd="0" presId="urn:microsoft.com/office/officeart/2005/8/layout/vList2"/>
    <dgm:cxn modelId="{B266693D-F12E-4D24-99F6-E22E83A11875}" srcId="{5B223B0A-5667-4DE5-9190-935FF5B56CB3}" destId="{727393A2-1C16-4019-81E2-6B47773E0347}" srcOrd="2" destOrd="0" parTransId="{3A10A58F-649A-40CB-BC0E-0CD707115F8D}" sibTransId="{D03F8090-3DAF-4F07-9C9B-C3F387D4009F}"/>
    <dgm:cxn modelId="{57100B4F-B216-4710-B463-583BABE4A278}" type="presOf" srcId="{727393A2-1C16-4019-81E2-6B47773E0347}" destId="{C0672F0A-10A8-4B6A-BCED-7CF09F82911A}" srcOrd="0" destOrd="0" presId="urn:microsoft.com/office/officeart/2005/8/layout/vList2"/>
    <dgm:cxn modelId="{CF4FC53F-63D2-4664-B53C-59097AE7099B}" srcId="{5B223B0A-5667-4DE5-9190-935FF5B56CB3}" destId="{F138A7CB-D009-4BB0-88C1-AC97A4B56F80}" srcOrd="1" destOrd="0" parTransId="{CA37D98C-6038-4FA0-A20B-5F1CA63F8619}" sibTransId="{FFC39848-259C-4AA6-B416-F29D5E8B8C8D}"/>
    <dgm:cxn modelId="{70D5A7FC-9404-4C76-98B4-C01CD1168642}" srcId="{5B223B0A-5667-4DE5-9190-935FF5B56CB3}" destId="{F682DA69-C789-42BF-BFC9-3F224C826D74}" srcOrd="0" destOrd="0" parTransId="{CCD7D574-6F65-472F-9FA9-F25622463766}" sibTransId="{60DABCF7-01C6-4A56-A457-641FA9720B1D}"/>
    <dgm:cxn modelId="{648CA1F2-681B-4B63-818B-1413E259B74B}" type="presOf" srcId="{F682DA69-C789-42BF-BFC9-3F224C826D74}" destId="{09D717F8-9E91-4FE4-9F22-4EB91CC27A3A}" srcOrd="0" destOrd="0" presId="urn:microsoft.com/office/officeart/2005/8/layout/vList2"/>
    <dgm:cxn modelId="{5904A422-B8FF-4E74-BD69-33392813698A}" type="presOf" srcId="{5B223B0A-5667-4DE5-9190-935FF5B56CB3}" destId="{3F001CFF-7C4C-4F05-A417-570E2E7C5413}" srcOrd="0" destOrd="0" presId="urn:microsoft.com/office/officeart/2005/8/layout/vList2"/>
    <dgm:cxn modelId="{C241D8C1-8B26-4811-8847-91ED8A27C6D7}" type="presParOf" srcId="{3F001CFF-7C4C-4F05-A417-570E2E7C5413}" destId="{09D717F8-9E91-4FE4-9F22-4EB91CC27A3A}" srcOrd="0" destOrd="0" presId="urn:microsoft.com/office/officeart/2005/8/layout/vList2"/>
    <dgm:cxn modelId="{31100613-B97C-4DCE-A134-27DBDC9D3A78}" type="presParOf" srcId="{3F001CFF-7C4C-4F05-A417-570E2E7C5413}" destId="{F045CB88-FD48-4E60-8CC2-3083113F638E}" srcOrd="1" destOrd="0" presId="urn:microsoft.com/office/officeart/2005/8/layout/vList2"/>
    <dgm:cxn modelId="{51A1C98F-9372-4695-8DC8-51F93B32BAAB}" type="presParOf" srcId="{3F001CFF-7C4C-4F05-A417-570E2E7C5413}" destId="{FD2D0D1E-F6EA-4E40-93B0-FCFCEE870539}" srcOrd="2" destOrd="0" presId="urn:microsoft.com/office/officeart/2005/8/layout/vList2"/>
    <dgm:cxn modelId="{EDA33731-9B26-458F-A4E3-A8C23102D1D9}" type="presParOf" srcId="{3F001CFF-7C4C-4F05-A417-570E2E7C5413}" destId="{A8A54424-E751-4688-827C-EAE66EF28B33}" srcOrd="3" destOrd="0" presId="urn:microsoft.com/office/officeart/2005/8/layout/vList2"/>
    <dgm:cxn modelId="{81FD8E1B-09AA-44EC-ADB7-E7C037ECB59C}" type="presParOf" srcId="{3F001CFF-7C4C-4F05-A417-570E2E7C5413}" destId="{C0672F0A-10A8-4B6A-BCED-7CF09F82911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8EA14C1-7C04-4A77-B0C6-F89CFEC97C3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FDE67C8F-3501-4233-A614-0563A186B9A9}">
      <dgm:prSet/>
      <dgm:spPr/>
      <dgm:t>
        <a:bodyPr/>
        <a:lstStyle/>
        <a:p>
          <a:pPr rtl="0"/>
          <a:r>
            <a:rPr lang="en-GB" dirty="0" smtClean="0"/>
            <a:t>construction process</a:t>
          </a:r>
          <a:endParaRPr lang="en-GB" dirty="0"/>
        </a:p>
      </dgm:t>
    </dgm:pt>
    <dgm:pt modelId="{449D1436-0AF9-4D88-B985-C2F09ABE132C}" type="parTrans" cxnId="{A31C4CF6-770E-4CF6-947C-9C45A2D5E518}">
      <dgm:prSet/>
      <dgm:spPr/>
      <dgm:t>
        <a:bodyPr/>
        <a:lstStyle/>
        <a:p>
          <a:endParaRPr lang="en-GB"/>
        </a:p>
      </dgm:t>
    </dgm:pt>
    <dgm:pt modelId="{4503D2A4-0634-4B5E-8573-A1DDBAB75F2F}" type="sibTrans" cxnId="{A31C4CF6-770E-4CF6-947C-9C45A2D5E518}">
      <dgm:prSet/>
      <dgm:spPr/>
      <dgm:t>
        <a:bodyPr/>
        <a:lstStyle/>
        <a:p>
          <a:endParaRPr lang="en-GB"/>
        </a:p>
      </dgm:t>
    </dgm:pt>
    <dgm:pt modelId="{7C92B7D9-4E49-4DC8-9B0C-712E1329C7C4}" type="pres">
      <dgm:prSet presAssocID="{28EA14C1-7C04-4A77-B0C6-F89CFEC97C3B}" presName="linear" presStyleCnt="0">
        <dgm:presLayoutVars>
          <dgm:animLvl val="lvl"/>
          <dgm:resizeHandles val="exact"/>
        </dgm:presLayoutVars>
      </dgm:prSet>
      <dgm:spPr/>
    </dgm:pt>
    <dgm:pt modelId="{13993954-1369-4E52-9894-66D573ECF68A}" type="pres">
      <dgm:prSet presAssocID="{FDE67C8F-3501-4233-A614-0563A186B9A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88CB6CD-3BF7-40AD-81E5-6A8E614C870F}" type="presOf" srcId="{FDE67C8F-3501-4233-A614-0563A186B9A9}" destId="{13993954-1369-4E52-9894-66D573ECF68A}" srcOrd="0" destOrd="0" presId="urn:microsoft.com/office/officeart/2005/8/layout/vList2"/>
    <dgm:cxn modelId="{6FBAF7C1-A61D-4A65-83F7-24AB227DE2FC}" type="presOf" srcId="{28EA14C1-7C04-4A77-B0C6-F89CFEC97C3B}" destId="{7C92B7D9-4E49-4DC8-9B0C-712E1329C7C4}" srcOrd="0" destOrd="0" presId="urn:microsoft.com/office/officeart/2005/8/layout/vList2"/>
    <dgm:cxn modelId="{A31C4CF6-770E-4CF6-947C-9C45A2D5E518}" srcId="{28EA14C1-7C04-4A77-B0C6-F89CFEC97C3B}" destId="{FDE67C8F-3501-4233-A614-0563A186B9A9}" srcOrd="0" destOrd="0" parTransId="{449D1436-0AF9-4D88-B985-C2F09ABE132C}" sibTransId="{4503D2A4-0634-4B5E-8573-A1DDBAB75F2F}"/>
    <dgm:cxn modelId="{9C6FE0D9-EAA4-49EA-91D4-02104486D736}" type="presParOf" srcId="{7C92B7D9-4E49-4DC8-9B0C-712E1329C7C4}" destId="{13993954-1369-4E52-9894-66D573ECF68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5AAF3EF-2EBC-43BF-B084-5C7536BE2B2E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/>
      <dgm:spPr/>
      <dgm:t>
        <a:bodyPr/>
        <a:lstStyle/>
        <a:p>
          <a:endParaRPr lang="en-GB"/>
        </a:p>
      </dgm:t>
    </dgm:pt>
    <dgm:pt modelId="{6EE6F6E2-B46D-4B0A-8A5C-3D22CD10E134}">
      <dgm:prSet/>
      <dgm:spPr/>
      <dgm:t>
        <a:bodyPr/>
        <a:lstStyle/>
        <a:p>
          <a:pPr rtl="0"/>
          <a:r>
            <a:rPr lang="en-GB" dirty="0" smtClean="0"/>
            <a:t>The architect or designer runs this phase of the construction process. They will receive a </a:t>
          </a:r>
          <a:r>
            <a:rPr lang="en-GB" b="1" dirty="0" smtClean="0"/>
            <a:t>brief</a:t>
          </a:r>
          <a:r>
            <a:rPr lang="en-GB" dirty="0" smtClean="0"/>
            <a:t> from the client which sets out an idea of what they want to construct. </a:t>
          </a:r>
          <a:endParaRPr lang="en-GB" dirty="0"/>
        </a:p>
      </dgm:t>
    </dgm:pt>
    <dgm:pt modelId="{84E1B17A-EBA8-4EBF-B96B-DE05CFBBB5B6}" type="parTrans" cxnId="{5A7CCA77-AC02-4468-B488-3F501511930E}">
      <dgm:prSet/>
      <dgm:spPr/>
      <dgm:t>
        <a:bodyPr/>
        <a:lstStyle/>
        <a:p>
          <a:endParaRPr lang="en-GB"/>
        </a:p>
      </dgm:t>
    </dgm:pt>
    <dgm:pt modelId="{83B1233B-7310-4FAD-9515-1529C1FC0B8B}" type="sibTrans" cxnId="{5A7CCA77-AC02-4468-B488-3F501511930E}">
      <dgm:prSet/>
      <dgm:spPr/>
      <dgm:t>
        <a:bodyPr/>
        <a:lstStyle/>
        <a:p>
          <a:endParaRPr lang="en-GB"/>
        </a:p>
      </dgm:t>
    </dgm:pt>
    <dgm:pt modelId="{5AA50ED2-0195-4A41-BA94-49AC70207375}">
      <dgm:prSet/>
      <dgm:spPr/>
      <dgm:t>
        <a:bodyPr/>
        <a:lstStyle/>
        <a:p>
          <a:pPr rtl="0"/>
          <a:r>
            <a:rPr lang="en-GB" dirty="0" smtClean="0"/>
            <a:t>The brief is then turned into a </a:t>
          </a:r>
          <a:r>
            <a:rPr lang="en-GB" b="1" dirty="0" smtClean="0"/>
            <a:t>sketch design </a:t>
          </a:r>
          <a:r>
            <a:rPr lang="en-GB" dirty="0" smtClean="0"/>
            <a:t>and, eventually, a </a:t>
          </a:r>
          <a:r>
            <a:rPr lang="en-GB" b="1" dirty="0" smtClean="0"/>
            <a:t>final design</a:t>
          </a:r>
          <a:r>
            <a:rPr lang="en-GB" dirty="0" smtClean="0"/>
            <a:t>. This process can take many months to complete. </a:t>
          </a:r>
          <a:endParaRPr lang="en-GB" dirty="0"/>
        </a:p>
      </dgm:t>
    </dgm:pt>
    <dgm:pt modelId="{1CACBD21-9A9D-4441-8B18-C49D4589013C}" type="parTrans" cxnId="{B7BF3597-4281-45F4-AB81-7CDE95FC6F6D}">
      <dgm:prSet/>
      <dgm:spPr/>
      <dgm:t>
        <a:bodyPr/>
        <a:lstStyle/>
        <a:p>
          <a:endParaRPr lang="en-GB"/>
        </a:p>
      </dgm:t>
    </dgm:pt>
    <dgm:pt modelId="{48D3CCAD-6E2F-48ED-99A2-2587F38B9E90}" type="sibTrans" cxnId="{B7BF3597-4281-45F4-AB81-7CDE95FC6F6D}">
      <dgm:prSet/>
      <dgm:spPr/>
      <dgm:t>
        <a:bodyPr/>
        <a:lstStyle/>
        <a:p>
          <a:endParaRPr lang="en-GB"/>
        </a:p>
      </dgm:t>
    </dgm:pt>
    <dgm:pt modelId="{788BAAA6-4895-40B2-85C8-011B08439B42}">
      <dgm:prSet/>
      <dgm:spPr/>
      <dgm:t>
        <a:bodyPr/>
        <a:lstStyle/>
        <a:p>
          <a:pPr rtl="0"/>
          <a:r>
            <a:rPr lang="en-GB" dirty="0" smtClean="0"/>
            <a:t>Permissions also have to be obtained from the local planning authority for planning consent to build.</a:t>
          </a:r>
          <a:endParaRPr lang="en-GB" dirty="0"/>
        </a:p>
      </dgm:t>
    </dgm:pt>
    <dgm:pt modelId="{CA271F3C-F517-43AF-8C5F-CA46D6456797}" type="parTrans" cxnId="{C024E097-A21E-4DF5-9CCF-1621EB33A13D}">
      <dgm:prSet/>
      <dgm:spPr/>
      <dgm:t>
        <a:bodyPr/>
        <a:lstStyle/>
        <a:p>
          <a:endParaRPr lang="en-GB"/>
        </a:p>
      </dgm:t>
    </dgm:pt>
    <dgm:pt modelId="{DA530C13-F248-4C24-9E9B-1A2CBE46A693}" type="sibTrans" cxnId="{C024E097-A21E-4DF5-9CCF-1621EB33A13D}">
      <dgm:prSet/>
      <dgm:spPr/>
      <dgm:t>
        <a:bodyPr/>
        <a:lstStyle/>
        <a:p>
          <a:endParaRPr lang="en-GB"/>
        </a:p>
      </dgm:t>
    </dgm:pt>
    <dgm:pt modelId="{7839723F-71A3-4A5F-BADA-3DB9F87BEFDE}" type="pres">
      <dgm:prSet presAssocID="{95AAF3EF-2EBC-43BF-B084-5C7536BE2B2E}" presName="linear" presStyleCnt="0">
        <dgm:presLayoutVars>
          <dgm:animLvl val="lvl"/>
          <dgm:resizeHandles val="exact"/>
        </dgm:presLayoutVars>
      </dgm:prSet>
      <dgm:spPr/>
    </dgm:pt>
    <dgm:pt modelId="{728B39EA-E07D-4E2C-9B02-D15A01706C2E}" type="pres">
      <dgm:prSet presAssocID="{6EE6F6E2-B46D-4B0A-8A5C-3D22CD10E13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ECB9D2B-E48B-467C-811C-978C17C3DAE4}" type="pres">
      <dgm:prSet presAssocID="{83B1233B-7310-4FAD-9515-1529C1FC0B8B}" presName="spacer" presStyleCnt="0"/>
      <dgm:spPr/>
    </dgm:pt>
    <dgm:pt modelId="{288DAC94-46AE-4154-BB20-A1A61F0CF9AB}" type="pres">
      <dgm:prSet presAssocID="{5AA50ED2-0195-4A41-BA94-49AC7020737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C26DFC6-5756-4CA1-9658-47BB36558711}" type="pres">
      <dgm:prSet presAssocID="{48D3CCAD-6E2F-48ED-99A2-2587F38B9E90}" presName="spacer" presStyleCnt="0"/>
      <dgm:spPr/>
    </dgm:pt>
    <dgm:pt modelId="{42F24B0D-C3BC-4254-9095-AEF6CC618DC7}" type="pres">
      <dgm:prSet presAssocID="{788BAAA6-4895-40B2-85C8-011B08439B4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7BF3597-4281-45F4-AB81-7CDE95FC6F6D}" srcId="{95AAF3EF-2EBC-43BF-B084-5C7536BE2B2E}" destId="{5AA50ED2-0195-4A41-BA94-49AC70207375}" srcOrd="1" destOrd="0" parTransId="{1CACBD21-9A9D-4441-8B18-C49D4589013C}" sibTransId="{48D3CCAD-6E2F-48ED-99A2-2587F38B9E90}"/>
    <dgm:cxn modelId="{F97EF103-4A5B-4028-96B8-C4C63E56EA21}" type="presOf" srcId="{788BAAA6-4895-40B2-85C8-011B08439B42}" destId="{42F24B0D-C3BC-4254-9095-AEF6CC618DC7}" srcOrd="0" destOrd="0" presId="urn:microsoft.com/office/officeart/2005/8/layout/vList2"/>
    <dgm:cxn modelId="{C024E097-A21E-4DF5-9CCF-1621EB33A13D}" srcId="{95AAF3EF-2EBC-43BF-B084-5C7536BE2B2E}" destId="{788BAAA6-4895-40B2-85C8-011B08439B42}" srcOrd="2" destOrd="0" parTransId="{CA271F3C-F517-43AF-8C5F-CA46D6456797}" sibTransId="{DA530C13-F248-4C24-9E9B-1A2CBE46A693}"/>
    <dgm:cxn modelId="{73A73368-5E2A-411D-8FF6-D85AAA5C1913}" type="presOf" srcId="{6EE6F6E2-B46D-4B0A-8A5C-3D22CD10E134}" destId="{728B39EA-E07D-4E2C-9B02-D15A01706C2E}" srcOrd="0" destOrd="0" presId="urn:microsoft.com/office/officeart/2005/8/layout/vList2"/>
    <dgm:cxn modelId="{B5A8CA47-B866-48B5-8E23-E7D7475C087F}" type="presOf" srcId="{5AA50ED2-0195-4A41-BA94-49AC70207375}" destId="{288DAC94-46AE-4154-BB20-A1A61F0CF9AB}" srcOrd="0" destOrd="0" presId="urn:microsoft.com/office/officeart/2005/8/layout/vList2"/>
    <dgm:cxn modelId="{730BF1E4-A6B1-4BF5-8672-B76CFDDC815C}" type="presOf" srcId="{95AAF3EF-2EBC-43BF-B084-5C7536BE2B2E}" destId="{7839723F-71A3-4A5F-BADA-3DB9F87BEFDE}" srcOrd="0" destOrd="0" presId="urn:microsoft.com/office/officeart/2005/8/layout/vList2"/>
    <dgm:cxn modelId="{5A7CCA77-AC02-4468-B488-3F501511930E}" srcId="{95AAF3EF-2EBC-43BF-B084-5C7536BE2B2E}" destId="{6EE6F6E2-B46D-4B0A-8A5C-3D22CD10E134}" srcOrd="0" destOrd="0" parTransId="{84E1B17A-EBA8-4EBF-B96B-DE05CFBBB5B6}" sibTransId="{83B1233B-7310-4FAD-9515-1529C1FC0B8B}"/>
    <dgm:cxn modelId="{A9622005-10B4-4FA3-9C31-F5B3A43ADB74}" type="presParOf" srcId="{7839723F-71A3-4A5F-BADA-3DB9F87BEFDE}" destId="{728B39EA-E07D-4E2C-9B02-D15A01706C2E}" srcOrd="0" destOrd="0" presId="urn:microsoft.com/office/officeart/2005/8/layout/vList2"/>
    <dgm:cxn modelId="{CBFEC558-EDB1-4D83-8693-06D215A049F0}" type="presParOf" srcId="{7839723F-71A3-4A5F-BADA-3DB9F87BEFDE}" destId="{DECB9D2B-E48B-467C-811C-978C17C3DAE4}" srcOrd="1" destOrd="0" presId="urn:microsoft.com/office/officeart/2005/8/layout/vList2"/>
    <dgm:cxn modelId="{3EFA70A9-7E51-4973-923C-85966CFEF037}" type="presParOf" srcId="{7839723F-71A3-4A5F-BADA-3DB9F87BEFDE}" destId="{288DAC94-46AE-4154-BB20-A1A61F0CF9AB}" srcOrd="2" destOrd="0" presId="urn:microsoft.com/office/officeart/2005/8/layout/vList2"/>
    <dgm:cxn modelId="{9566D47A-FC66-45FA-9EE0-91C1424E516D}" type="presParOf" srcId="{7839723F-71A3-4A5F-BADA-3DB9F87BEFDE}" destId="{5C26DFC6-5756-4CA1-9658-47BB36558711}" srcOrd="3" destOrd="0" presId="urn:microsoft.com/office/officeart/2005/8/layout/vList2"/>
    <dgm:cxn modelId="{6C98497E-D31A-430B-BB4D-08BE4D969BE1}" type="presParOf" srcId="{7839723F-71A3-4A5F-BADA-3DB9F87BEFDE}" destId="{42F24B0D-C3BC-4254-9095-AEF6CC618DC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66909AD-785E-45DC-83EB-154F140762C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ABE88588-8A5A-4529-9272-51EBBBC31D45}">
      <dgm:prSet/>
      <dgm:spPr/>
      <dgm:t>
        <a:bodyPr/>
        <a:lstStyle/>
        <a:p>
          <a:pPr rtl="0"/>
          <a:r>
            <a:rPr lang="en-GB" dirty="0" smtClean="0"/>
            <a:t>Production</a:t>
          </a:r>
          <a:br>
            <a:rPr lang="en-GB" dirty="0" smtClean="0"/>
          </a:br>
          <a:endParaRPr lang="en-GB" dirty="0"/>
        </a:p>
      </dgm:t>
    </dgm:pt>
    <dgm:pt modelId="{77042B1B-AEDF-4D35-9A30-FB59C30A082C}" type="parTrans" cxnId="{8D0D7BC6-05DF-492F-A69D-91ED0F715B2C}">
      <dgm:prSet/>
      <dgm:spPr/>
      <dgm:t>
        <a:bodyPr/>
        <a:lstStyle/>
        <a:p>
          <a:endParaRPr lang="en-GB"/>
        </a:p>
      </dgm:t>
    </dgm:pt>
    <dgm:pt modelId="{8989A6D3-D62C-4564-A5A8-982FEC8C5B16}" type="sibTrans" cxnId="{8D0D7BC6-05DF-492F-A69D-91ED0F715B2C}">
      <dgm:prSet/>
      <dgm:spPr/>
      <dgm:t>
        <a:bodyPr/>
        <a:lstStyle/>
        <a:p>
          <a:endParaRPr lang="en-GB"/>
        </a:p>
      </dgm:t>
    </dgm:pt>
    <dgm:pt modelId="{A7F02230-619E-496A-A45E-8B25D777C600}" type="pres">
      <dgm:prSet presAssocID="{E66909AD-785E-45DC-83EB-154F140762C4}" presName="linear" presStyleCnt="0">
        <dgm:presLayoutVars>
          <dgm:animLvl val="lvl"/>
          <dgm:resizeHandles val="exact"/>
        </dgm:presLayoutVars>
      </dgm:prSet>
      <dgm:spPr/>
    </dgm:pt>
    <dgm:pt modelId="{8C00EE37-779C-48DE-95D5-BEBD5BC73755}" type="pres">
      <dgm:prSet presAssocID="{ABE88588-8A5A-4529-9272-51EBBBC31D45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71F9D8E-B8DF-46B3-90E0-2CA23DF694B9}" type="presOf" srcId="{E66909AD-785E-45DC-83EB-154F140762C4}" destId="{A7F02230-619E-496A-A45E-8B25D777C600}" srcOrd="0" destOrd="0" presId="urn:microsoft.com/office/officeart/2005/8/layout/vList2"/>
    <dgm:cxn modelId="{8D0D7BC6-05DF-492F-A69D-91ED0F715B2C}" srcId="{E66909AD-785E-45DC-83EB-154F140762C4}" destId="{ABE88588-8A5A-4529-9272-51EBBBC31D45}" srcOrd="0" destOrd="0" parTransId="{77042B1B-AEDF-4D35-9A30-FB59C30A082C}" sibTransId="{8989A6D3-D62C-4564-A5A8-982FEC8C5B16}"/>
    <dgm:cxn modelId="{FFF415F3-2CE1-4915-A7E1-0B4E14ACE7FB}" type="presOf" srcId="{ABE88588-8A5A-4529-9272-51EBBBC31D45}" destId="{8C00EE37-779C-48DE-95D5-BEBD5BC73755}" srcOrd="0" destOrd="0" presId="urn:microsoft.com/office/officeart/2005/8/layout/vList2"/>
    <dgm:cxn modelId="{D6330D94-E66F-40EC-847A-E25A50E68656}" type="presParOf" srcId="{A7F02230-619E-496A-A45E-8B25D777C600}" destId="{8C00EE37-779C-48DE-95D5-BEBD5BC7375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9571B5B-3CDE-46AB-ABAB-B57C5137128C}" type="doc">
      <dgm:prSet loTypeId="urn:microsoft.com/office/officeart/2005/8/layout/vList2" loCatId="list" qsTypeId="urn:microsoft.com/office/officeart/2005/8/quickstyle/simple3" qsCatId="simple" csTypeId="urn:microsoft.com/office/officeart/2005/8/colors/accent5_2" csCatId="accent5"/>
      <dgm:spPr/>
      <dgm:t>
        <a:bodyPr/>
        <a:lstStyle/>
        <a:p>
          <a:endParaRPr lang="en-GB"/>
        </a:p>
      </dgm:t>
    </dgm:pt>
    <dgm:pt modelId="{95ACFC82-FA9C-48F1-9C3E-8E3CC43B8039}">
      <dgm:prSet/>
      <dgm:spPr/>
      <dgm:t>
        <a:bodyPr/>
        <a:lstStyle/>
        <a:p>
          <a:pPr rtl="0"/>
          <a:r>
            <a:rPr lang="en-GB" dirty="0" smtClean="0"/>
            <a:t>The production planning phase begins with the </a:t>
          </a:r>
          <a:r>
            <a:rPr lang="en-GB" b="1" u="sng" dirty="0" smtClean="0"/>
            <a:t>procurement</a:t>
          </a:r>
          <a:r>
            <a:rPr lang="en-GB" dirty="0" smtClean="0"/>
            <a:t> of a contractor, the company that will physically construct the design.</a:t>
          </a:r>
          <a:endParaRPr lang="en-GB" dirty="0"/>
        </a:p>
      </dgm:t>
    </dgm:pt>
    <dgm:pt modelId="{6D0FACB4-AC10-4353-9B5D-2998098B017C}" type="parTrans" cxnId="{3C6E9C47-04DC-4C23-92FE-16C1E5880869}">
      <dgm:prSet/>
      <dgm:spPr/>
      <dgm:t>
        <a:bodyPr/>
        <a:lstStyle/>
        <a:p>
          <a:endParaRPr lang="en-GB"/>
        </a:p>
      </dgm:t>
    </dgm:pt>
    <dgm:pt modelId="{698C20E4-0810-49E6-9A5A-29FA58BBDF50}" type="sibTrans" cxnId="{3C6E9C47-04DC-4C23-92FE-16C1E5880869}">
      <dgm:prSet/>
      <dgm:spPr/>
      <dgm:t>
        <a:bodyPr/>
        <a:lstStyle/>
        <a:p>
          <a:endParaRPr lang="en-GB"/>
        </a:p>
      </dgm:t>
    </dgm:pt>
    <dgm:pt modelId="{1C83BAB7-ECB4-4B7F-9504-08A93981F14E}">
      <dgm:prSet/>
      <dgm:spPr/>
      <dgm:t>
        <a:bodyPr/>
        <a:lstStyle/>
        <a:p>
          <a:pPr rtl="0"/>
          <a:r>
            <a:rPr lang="en-GB" dirty="0" smtClean="0"/>
            <a:t>Then the construction phase involves combining the materials using labour resources, assisted by specialist subcontractors and any plant and machinery.</a:t>
          </a:r>
          <a:endParaRPr lang="en-GB" dirty="0"/>
        </a:p>
      </dgm:t>
    </dgm:pt>
    <dgm:pt modelId="{8F5832D4-1107-44D9-B54A-820150E1F9DC}" type="parTrans" cxnId="{BBFE1848-FA13-4D4F-8339-70D3727CF256}">
      <dgm:prSet/>
      <dgm:spPr/>
      <dgm:t>
        <a:bodyPr/>
        <a:lstStyle/>
        <a:p>
          <a:endParaRPr lang="en-GB"/>
        </a:p>
      </dgm:t>
    </dgm:pt>
    <dgm:pt modelId="{DA5B6B6F-88AD-4E50-BDA9-74DB5C45D1F1}" type="sibTrans" cxnId="{BBFE1848-FA13-4D4F-8339-70D3727CF256}">
      <dgm:prSet/>
      <dgm:spPr/>
      <dgm:t>
        <a:bodyPr/>
        <a:lstStyle/>
        <a:p>
          <a:endParaRPr lang="en-GB"/>
        </a:p>
      </dgm:t>
    </dgm:pt>
    <dgm:pt modelId="{001E68B9-4A01-45F5-9970-487D267CBD61}" type="pres">
      <dgm:prSet presAssocID="{49571B5B-3CDE-46AB-ABAB-B57C5137128C}" presName="linear" presStyleCnt="0">
        <dgm:presLayoutVars>
          <dgm:animLvl val="lvl"/>
          <dgm:resizeHandles val="exact"/>
        </dgm:presLayoutVars>
      </dgm:prSet>
      <dgm:spPr/>
    </dgm:pt>
    <dgm:pt modelId="{5A3A218B-C9C3-4053-8DBB-342C7505EC5B}" type="pres">
      <dgm:prSet presAssocID="{95ACFC82-FA9C-48F1-9C3E-8E3CC43B803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7163F1D-39C6-40B8-A586-BA41F33E550D}" type="pres">
      <dgm:prSet presAssocID="{698C20E4-0810-49E6-9A5A-29FA58BBDF50}" presName="spacer" presStyleCnt="0"/>
      <dgm:spPr/>
    </dgm:pt>
    <dgm:pt modelId="{64520EB8-FFE2-43B1-9A29-F5CF7FD18EBA}" type="pres">
      <dgm:prSet presAssocID="{1C83BAB7-ECB4-4B7F-9504-08A93981F14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BE3962B-2AFA-43F3-8D53-C92405B20551}" type="presOf" srcId="{49571B5B-3CDE-46AB-ABAB-B57C5137128C}" destId="{001E68B9-4A01-45F5-9970-487D267CBD61}" srcOrd="0" destOrd="0" presId="urn:microsoft.com/office/officeart/2005/8/layout/vList2"/>
    <dgm:cxn modelId="{BBFE1848-FA13-4D4F-8339-70D3727CF256}" srcId="{49571B5B-3CDE-46AB-ABAB-B57C5137128C}" destId="{1C83BAB7-ECB4-4B7F-9504-08A93981F14E}" srcOrd="1" destOrd="0" parTransId="{8F5832D4-1107-44D9-B54A-820150E1F9DC}" sibTransId="{DA5B6B6F-88AD-4E50-BDA9-74DB5C45D1F1}"/>
    <dgm:cxn modelId="{09FFFEB4-1409-4B0E-A32A-94623476011A}" type="presOf" srcId="{1C83BAB7-ECB4-4B7F-9504-08A93981F14E}" destId="{64520EB8-FFE2-43B1-9A29-F5CF7FD18EBA}" srcOrd="0" destOrd="0" presId="urn:microsoft.com/office/officeart/2005/8/layout/vList2"/>
    <dgm:cxn modelId="{2C4F579C-99EB-4E4C-A5D2-03E7A4BE9564}" type="presOf" srcId="{95ACFC82-FA9C-48F1-9C3E-8E3CC43B8039}" destId="{5A3A218B-C9C3-4053-8DBB-342C7505EC5B}" srcOrd="0" destOrd="0" presId="urn:microsoft.com/office/officeart/2005/8/layout/vList2"/>
    <dgm:cxn modelId="{3C6E9C47-04DC-4C23-92FE-16C1E5880869}" srcId="{49571B5B-3CDE-46AB-ABAB-B57C5137128C}" destId="{95ACFC82-FA9C-48F1-9C3E-8E3CC43B8039}" srcOrd="0" destOrd="0" parTransId="{6D0FACB4-AC10-4353-9B5D-2998098B017C}" sibTransId="{698C20E4-0810-49E6-9A5A-29FA58BBDF50}"/>
    <dgm:cxn modelId="{F954BD42-9E4F-4A5F-8789-69D32C00F87B}" type="presParOf" srcId="{001E68B9-4A01-45F5-9970-487D267CBD61}" destId="{5A3A218B-C9C3-4053-8DBB-342C7505EC5B}" srcOrd="0" destOrd="0" presId="urn:microsoft.com/office/officeart/2005/8/layout/vList2"/>
    <dgm:cxn modelId="{F992305F-BEDE-40A1-8EF7-3EC584C96E68}" type="presParOf" srcId="{001E68B9-4A01-45F5-9970-487D267CBD61}" destId="{87163F1D-39C6-40B8-A586-BA41F33E550D}" srcOrd="1" destOrd="0" presId="urn:microsoft.com/office/officeart/2005/8/layout/vList2"/>
    <dgm:cxn modelId="{9AF368D7-2326-47E9-8015-C8116CC18D88}" type="presParOf" srcId="{001E68B9-4A01-45F5-9970-487D267CBD61}" destId="{64520EB8-FFE2-43B1-9A29-F5CF7FD18EB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FDE361-D1DC-4A7F-8D23-6A8E2D1A96E6}">
      <dsp:nvSpPr>
        <dsp:cNvPr id="0" name=""/>
        <dsp:cNvSpPr/>
      </dsp:nvSpPr>
      <dsp:spPr>
        <a:xfrm>
          <a:off x="0" y="18972"/>
          <a:ext cx="7772400" cy="14320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/>
            <a:t>Phases of construction</a:t>
          </a:r>
          <a:br>
            <a:rPr lang="en-GB" sz="3600" kern="1200" dirty="0" smtClean="0"/>
          </a:br>
          <a:endParaRPr lang="en-GB" sz="3600" kern="1200" dirty="0"/>
        </a:p>
      </dsp:txBody>
      <dsp:txXfrm>
        <a:off x="0" y="18972"/>
        <a:ext cx="7772400" cy="143208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CC745D-7982-4E48-A586-5A4391364B59}">
      <dsp:nvSpPr>
        <dsp:cNvPr id="0" name=""/>
        <dsp:cNvSpPr/>
      </dsp:nvSpPr>
      <dsp:spPr>
        <a:xfrm>
          <a:off x="0" y="14580"/>
          <a:ext cx="8229600" cy="1113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This phase continues until:</a:t>
          </a:r>
          <a:br>
            <a:rPr lang="en-GB" sz="2800" kern="1200" dirty="0" smtClean="0"/>
          </a:br>
          <a:endParaRPr lang="en-GB" sz="2800" kern="1200" dirty="0"/>
        </a:p>
      </dsp:txBody>
      <dsp:txXfrm>
        <a:off x="0" y="14580"/>
        <a:ext cx="8229600" cy="111384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A636C9-A128-4710-ABC0-233246158FFA}">
      <dsp:nvSpPr>
        <dsp:cNvPr id="0" name=""/>
        <dsp:cNvSpPr/>
      </dsp:nvSpPr>
      <dsp:spPr>
        <a:xfrm>
          <a:off x="0" y="152301"/>
          <a:ext cx="8229600" cy="42213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100" b="1" u="sng" kern="1200" dirty="0" smtClean="0"/>
            <a:t>Key Term </a:t>
          </a:r>
          <a:r>
            <a:rPr lang="en-GB" sz="4100" kern="1200" dirty="0" smtClean="0"/>
            <a:t>         Final certificate This is a certificate written by the designer that releases the contractual obligations of the main contractor with the final payment of monies withheld as retention.</a:t>
          </a:r>
          <a:endParaRPr lang="en-GB" sz="4100" kern="1200" dirty="0"/>
        </a:p>
      </dsp:txBody>
      <dsp:txXfrm>
        <a:off x="0" y="152301"/>
        <a:ext cx="8229600" cy="422136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BC6AFC-76F1-480F-B80D-EE102ACB3DBC}">
      <dsp:nvSpPr>
        <dsp:cNvPr id="0" name=""/>
        <dsp:cNvSpPr/>
      </dsp:nvSpPr>
      <dsp:spPr>
        <a:xfrm>
          <a:off x="0" y="21599"/>
          <a:ext cx="8229600" cy="1099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In construction terms, production for a typical project may involve the following sequence:</a:t>
          </a:r>
          <a:br>
            <a:rPr lang="en-GB" sz="2000" kern="1200" dirty="0" smtClean="0"/>
          </a:br>
          <a:endParaRPr lang="en-GB" sz="2000" kern="1200" dirty="0"/>
        </a:p>
      </dsp:txBody>
      <dsp:txXfrm>
        <a:off x="0" y="21599"/>
        <a:ext cx="8229600" cy="109980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D078FB-5CD3-4B66-9C41-DA83A8C8DF50}">
      <dsp:nvSpPr>
        <dsp:cNvPr id="0" name=""/>
        <dsp:cNvSpPr/>
      </dsp:nvSpPr>
      <dsp:spPr>
        <a:xfrm>
          <a:off x="0" y="14580"/>
          <a:ext cx="8229600" cy="11138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Maintenance</a:t>
          </a:r>
          <a:br>
            <a:rPr lang="en-GB" sz="2800" kern="1200" dirty="0" smtClean="0"/>
          </a:br>
          <a:endParaRPr lang="en-GB" sz="2800" kern="1200" dirty="0"/>
        </a:p>
      </dsp:txBody>
      <dsp:txXfrm>
        <a:off x="0" y="14580"/>
        <a:ext cx="8229600" cy="1113840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CFFB6E-92C1-447A-AE96-C1D9BACA6986}">
      <dsp:nvSpPr>
        <dsp:cNvPr id="0" name=""/>
        <dsp:cNvSpPr/>
      </dsp:nvSpPr>
      <dsp:spPr>
        <a:xfrm>
          <a:off x="1851818" y="0"/>
          <a:ext cx="4525963" cy="4525963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This phase of the lifecycle involves the day-to-day care required to keep and maintain the operational function and the purpose of the building for which it was designed. It will include:</a:t>
          </a:r>
          <a:endParaRPr lang="en-GB" sz="2000" kern="1200" dirty="0"/>
        </a:p>
      </dsp:txBody>
      <dsp:txXfrm>
        <a:off x="2514630" y="1131490"/>
        <a:ext cx="3200339" cy="2262981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B928AA-8262-449E-8B2A-6C12CB11C712}">
      <dsp:nvSpPr>
        <dsp:cNvPr id="0" name=""/>
        <dsp:cNvSpPr/>
      </dsp:nvSpPr>
      <dsp:spPr>
        <a:xfrm>
          <a:off x="0" y="14580"/>
          <a:ext cx="8229600" cy="1113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Alteration</a:t>
          </a:r>
          <a:br>
            <a:rPr lang="en-GB" sz="2800" kern="1200" dirty="0" smtClean="0"/>
          </a:br>
          <a:endParaRPr lang="en-GB" sz="2800" kern="1200" dirty="0"/>
        </a:p>
      </dsp:txBody>
      <dsp:txXfrm>
        <a:off x="0" y="14580"/>
        <a:ext cx="8229600" cy="1113840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FE08FB-7394-4F16-82D6-F8FC22FAECA7}">
      <dsp:nvSpPr>
        <dsp:cNvPr id="0" name=""/>
        <dsp:cNvSpPr/>
      </dsp:nvSpPr>
      <dsp:spPr>
        <a:xfrm>
          <a:off x="0" y="401511"/>
          <a:ext cx="8229600" cy="37229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300" b="1" u="sng" kern="1200" dirty="0" smtClean="0"/>
            <a:t>Key Term           </a:t>
          </a:r>
          <a:r>
            <a:rPr lang="en-GB" sz="4300" kern="1200" dirty="0" smtClean="0"/>
            <a:t>Listed buildings of special architectural or historic interest in the UK. Alterations to these buildings must be carefully considered before they are made.</a:t>
          </a:r>
          <a:endParaRPr lang="en-GB" sz="4300" kern="1200" dirty="0"/>
        </a:p>
      </dsp:txBody>
      <dsp:txXfrm>
        <a:off x="0" y="401511"/>
        <a:ext cx="8229600" cy="37229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50677B-582B-46BD-822F-8CF058195817}">
      <dsp:nvSpPr>
        <dsp:cNvPr id="0" name=""/>
        <dsp:cNvSpPr/>
      </dsp:nvSpPr>
      <dsp:spPr>
        <a:xfrm>
          <a:off x="0" y="96787"/>
          <a:ext cx="6400800" cy="155902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500" kern="1200" dirty="0" smtClean="0"/>
            <a:t>Carl James</a:t>
          </a:r>
          <a:endParaRPr lang="en-GB" sz="6500" kern="1200" dirty="0"/>
        </a:p>
      </dsp:txBody>
      <dsp:txXfrm>
        <a:off x="0" y="96787"/>
        <a:ext cx="6400800" cy="155902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302D57-8FAA-4E36-8013-A4308E55CAE8}">
      <dsp:nvSpPr>
        <dsp:cNvPr id="0" name=""/>
        <dsp:cNvSpPr/>
      </dsp:nvSpPr>
      <dsp:spPr>
        <a:xfrm>
          <a:off x="0" y="151491"/>
          <a:ext cx="8229600" cy="206973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These can be compared to the life cycle of the construction project, which is conceived as an idea, developed into a design, built, used and maintained and finally, when no longer of use, demolished.</a:t>
          </a:r>
          <a:endParaRPr lang="en-GB" sz="2900" kern="1200" dirty="0"/>
        </a:p>
      </dsp:txBody>
      <dsp:txXfrm>
        <a:off x="0" y="151491"/>
        <a:ext cx="8229600" cy="2069730"/>
      </dsp:txXfrm>
    </dsp:sp>
    <dsp:sp modelId="{D32E563F-8807-4593-8DCA-3194B14BAEA8}">
      <dsp:nvSpPr>
        <dsp:cNvPr id="0" name=""/>
        <dsp:cNvSpPr/>
      </dsp:nvSpPr>
      <dsp:spPr>
        <a:xfrm>
          <a:off x="0" y="2304741"/>
          <a:ext cx="8229600" cy="206973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The following diagram illustrates the life cycle of a construction project.</a:t>
          </a:r>
          <a:endParaRPr lang="en-GB" sz="2900" kern="1200" dirty="0"/>
        </a:p>
      </dsp:txBody>
      <dsp:txXfrm>
        <a:off x="0" y="2304741"/>
        <a:ext cx="8229600" cy="206973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472453-7CD2-47C9-B53A-3B0B1E06107B}">
      <dsp:nvSpPr>
        <dsp:cNvPr id="0" name=""/>
        <dsp:cNvSpPr/>
      </dsp:nvSpPr>
      <dsp:spPr>
        <a:xfrm>
          <a:off x="0" y="14826"/>
          <a:ext cx="8229600" cy="44963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l" defTabSz="2800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300" b="1" kern="1200" dirty="0" smtClean="0"/>
            <a:t>Design:</a:t>
          </a:r>
          <a:r>
            <a:rPr lang="en-GB" sz="6300" kern="1200" dirty="0" smtClean="0"/>
            <a:t> This is the phase that requires the most planning and control.</a:t>
          </a:r>
          <a:endParaRPr lang="en-GB" sz="6300" kern="1200" dirty="0"/>
        </a:p>
      </dsp:txBody>
      <dsp:txXfrm>
        <a:off x="0" y="14826"/>
        <a:ext cx="8229600" cy="449631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D717F8-9E91-4FE4-9F22-4EB91CC27A3A}">
      <dsp:nvSpPr>
        <dsp:cNvPr id="0" name=""/>
        <dsp:cNvSpPr/>
      </dsp:nvSpPr>
      <dsp:spPr>
        <a:xfrm>
          <a:off x="0" y="93208"/>
          <a:ext cx="8229600" cy="139851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If you spend a lot of resources and time at this stage, the following stages will run much more smoothly. </a:t>
          </a:r>
          <a:endParaRPr lang="en-GB" sz="2500" kern="1200" dirty="0"/>
        </a:p>
      </dsp:txBody>
      <dsp:txXfrm>
        <a:off x="0" y="93208"/>
        <a:ext cx="8229600" cy="1398515"/>
      </dsp:txXfrm>
    </dsp:sp>
    <dsp:sp modelId="{FD2D0D1E-F6EA-4E40-93B0-FCFCEE870539}">
      <dsp:nvSpPr>
        <dsp:cNvPr id="0" name=""/>
        <dsp:cNvSpPr/>
      </dsp:nvSpPr>
      <dsp:spPr>
        <a:xfrm>
          <a:off x="0" y="1563723"/>
          <a:ext cx="8229600" cy="139851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Planning at this stage involves looking at the overall scheme, the </a:t>
          </a:r>
          <a:r>
            <a:rPr lang="en-GB" sz="2500" b="1" kern="1200" dirty="0" smtClean="0"/>
            <a:t>feasibility</a:t>
          </a:r>
          <a:r>
            <a:rPr lang="en-GB" sz="2500" kern="1200" dirty="0" smtClean="0"/>
            <a:t> of the scheme, the budget for the scheme and the time frame in which to deliver the completed project. </a:t>
          </a:r>
          <a:endParaRPr lang="en-GB" sz="2500" kern="1200" dirty="0"/>
        </a:p>
      </dsp:txBody>
      <dsp:txXfrm>
        <a:off x="0" y="1563723"/>
        <a:ext cx="8229600" cy="1398515"/>
      </dsp:txXfrm>
    </dsp:sp>
    <dsp:sp modelId="{C0672F0A-10A8-4B6A-BCED-7CF09F82911A}">
      <dsp:nvSpPr>
        <dsp:cNvPr id="0" name=""/>
        <dsp:cNvSpPr/>
      </dsp:nvSpPr>
      <dsp:spPr>
        <a:xfrm>
          <a:off x="0" y="3034239"/>
          <a:ext cx="8229600" cy="139851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The design phase often starts with a site investigation that looks at the ground conditions and the site in general to see if it is suitable for the intended project.</a:t>
          </a:r>
          <a:endParaRPr lang="en-GB" sz="2500" kern="1200" dirty="0"/>
        </a:p>
      </dsp:txBody>
      <dsp:txXfrm>
        <a:off x="0" y="3034239"/>
        <a:ext cx="8229600" cy="139851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993954-1369-4E52-9894-66D573ECF68A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700" kern="1200" dirty="0" smtClean="0"/>
            <a:t>construction process</a:t>
          </a:r>
          <a:endParaRPr lang="en-GB" sz="4700" kern="1200" dirty="0"/>
        </a:p>
      </dsp:txBody>
      <dsp:txXfrm>
        <a:off x="0" y="7852"/>
        <a:ext cx="8229600" cy="112729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8B39EA-E07D-4E2C-9B02-D15A01706C2E}">
      <dsp:nvSpPr>
        <dsp:cNvPr id="0" name=""/>
        <dsp:cNvSpPr/>
      </dsp:nvSpPr>
      <dsp:spPr>
        <a:xfrm>
          <a:off x="0" y="128856"/>
          <a:ext cx="8229600" cy="13747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The architect or designer runs this phase of the construction process. They will receive a </a:t>
          </a:r>
          <a:r>
            <a:rPr lang="en-GB" sz="2500" b="1" kern="1200" dirty="0" smtClean="0"/>
            <a:t>brief</a:t>
          </a:r>
          <a:r>
            <a:rPr lang="en-GB" sz="2500" kern="1200" dirty="0" smtClean="0"/>
            <a:t> from the client which sets out an idea of what they want to construct. </a:t>
          </a:r>
          <a:endParaRPr lang="en-GB" sz="2500" kern="1200" dirty="0"/>
        </a:p>
      </dsp:txBody>
      <dsp:txXfrm>
        <a:off x="0" y="128856"/>
        <a:ext cx="8229600" cy="1374750"/>
      </dsp:txXfrm>
    </dsp:sp>
    <dsp:sp modelId="{288DAC94-46AE-4154-BB20-A1A61F0CF9AB}">
      <dsp:nvSpPr>
        <dsp:cNvPr id="0" name=""/>
        <dsp:cNvSpPr/>
      </dsp:nvSpPr>
      <dsp:spPr>
        <a:xfrm>
          <a:off x="0" y="1575606"/>
          <a:ext cx="8229600" cy="13747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The brief is then turned into a </a:t>
          </a:r>
          <a:r>
            <a:rPr lang="en-GB" sz="2500" b="1" kern="1200" dirty="0" smtClean="0"/>
            <a:t>sketch design </a:t>
          </a:r>
          <a:r>
            <a:rPr lang="en-GB" sz="2500" kern="1200" dirty="0" smtClean="0"/>
            <a:t>and, eventually, a </a:t>
          </a:r>
          <a:r>
            <a:rPr lang="en-GB" sz="2500" b="1" kern="1200" dirty="0" smtClean="0"/>
            <a:t>final design</a:t>
          </a:r>
          <a:r>
            <a:rPr lang="en-GB" sz="2500" kern="1200" dirty="0" smtClean="0"/>
            <a:t>. This process can take many months to complete. </a:t>
          </a:r>
          <a:endParaRPr lang="en-GB" sz="2500" kern="1200" dirty="0"/>
        </a:p>
      </dsp:txBody>
      <dsp:txXfrm>
        <a:off x="0" y="1575606"/>
        <a:ext cx="8229600" cy="1374750"/>
      </dsp:txXfrm>
    </dsp:sp>
    <dsp:sp modelId="{42F24B0D-C3BC-4254-9095-AEF6CC618DC7}">
      <dsp:nvSpPr>
        <dsp:cNvPr id="0" name=""/>
        <dsp:cNvSpPr/>
      </dsp:nvSpPr>
      <dsp:spPr>
        <a:xfrm>
          <a:off x="0" y="3022356"/>
          <a:ext cx="8229600" cy="13747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Permissions also have to be obtained from the local planning authority for planning consent to build.</a:t>
          </a:r>
          <a:endParaRPr lang="en-GB" sz="2500" kern="1200" dirty="0"/>
        </a:p>
      </dsp:txBody>
      <dsp:txXfrm>
        <a:off x="0" y="3022356"/>
        <a:ext cx="8229600" cy="137475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00EE37-779C-48DE-95D5-BEBD5BC73755}">
      <dsp:nvSpPr>
        <dsp:cNvPr id="0" name=""/>
        <dsp:cNvSpPr/>
      </dsp:nvSpPr>
      <dsp:spPr>
        <a:xfrm>
          <a:off x="0" y="14580"/>
          <a:ext cx="8229600" cy="1113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Production</a:t>
          </a:r>
          <a:br>
            <a:rPr lang="en-GB" sz="2800" kern="1200" dirty="0" smtClean="0"/>
          </a:br>
          <a:endParaRPr lang="en-GB" sz="2800" kern="1200" dirty="0"/>
        </a:p>
      </dsp:txBody>
      <dsp:txXfrm>
        <a:off x="0" y="14580"/>
        <a:ext cx="8229600" cy="111384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3A218B-C9C3-4053-8DBB-342C7505EC5B}">
      <dsp:nvSpPr>
        <dsp:cNvPr id="0" name=""/>
        <dsp:cNvSpPr/>
      </dsp:nvSpPr>
      <dsp:spPr>
        <a:xfrm>
          <a:off x="0" y="34207"/>
          <a:ext cx="8229600" cy="218413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 smtClean="0"/>
            <a:t>The production planning phase begins with the </a:t>
          </a:r>
          <a:r>
            <a:rPr lang="en-GB" sz="3100" b="1" u="sng" kern="1200" dirty="0" smtClean="0"/>
            <a:t>procurement</a:t>
          </a:r>
          <a:r>
            <a:rPr lang="en-GB" sz="3100" kern="1200" dirty="0" smtClean="0"/>
            <a:t> of a contractor, the company that will physically construct the design.</a:t>
          </a:r>
          <a:endParaRPr lang="en-GB" sz="3100" kern="1200" dirty="0"/>
        </a:p>
      </dsp:txBody>
      <dsp:txXfrm>
        <a:off x="0" y="34207"/>
        <a:ext cx="8229600" cy="2184134"/>
      </dsp:txXfrm>
    </dsp:sp>
    <dsp:sp modelId="{64520EB8-FFE2-43B1-9A29-F5CF7FD18EBA}">
      <dsp:nvSpPr>
        <dsp:cNvPr id="0" name=""/>
        <dsp:cNvSpPr/>
      </dsp:nvSpPr>
      <dsp:spPr>
        <a:xfrm>
          <a:off x="0" y="2307621"/>
          <a:ext cx="8229600" cy="218413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 smtClean="0"/>
            <a:t>Then the construction phase involves combining the materials using labour resources, assisted by specialist subcontractors and any plant and machinery.</a:t>
          </a:r>
          <a:endParaRPr lang="en-GB" sz="3100" kern="1200" dirty="0"/>
        </a:p>
      </dsp:txBody>
      <dsp:txXfrm>
        <a:off x="0" y="2307621"/>
        <a:ext cx="8229600" cy="21841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58AFEA-0755-477C-926D-4673E4CD590B}" type="datetimeFigureOut">
              <a:rPr lang="en-US" smtClean="0"/>
              <a:pPr/>
              <a:t>11/13/2012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F05E3-073C-4991-8072-EF05087F3D1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F05E3-073C-4991-8072-EF05087F3D16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F05E3-073C-4991-8072-EF05087F3D16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F05E3-073C-4991-8072-EF05087F3D16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F05E3-073C-4991-8072-EF05087F3D16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F05E3-073C-4991-8072-EF05087F3D16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F05E3-073C-4991-8072-EF05087F3D16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F05E3-073C-4991-8072-EF05087F3D16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F05E3-073C-4991-8072-EF05087F3D16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F05E3-073C-4991-8072-EF05087F3D16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F05E3-073C-4991-8072-EF05087F3D16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F05E3-073C-4991-8072-EF05087F3D16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F05E3-073C-4991-8072-EF05087F3D16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F05E3-073C-4991-8072-EF05087F3D16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F05E3-073C-4991-8072-EF05087F3D16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F05E3-073C-4991-8072-EF05087F3D16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9EFC-5E13-496D-BA46-A244D60D8620}" type="datetimeFigureOut">
              <a:rPr lang="en-US" smtClean="0"/>
              <a:pPr/>
              <a:t>11/13/2012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3F89F-1294-4805-B2D7-B1665C8BFB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9EFC-5E13-496D-BA46-A244D60D8620}" type="datetimeFigureOut">
              <a:rPr lang="en-US" smtClean="0"/>
              <a:pPr/>
              <a:t>11/13/2012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3F89F-1294-4805-B2D7-B1665C8BFB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9EFC-5E13-496D-BA46-A244D60D8620}" type="datetimeFigureOut">
              <a:rPr lang="en-US" smtClean="0"/>
              <a:pPr/>
              <a:t>11/13/2012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3F89F-1294-4805-B2D7-B1665C8BFB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9EFC-5E13-496D-BA46-A244D60D8620}" type="datetimeFigureOut">
              <a:rPr lang="en-US" smtClean="0"/>
              <a:pPr/>
              <a:t>11/13/2012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3F89F-1294-4805-B2D7-B1665C8BFB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9EFC-5E13-496D-BA46-A244D60D8620}" type="datetimeFigureOut">
              <a:rPr lang="en-US" smtClean="0"/>
              <a:pPr/>
              <a:t>11/13/2012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3F89F-1294-4805-B2D7-B1665C8BFB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9EFC-5E13-496D-BA46-A244D60D8620}" type="datetimeFigureOut">
              <a:rPr lang="en-US" smtClean="0"/>
              <a:pPr/>
              <a:t>11/13/2012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3F89F-1294-4805-B2D7-B1665C8BFB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9EFC-5E13-496D-BA46-A244D60D8620}" type="datetimeFigureOut">
              <a:rPr lang="en-US" smtClean="0"/>
              <a:pPr/>
              <a:t>11/13/2012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3F89F-1294-4805-B2D7-B1665C8BFB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9EFC-5E13-496D-BA46-A244D60D8620}" type="datetimeFigureOut">
              <a:rPr lang="en-US" smtClean="0"/>
              <a:pPr/>
              <a:t>11/13/2012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3F89F-1294-4805-B2D7-B1665C8BFB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9EFC-5E13-496D-BA46-A244D60D8620}" type="datetimeFigureOut">
              <a:rPr lang="en-US" smtClean="0"/>
              <a:pPr/>
              <a:t>11/13/2012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3F89F-1294-4805-B2D7-B1665C8BFB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9EFC-5E13-496D-BA46-A244D60D8620}" type="datetimeFigureOut">
              <a:rPr lang="en-US" smtClean="0"/>
              <a:pPr/>
              <a:t>11/13/2012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3F89F-1294-4805-B2D7-B1665C8BFB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9EFC-5E13-496D-BA46-A244D60D8620}" type="datetimeFigureOut">
              <a:rPr lang="en-US" smtClean="0"/>
              <a:pPr/>
              <a:t>11/13/2012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3F89F-1294-4805-B2D7-B1665C8BFB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B9EFC-5E13-496D-BA46-A244D60D8620}" type="datetimeFigureOut">
              <a:rPr lang="en-US" smtClean="0"/>
              <a:pPr/>
              <a:t>11/13/2012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3F89F-1294-4805-B2D7-B1665C8BFB7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12" Type="http://schemas.microsoft.com/office/2007/relationships/diagramDrawing" Target="../diagrams/drawing1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11" Type="http://schemas.openxmlformats.org/officeDocument/2006/relationships/diagramColors" Target="../diagrams/colors16.xml"/><Relationship Id="rId5" Type="http://schemas.openxmlformats.org/officeDocument/2006/relationships/diagramQuickStyle" Target="../diagrams/quickStyle15.xml"/><Relationship Id="rId10" Type="http://schemas.openxmlformats.org/officeDocument/2006/relationships/diagramQuickStyle" Target="../diagrams/quickStyle16.xml"/><Relationship Id="rId4" Type="http://schemas.openxmlformats.org/officeDocument/2006/relationships/diagramLayout" Target="../diagrams/layout15.xml"/><Relationship Id="rId9" Type="http://schemas.openxmlformats.org/officeDocument/2006/relationships/diagramLayout" Target="../diagrams/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685800" y="2130425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1371600" y="3886200"/>
          <a:ext cx="64008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 l="31568" t="55244" r="40652" b="11609"/>
          <a:stretch>
            <a:fillRect/>
          </a:stretch>
        </p:blipFill>
        <p:spPr bwMode="auto">
          <a:xfrm>
            <a:off x="1763688" y="1628800"/>
            <a:ext cx="4891802" cy="46694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3476" t="29297" r="70703" b="26757"/>
          <a:stretch>
            <a:fillRect/>
          </a:stretch>
        </p:blipFill>
        <p:spPr bwMode="auto">
          <a:xfrm>
            <a:off x="2267744" y="404664"/>
            <a:ext cx="3714776" cy="6237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5859" t="30630" r="39062" b="23095"/>
          <a:stretch>
            <a:fillRect/>
          </a:stretch>
        </p:blipFill>
        <p:spPr bwMode="auto">
          <a:xfrm>
            <a:off x="928662" y="571480"/>
            <a:ext cx="6715172" cy="550072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758" t="44678" r="39648" b="13574"/>
          <a:stretch>
            <a:fillRect/>
          </a:stretch>
        </p:blipFill>
        <p:spPr bwMode="auto">
          <a:xfrm>
            <a:off x="-1" y="857232"/>
            <a:ext cx="9003663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586" t="30762" r="70117" b="26025"/>
          <a:stretch>
            <a:fillRect/>
          </a:stretch>
        </p:blipFill>
        <p:spPr bwMode="auto">
          <a:xfrm>
            <a:off x="1763688" y="476672"/>
            <a:ext cx="4857784" cy="57321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completion when the building project is formally handed over to the client. The contractor has to put right any defects within a certain period – the defects period – usually six months. The liability of the contractor is then completed with the issuing of a </a:t>
            </a:r>
            <a:r>
              <a:rPr lang="en-GB" b="1" u="sng" dirty="0" smtClean="0">
                <a:solidFill>
                  <a:srgbClr val="FF0000"/>
                </a:solidFill>
              </a:rPr>
              <a:t>final certificate </a:t>
            </a:r>
            <a:r>
              <a:rPr lang="en-GB" dirty="0" smtClean="0"/>
              <a:t>and the payment of all monies.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435</Words>
  <Application>Microsoft Office PowerPoint</Application>
  <PresentationFormat>On-screen Show (4:3)</PresentationFormat>
  <Paragraphs>38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NPTC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Phases of construction </dc:title>
  <dc:creator>James, Carl</dc:creator>
  <cp:lastModifiedBy>template</cp:lastModifiedBy>
  <cp:revision>4</cp:revision>
  <dcterms:created xsi:type="dcterms:W3CDTF">2011-01-13T17:56:15Z</dcterms:created>
  <dcterms:modified xsi:type="dcterms:W3CDTF">2012-11-13T15:47:01Z</dcterms:modified>
</cp:coreProperties>
</file>