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56" r:id="rId2"/>
    <p:sldId id="318" r:id="rId3"/>
    <p:sldId id="337" r:id="rId4"/>
    <p:sldId id="431" r:id="rId5"/>
    <p:sldId id="432" r:id="rId6"/>
    <p:sldId id="433" r:id="rId7"/>
    <p:sldId id="434" r:id="rId8"/>
    <p:sldId id="430" r:id="rId9"/>
    <p:sldId id="419" r:id="rId10"/>
    <p:sldId id="435" r:id="rId11"/>
    <p:sldId id="436" r:id="rId12"/>
    <p:sldId id="437" r:id="rId13"/>
    <p:sldId id="439" r:id="rId14"/>
    <p:sldId id="440" r:id="rId15"/>
    <p:sldId id="438" r:id="rId16"/>
    <p:sldId id="376" r:id="rId17"/>
    <p:sldId id="441" r:id="rId18"/>
    <p:sldId id="442" r:id="rId19"/>
    <p:sldId id="443" r:id="rId20"/>
    <p:sldId id="444" r:id="rId21"/>
    <p:sldId id="370" r:id="rId22"/>
    <p:sldId id="428" r:id="rId23"/>
    <p:sldId id="371" r:id="rId24"/>
    <p:sldId id="32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D00"/>
    <a:srgbClr val="EBA039"/>
    <a:srgbClr val="525252"/>
    <a:srgbClr val="87A2D3"/>
    <a:srgbClr val="E78000"/>
    <a:srgbClr val="847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F10348-8263-4169-B1ED-9E9160628488}" v="163" dt="2022-08-05T10:28:53.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21" autoAdjust="0"/>
    <p:restoredTop sz="95036" autoAdjust="0"/>
  </p:normalViewPr>
  <p:slideViewPr>
    <p:cSldViewPr>
      <p:cViewPr varScale="1">
        <p:scale>
          <a:sx n="105" d="100"/>
          <a:sy n="105" d="100"/>
        </p:scale>
        <p:origin x="166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B3F10348-8263-4169-B1ED-9E9160628488}"/>
    <pc:docChg chg="undo custSel addSld delSld modSld sldOrd">
      <pc:chgData name="Andrew Green" userId="5c87a1a1-9dba-4e8d-80a3-ee66ced3ed9c" providerId="ADAL" clId="{B3F10348-8263-4169-B1ED-9E9160628488}" dt="2022-08-05T10:28:38.726" v="6414"/>
      <pc:docMkLst>
        <pc:docMk/>
      </pc:docMkLst>
      <pc:sldChg chg="modSp mod">
        <pc:chgData name="Andrew Green" userId="5c87a1a1-9dba-4e8d-80a3-ee66ced3ed9c" providerId="ADAL" clId="{B3F10348-8263-4169-B1ED-9E9160628488}" dt="2022-08-05T09:08:13.352" v="807" actId="20577"/>
        <pc:sldMkLst>
          <pc:docMk/>
          <pc:sldMk cId="601417036" sldId="318"/>
        </pc:sldMkLst>
        <pc:spChg chg="mod">
          <ac:chgData name="Andrew Green" userId="5c87a1a1-9dba-4e8d-80a3-ee66ced3ed9c" providerId="ADAL" clId="{B3F10348-8263-4169-B1ED-9E9160628488}" dt="2022-08-05T09:08:13.352" v="807" actId="20577"/>
          <ac:spMkLst>
            <pc:docMk/>
            <pc:sldMk cId="601417036" sldId="318"/>
            <ac:spMk id="3" creationId="{00000000-0000-0000-0000-000000000000}"/>
          </ac:spMkLst>
        </pc:spChg>
      </pc:sldChg>
      <pc:sldChg chg="modSp">
        <pc:chgData name="Andrew Green" userId="5c87a1a1-9dba-4e8d-80a3-ee66ced3ed9c" providerId="ADAL" clId="{B3F10348-8263-4169-B1ED-9E9160628488}" dt="2022-08-05T10:28:28.665" v="6413" actId="20577"/>
        <pc:sldMkLst>
          <pc:docMk/>
          <pc:sldMk cId="1320225429" sldId="325"/>
        </pc:sldMkLst>
        <pc:spChg chg="mod">
          <ac:chgData name="Andrew Green" userId="5c87a1a1-9dba-4e8d-80a3-ee66ced3ed9c" providerId="ADAL" clId="{B3F10348-8263-4169-B1ED-9E9160628488}" dt="2022-08-05T10:28:28.665" v="6413" actId="20577"/>
          <ac:spMkLst>
            <pc:docMk/>
            <pc:sldMk cId="1320225429" sldId="325"/>
            <ac:spMk id="3" creationId="{00000000-0000-0000-0000-000000000000}"/>
          </ac:spMkLst>
        </pc:spChg>
      </pc:sldChg>
      <pc:sldChg chg="modSp mod">
        <pc:chgData name="Andrew Green" userId="5c87a1a1-9dba-4e8d-80a3-ee66ced3ed9c" providerId="ADAL" clId="{B3F10348-8263-4169-B1ED-9E9160628488}" dt="2022-08-05T09:43:50.190" v="3046" actId="20577"/>
        <pc:sldMkLst>
          <pc:docMk/>
          <pc:sldMk cId="829674745" sldId="370"/>
        </pc:sldMkLst>
        <pc:spChg chg="mod">
          <ac:chgData name="Andrew Green" userId="5c87a1a1-9dba-4e8d-80a3-ee66ced3ed9c" providerId="ADAL" clId="{B3F10348-8263-4169-B1ED-9E9160628488}" dt="2022-08-05T09:43:50.190" v="3046" actId="20577"/>
          <ac:spMkLst>
            <pc:docMk/>
            <pc:sldMk cId="829674745" sldId="370"/>
            <ac:spMk id="2" creationId="{00000000-0000-0000-0000-000000000000}"/>
          </ac:spMkLst>
        </pc:spChg>
      </pc:sldChg>
      <pc:sldChg chg="modSp mod">
        <pc:chgData name="Andrew Green" userId="5c87a1a1-9dba-4e8d-80a3-ee66ced3ed9c" providerId="ADAL" clId="{B3F10348-8263-4169-B1ED-9E9160628488}" dt="2022-08-05T10:28:38.726" v="6414"/>
        <pc:sldMkLst>
          <pc:docMk/>
          <pc:sldMk cId="2625724846" sldId="371"/>
        </pc:sldMkLst>
        <pc:spChg chg="mod">
          <ac:chgData name="Andrew Green" userId="5c87a1a1-9dba-4e8d-80a3-ee66ced3ed9c" providerId="ADAL" clId="{B3F10348-8263-4169-B1ED-9E9160628488}" dt="2022-08-05T10:28:38.726" v="6414"/>
          <ac:spMkLst>
            <pc:docMk/>
            <pc:sldMk cId="2625724846" sldId="371"/>
            <ac:spMk id="3" creationId="{00000000-0000-0000-0000-000000000000}"/>
          </ac:spMkLst>
        </pc:spChg>
      </pc:sldChg>
      <pc:sldChg chg="modSp mod">
        <pc:chgData name="Andrew Green" userId="5c87a1a1-9dba-4e8d-80a3-ee66ced3ed9c" providerId="ADAL" clId="{B3F10348-8263-4169-B1ED-9E9160628488}" dt="2022-08-05T09:08:31.761" v="809" actId="207"/>
        <pc:sldMkLst>
          <pc:docMk/>
          <pc:sldMk cId="3227975723" sldId="419"/>
        </pc:sldMkLst>
        <pc:spChg chg="mod">
          <ac:chgData name="Andrew Green" userId="5c87a1a1-9dba-4e8d-80a3-ee66ced3ed9c" providerId="ADAL" clId="{B3F10348-8263-4169-B1ED-9E9160628488}" dt="2022-08-05T09:08:31.761" v="809" actId="207"/>
          <ac:spMkLst>
            <pc:docMk/>
            <pc:sldMk cId="3227975723" sldId="419"/>
            <ac:spMk id="3" creationId="{00000000-0000-0000-0000-000000000000}"/>
          </ac:spMkLst>
        </pc:spChg>
      </pc:sldChg>
      <pc:sldChg chg="modSp mod">
        <pc:chgData name="Andrew Green" userId="5c87a1a1-9dba-4e8d-80a3-ee66ced3ed9c" providerId="ADAL" clId="{B3F10348-8263-4169-B1ED-9E9160628488}" dt="2022-08-05T09:48:03.843" v="3738" actId="113"/>
        <pc:sldMkLst>
          <pc:docMk/>
          <pc:sldMk cId="1234495990" sldId="428"/>
        </pc:sldMkLst>
        <pc:spChg chg="mod">
          <ac:chgData name="Andrew Green" userId="5c87a1a1-9dba-4e8d-80a3-ee66ced3ed9c" providerId="ADAL" clId="{B3F10348-8263-4169-B1ED-9E9160628488}" dt="2022-08-05T09:48:03.843" v="3738" actId="113"/>
          <ac:spMkLst>
            <pc:docMk/>
            <pc:sldMk cId="1234495990" sldId="428"/>
            <ac:spMk id="3" creationId="{0443214E-F19B-75A9-5131-37BEF21B7A72}"/>
          </ac:spMkLst>
        </pc:spChg>
      </pc:sldChg>
      <pc:sldChg chg="del">
        <pc:chgData name="Andrew Green" userId="5c87a1a1-9dba-4e8d-80a3-ee66ced3ed9c" providerId="ADAL" clId="{B3F10348-8263-4169-B1ED-9E9160628488}" dt="2022-08-05T09:48:13.756" v="3739" actId="47"/>
        <pc:sldMkLst>
          <pc:docMk/>
          <pc:sldMk cId="3041424764" sldId="429"/>
        </pc:sldMkLst>
      </pc:sldChg>
      <pc:sldChg chg="modSp mod">
        <pc:chgData name="Andrew Green" userId="5c87a1a1-9dba-4e8d-80a3-ee66ced3ed9c" providerId="ADAL" clId="{B3F10348-8263-4169-B1ED-9E9160628488}" dt="2022-08-05T09:08:23.553" v="808"/>
        <pc:sldMkLst>
          <pc:docMk/>
          <pc:sldMk cId="4161958230" sldId="430"/>
        </pc:sldMkLst>
        <pc:spChg chg="mod">
          <ac:chgData name="Andrew Green" userId="5c87a1a1-9dba-4e8d-80a3-ee66ced3ed9c" providerId="ADAL" clId="{B3F10348-8263-4169-B1ED-9E9160628488}" dt="2022-08-05T09:08:23.553" v="808"/>
          <ac:spMkLst>
            <pc:docMk/>
            <pc:sldMk cId="4161958230" sldId="430"/>
            <ac:spMk id="2" creationId="{00000000-0000-0000-0000-000000000000}"/>
          </ac:spMkLst>
        </pc:spChg>
      </pc:sldChg>
      <pc:sldChg chg="modSp mod modNotesTx">
        <pc:chgData name="Andrew Green" userId="5c87a1a1-9dba-4e8d-80a3-ee66ced3ed9c" providerId="ADAL" clId="{B3F10348-8263-4169-B1ED-9E9160628488}" dt="2022-08-05T08:58:51.394" v="31" actId="20577"/>
        <pc:sldMkLst>
          <pc:docMk/>
          <pc:sldMk cId="2453215291" sldId="432"/>
        </pc:sldMkLst>
        <pc:spChg chg="mod">
          <ac:chgData name="Andrew Green" userId="5c87a1a1-9dba-4e8d-80a3-ee66ced3ed9c" providerId="ADAL" clId="{B3F10348-8263-4169-B1ED-9E9160628488}" dt="2022-08-05T08:58:51.394" v="31" actId="20577"/>
          <ac:spMkLst>
            <pc:docMk/>
            <pc:sldMk cId="2453215291" sldId="432"/>
            <ac:spMk id="3" creationId="{7B465965-9333-184A-1148-44F74B909684}"/>
          </ac:spMkLst>
        </pc:spChg>
      </pc:sldChg>
      <pc:sldChg chg="modSp mod">
        <pc:chgData name="Andrew Green" userId="5c87a1a1-9dba-4e8d-80a3-ee66ced3ed9c" providerId="ADAL" clId="{B3F10348-8263-4169-B1ED-9E9160628488}" dt="2022-08-05T09:40:23.063" v="2929" actId="113"/>
        <pc:sldMkLst>
          <pc:docMk/>
          <pc:sldMk cId="1040750933" sldId="438"/>
        </pc:sldMkLst>
        <pc:spChg chg="mod">
          <ac:chgData name="Andrew Green" userId="5c87a1a1-9dba-4e8d-80a3-ee66ced3ed9c" providerId="ADAL" clId="{B3F10348-8263-4169-B1ED-9E9160628488}" dt="2022-08-05T09:40:23.063" v="2929" actId="113"/>
          <ac:spMkLst>
            <pc:docMk/>
            <pc:sldMk cId="1040750933" sldId="438"/>
            <ac:spMk id="3" creationId="{00C2EDC4-7FCF-8C2A-6384-CA1DDDC279B0}"/>
          </ac:spMkLst>
        </pc:spChg>
      </pc:sldChg>
      <pc:sldChg chg="addSp modSp new mod modNotesTx">
        <pc:chgData name="Andrew Green" userId="5c87a1a1-9dba-4e8d-80a3-ee66ced3ed9c" providerId="ADAL" clId="{B3F10348-8263-4169-B1ED-9E9160628488}" dt="2022-08-05T09:21:21.884" v="1219" actId="1076"/>
        <pc:sldMkLst>
          <pc:docMk/>
          <pc:sldMk cId="648241458" sldId="439"/>
        </pc:sldMkLst>
        <pc:spChg chg="mod">
          <ac:chgData name="Andrew Green" userId="5c87a1a1-9dba-4e8d-80a3-ee66ced3ed9c" providerId="ADAL" clId="{B3F10348-8263-4169-B1ED-9E9160628488}" dt="2022-08-05T08:57:52.643" v="12" actId="20577"/>
          <ac:spMkLst>
            <pc:docMk/>
            <pc:sldMk cId="648241458" sldId="439"/>
            <ac:spMk id="2" creationId="{B5E09267-8DA5-295F-01C7-4DF21C181A36}"/>
          </ac:spMkLst>
        </pc:spChg>
        <pc:spChg chg="mod">
          <ac:chgData name="Andrew Green" userId="5c87a1a1-9dba-4e8d-80a3-ee66ced3ed9c" providerId="ADAL" clId="{B3F10348-8263-4169-B1ED-9E9160628488}" dt="2022-08-05T09:21:12.944" v="1217" actId="20577"/>
          <ac:spMkLst>
            <pc:docMk/>
            <pc:sldMk cId="648241458" sldId="439"/>
            <ac:spMk id="3" creationId="{00F236AD-B46B-242B-BDD0-A4CD074970EA}"/>
          </ac:spMkLst>
        </pc:spChg>
        <pc:picChg chg="add mod">
          <ac:chgData name="Andrew Green" userId="5c87a1a1-9dba-4e8d-80a3-ee66ced3ed9c" providerId="ADAL" clId="{B3F10348-8263-4169-B1ED-9E9160628488}" dt="2022-08-05T09:21:21.884" v="1219" actId="1076"/>
          <ac:picMkLst>
            <pc:docMk/>
            <pc:sldMk cId="648241458" sldId="439"/>
            <ac:picMk id="5" creationId="{49C4444E-B880-9356-C449-A306B50B2537}"/>
          </ac:picMkLst>
        </pc:picChg>
      </pc:sldChg>
      <pc:sldChg chg="addSp delSp modSp add mod modNotesTx">
        <pc:chgData name="Andrew Green" userId="5c87a1a1-9dba-4e8d-80a3-ee66ced3ed9c" providerId="ADAL" clId="{B3F10348-8263-4169-B1ED-9E9160628488}" dt="2022-08-05T09:27:35.952" v="1687" actId="113"/>
        <pc:sldMkLst>
          <pc:docMk/>
          <pc:sldMk cId="2400269782" sldId="440"/>
        </pc:sldMkLst>
        <pc:spChg chg="mod">
          <ac:chgData name="Andrew Green" userId="5c87a1a1-9dba-4e8d-80a3-ee66ced3ed9c" providerId="ADAL" clId="{B3F10348-8263-4169-B1ED-9E9160628488}" dt="2022-08-05T09:27:35.952" v="1687" actId="113"/>
          <ac:spMkLst>
            <pc:docMk/>
            <pc:sldMk cId="2400269782" sldId="440"/>
            <ac:spMk id="3" creationId="{00F236AD-B46B-242B-BDD0-A4CD074970EA}"/>
          </ac:spMkLst>
        </pc:spChg>
        <pc:picChg chg="del">
          <ac:chgData name="Andrew Green" userId="5c87a1a1-9dba-4e8d-80a3-ee66ced3ed9c" providerId="ADAL" clId="{B3F10348-8263-4169-B1ED-9E9160628488}" dt="2022-08-05T09:21:25.889" v="1221" actId="478"/>
          <ac:picMkLst>
            <pc:docMk/>
            <pc:sldMk cId="2400269782" sldId="440"/>
            <ac:picMk id="5" creationId="{49C4444E-B880-9356-C449-A306B50B2537}"/>
          </ac:picMkLst>
        </pc:picChg>
        <pc:picChg chg="add mod modCrop">
          <ac:chgData name="Andrew Green" userId="5c87a1a1-9dba-4e8d-80a3-ee66ced3ed9c" providerId="ADAL" clId="{B3F10348-8263-4169-B1ED-9E9160628488}" dt="2022-08-05T09:26:54.341" v="1680" actId="1076"/>
          <ac:picMkLst>
            <pc:docMk/>
            <pc:sldMk cId="2400269782" sldId="440"/>
            <ac:picMk id="6" creationId="{02BA76DF-55F2-44B2-E611-5EF974E0907C}"/>
          </ac:picMkLst>
        </pc:picChg>
        <pc:picChg chg="add mod modCrop">
          <ac:chgData name="Andrew Green" userId="5c87a1a1-9dba-4e8d-80a3-ee66ced3ed9c" providerId="ADAL" clId="{B3F10348-8263-4169-B1ED-9E9160628488}" dt="2022-08-05T09:27:01.144" v="1682" actId="732"/>
          <ac:picMkLst>
            <pc:docMk/>
            <pc:sldMk cId="2400269782" sldId="440"/>
            <ac:picMk id="8" creationId="{F87B8012-5B39-64A1-6373-60623976598C}"/>
          </ac:picMkLst>
        </pc:picChg>
      </pc:sldChg>
      <pc:sldChg chg="modSp new mod modAnim modNotesTx">
        <pc:chgData name="Andrew Green" userId="5c87a1a1-9dba-4e8d-80a3-ee66ced3ed9c" providerId="ADAL" clId="{B3F10348-8263-4169-B1ED-9E9160628488}" dt="2022-08-05T09:42:17.937" v="3039" actId="20577"/>
        <pc:sldMkLst>
          <pc:docMk/>
          <pc:sldMk cId="3848000740" sldId="441"/>
        </pc:sldMkLst>
        <pc:spChg chg="mod">
          <ac:chgData name="Andrew Green" userId="5c87a1a1-9dba-4e8d-80a3-ee66ced3ed9c" providerId="ADAL" clId="{B3F10348-8263-4169-B1ED-9E9160628488}" dt="2022-08-05T09:41:48.290" v="2979" actId="20577"/>
          <ac:spMkLst>
            <pc:docMk/>
            <pc:sldMk cId="3848000740" sldId="441"/>
            <ac:spMk id="2" creationId="{7FC5BDE1-AF56-C2E6-2F62-76761AB36FE0}"/>
          </ac:spMkLst>
        </pc:spChg>
        <pc:spChg chg="mod">
          <ac:chgData name="Andrew Green" userId="5c87a1a1-9dba-4e8d-80a3-ee66ced3ed9c" providerId="ADAL" clId="{B3F10348-8263-4169-B1ED-9E9160628488}" dt="2022-08-05T09:42:17.937" v="3039" actId="20577"/>
          <ac:spMkLst>
            <pc:docMk/>
            <pc:sldMk cId="3848000740" sldId="441"/>
            <ac:spMk id="3" creationId="{193475F2-6E6B-C42F-92EF-E4F706CC3B01}"/>
          </ac:spMkLst>
        </pc:spChg>
      </pc:sldChg>
      <pc:sldChg chg="modSp new mod ord modNotesTx">
        <pc:chgData name="Andrew Green" userId="5c87a1a1-9dba-4e8d-80a3-ee66ced3ed9c" providerId="ADAL" clId="{B3F10348-8263-4169-B1ED-9E9160628488}" dt="2022-08-05T09:59:59.882" v="4759" actId="27636"/>
        <pc:sldMkLst>
          <pc:docMk/>
          <pc:sldMk cId="547941057" sldId="442"/>
        </pc:sldMkLst>
        <pc:spChg chg="mod">
          <ac:chgData name="Andrew Green" userId="5c87a1a1-9dba-4e8d-80a3-ee66ced3ed9c" providerId="ADAL" clId="{B3F10348-8263-4169-B1ED-9E9160628488}" dt="2022-08-05T09:48:45.682" v="3770" actId="20577"/>
          <ac:spMkLst>
            <pc:docMk/>
            <pc:sldMk cId="547941057" sldId="442"/>
            <ac:spMk id="2" creationId="{B32E7C9D-B2E9-438D-422F-06DD572A8507}"/>
          </ac:spMkLst>
        </pc:spChg>
        <pc:spChg chg="mod">
          <ac:chgData name="Andrew Green" userId="5c87a1a1-9dba-4e8d-80a3-ee66ced3ed9c" providerId="ADAL" clId="{B3F10348-8263-4169-B1ED-9E9160628488}" dt="2022-08-05T09:59:59.882" v="4759" actId="27636"/>
          <ac:spMkLst>
            <pc:docMk/>
            <pc:sldMk cId="547941057" sldId="442"/>
            <ac:spMk id="3" creationId="{19269105-9EE4-9326-8ABF-D0F4AF0B89D2}"/>
          </ac:spMkLst>
        </pc:spChg>
      </pc:sldChg>
      <pc:sldChg chg="modSp add mod modNotesTx">
        <pc:chgData name="Andrew Green" userId="5c87a1a1-9dba-4e8d-80a3-ee66ced3ed9c" providerId="ADAL" clId="{B3F10348-8263-4169-B1ED-9E9160628488}" dt="2022-08-05T10:19:22.967" v="5535" actId="20577"/>
        <pc:sldMkLst>
          <pc:docMk/>
          <pc:sldMk cId="97074067" sldId="443"/>
        </pc:sldMkLst>
        <pc:spChg chg="mod">
          <ac:chgData name="Andrew Green" userId="5c87a1a1-9dba-4e8d-80a3-ee66ced3ed9c" providerId="ADAL" clId="{B3F10348-8263-4169-B1ED-9E9160628488}" dt="2022-08-05T10:19:22.967" v="5535" actId="20577"/>
          <ac:spMkLst>
            <pc:docMk/>
            <pc:sldMk cId="97074067" sldId="443"/>
            <ac:spMk id="3" creationId="{19269105-9EE4-9326-8ABF-D0F4AF0B89D2}"/>
          </ac:spMkLst>
        </pc:spChg>
      </pc:sldChg>
      <pc:sldChg chg="modSp new mod">
        <pc:chgData name="Andrew Green" userId="5c87a1a1-9dba-4e8d-80a3-ee66ced3ed9c" providerId="ADAL" clId="{B3F10348-8263-4169-B1ED-9E9160628488}" dt="2022-08-05T10:28:05.822" v="6361" actId="113"/>
        <pc:sldMkLst>
          <pc:docMk/>
          <pc:sldMk cId="3040913932" sldId="444"/>
        </pc:sldMkLst>
        <pc:spChg chg="mod">
          <ac:chgData name="Andrew Green" userId="5c87a1a1-9dba-4e8d-80a3-ee66ced3ed9c" providerId="ADAL" clId="{B3F10348-8263-4169-B1ED-9E9160628488}" dt="2022-08-05T10:19:50.929" v="5552" actId="20577"/>
          <ac:spMkLst>
            <pc:docMk/>
            <pc:sldMk cId="3040913932" sldId="444"/>
            <ac:spMk id="2" creationId="{6EBF8D71-7031-A541-E0D0-EEB33B289438}"/>
          </ac:spMkLst>
        </pc:spChg>
        <pc:spChg chg="mod">
          <ac:chgData name="Andrew Green" userId="5c87a1a1-9dba-4e8d-80a3-ee66ced3ed9c" providerId="ADAL" clId="{B3F10348-8263-4169-B1ED-9E9160628488}" dt="2022-08-05T10:28:05.822" v="6361" actId="113"/>
          <ac:spMkLst>
            <pc:docMk/>
            <pc:sldMk cId="3040913932" sldId="444"/>
            <ac:spMk id="3" creationId="{7CF3AC35-D379-8494-1A41-5530B70D56D9}"/>
          </ac:spMkLst>
        </pc:spChg>
      </pc:sldChg>
    </pc:docChg>
  </pc:docChgLst>
  <pc:docChgLst>
    <pc:chgData name="Andrew Green" userId="5c87a1a1-9dba-4e8d-80a3-ee66ced3ed9c" providerId="ADAL" clId="{5B22233D-7CE6-4EDB-B565-1FA6D4A3088F}"/>
    <pc:docChg chg="undo custSel addSld delSld modSld sldOrd">
      <pc:chgData name="Andrew Green" userId="5c87a1a1-9dba-4e8d-80a3-ee66ced3ed9c" providerId="ADAL" clId="{5B22233D-7CE6-4EDB-B565-1FA6D4A3088F}" dt="2022-07-07T14:39:37.854" v="3031" actId="20577"/>
      <pc:docMkLst>
        <pc:docMk/>
      </pc:docMkLst>
      <pc:sldChg chg="modSp mod">
        <pc:chgData name="Andrew Green" userId="5c87a1a1-9dba-4e8d-80a3-ee66ced3ed9c" providerId="ADAL" clId="{5B22233D-7CE6-4EDB-B565-1FA6D4A3088F}" dt="2022-07-07T13:34:43.510" v="43" actId="20577"/>
        <pc:sldMkLst>
          <pc:docMk/>
          <pc:sldMk cId="0" sldId="256"/>
        </pc:sldMkLst>
        <pc:spChg chg="mod">
          <ac:chgData name="Andrew Green" userId="5c87a1a1-9dba-4e8d-80a3-ee66ced3ed9c" providerId="ADAL" clId="{5B22233D-7CE6-4EDB-B565-1FA6D4A3088F}" dt="2022-07-07T13:34:43.510" v="43" actId="20577"/>
          <ac:spMkLst>
            <pc:docMk/>
            <pc:sldMk cId="0" sldId="256"/>
            <ac:spMk id="2" creationId="{00000000-0000-0000-0000-000000000000}"/>
          </ac:spMkLst>
        </pc:spChg>
      </pc:sldChg>
      <pc:sldChg chg="modSp mod">
        <pc:chgData name="Andrew Green" userId="5c87a1a1-9dba-4e8d-80a3-ee66ced3ed9c" providerId="ADAL" clId="{5B22233D-7CE6-4EDB-B565-1FA6D4A3088F}" dt="2022-07-07T14:26:33.510" v="1447" actId="20577"/>
        <pc:sldMkLst>
          <pc:docMk/>
          <pc:sldMk cId="601417036" sldId="318"/>
        </pc:sldMkLst>
        <pc:spChg chg="mod">
          <ac:chgData name="Andrew Green" userId="5c87a1a1-9dba-4e8d-80a3-ee66ced3ed9c" providerId="ADAL" clId="{5B22233D-7CE6-4EDB-B565-1FA6D4A3088F}" dt="2022-07-07T14:26:33.510" v="1447" actId="20577"/>
          <ac:spMkLst>
            <pc:docMk/>
            <pc:sldMk cId="601417036" sldId="318"/>
            <ac:spMk id="3" creationId="{00000000-0000-0000-0000-000000000000}"/>
          </ac:spMkLst>
        </pc:spChg>
      </pc:sldChg>
      <pc:sldChg chg="del">
        <pc:chgData name="Andrew Green" userId="5c87a1a1-9dba-4e8d-80a3-ee66ced3ed9c" providerId="ADAL" clId="{5B22233D-7CE6-4EDB-B565-1FA6D4A3088F}" dt="2022-07-07T13:54:35.852" v="297" actId="47"/>
        <pc:sldMkLst>
          <pc:docMk/>
          <pc:sldMk cId="3735659964" sldId="335"/>
        </pc:sldMkLst>
      </pc:sldChg>
      <pc:sldChg chg="del">
        <pc:chgData name="Andrew Green" userId="5c87a1a1-9dba-4e8d-80a3-ee66ced3ed9c" providerId="ADAL" clId="{5B22233D-7CE6-4EDB-B565-1FA6D4A3088F}" dt="2022-07-07T13:54:35.852" v="297" actId="47"/>
        <pc:sldMkLst>
          <pc:docMk/>
          <pc:sldMk cId="626624940" sldId="372"/>
        </pc:sldMkLst>
      </pc:sldChg>
      <pc:sldChg chg="del">
        <pc:chgData name="Andrew Green" userId="5c87a1a1-9dba-4e8d-80a3-ee66ced3ed9c" providerId="ADAL" clId="{5B22233D-7CE6-4EDB-B565-1FA6D4A3088F}" dt="2022-07-07T13:54:35.852" v="297" actId="47"/>
        <pc:sldMkLst>
          <pc:docMk/>
          <pc:sldMk cId="2463440984" sldId="373"/>
        </pc:sldMkLst>
      </pc:sldChg>
      <pc:sldChg chg="del">
        <pc:chgData name="Andrew Green" userId="5c87a1a1-9dba-4e8d-80a3-ee66ced3ed9c" providerId="ADAL" clId="{5B22233D-7CE6-4EDB-B565-1FA6D4A3088F}" dt="2022-07-07T13:54:35.852" v="297" actId="47"/>
        <pc:sldMkLst>
          <pc:docMk/>
          <pc:sldMk cId="1031703646" sldId="374"/>
        </pc:sldMkLst>
      </pc:sldChg>
      <pc:sldChg chg="del">
        <pc:chgData name="Andrew Green" userId="5c87a1a1-9dba-4e8d-80a3-ee66ced3ed9c" providerId="ADAL" clId="{5B22233D-7CE6-4EDB-B565-1FA6D4A3088F}" dt="2022-07-07T14:01:46.607" v="566" actId="47"/>
        <pc:sldMkLst>
          <pc:docMk/>
          <pc:sldMk cId="2754656253" sldId="377"/>
        </pc:sldMkLst>
      </pc:sldChg>
      <pc:sldChg chg="del">
        <pc:chgData name="Andrew Green" userId="5c87a1a1-9dba-4e8d-80a3-ee66ced3ed9c" providerId="ADAL" clId="{5B22233D-7CE6-4EDB-B565-1FA6D4A3088F}" dt="2022-07-07T14:01:46.607" v="566" actId="47"/>
        <pc:sldMkLst>
          <pc:docMk/>
          <pc:sldMk cId="3223641483" sldId="378"/>
        </pc:sldMkLst>
      </pc:sldChg>
      <pc:sldChg chg="del">
        <pc:chgData name="Andrew Green" userId="5c87a1a1-9dba-4e8d-80a3-ee66ced3ed9c" providerId="ADAL" clId="{5B22233D-7CE6-4EDB-B565-1FA6D4A3088F}" dt="2022-07-07T14:01:46.607" v="566" actId="47"/>
        <pc:sldMkLst>
          <pc:docMk/>
          <pc:sldMk cId="4126590735" sldId="379"/>
        </pc:sldMkLst>
      </pc:sldChg>
      <pc:sldChg chg="del">
        <pc:chgData name="Andrew Green" userId="5c87a1a1-9dba-4e8d-80a3-ee66ced3ed9c" providerId="ADAL" clId="{5B22233D-7CE6-4EDB-B565-1FA6D4A3088F}" dt="2022-07-07T14:01:46.607" v="566" actId="47"/>
        <pc:sldMkLst>
          <pc:docMk/>
          <pc:sldMk cId="1498261071" sldId="380"/>
        </pc:sldMkLst>
      </pc:sldChg>
      <pc:sldChg chg="del">
        <pc:chgData name="Andrew Green" userId="5c87a1a1-9dba-4e8d-80a3-ee66ced3ed9c" providerId="ADAL" clId="{5B22233D-7CE6-4EDB-B565-1FA6D4A3088F}" dt="2022-07-07T14:01:46.607" v="566" actId="47"/>
        <pc:sldMkLst>
          <pc:docMk/>
          <pc:sldMk cId="71975929" sldId="382"/>
        </pc:sldMkLst>
      </pc:sldChg>
      <pc:sldChg chg="del">
        <pc:chgData name="Andrew Green" userId="5c87a1a1-9dba-4e8d-80a3-ee66ced3ed9c" providerId="ADAL" clId="{5B22233D-7CE6-4EDB-B565-1FA6D4A3088F}" dt="2022-07-07T14:01:46.607" v="566" actId="47"/>
        <pc:sldMkLst>
          <pc:docMk/>
          <pc:sldMk cId="214992031" sldId="386"/>
        </pc:sldMkLst>
      </pc:sldChg>
      <pc:sldChg chg="modSp add mod modNotesTx">
        <pc:chgData name="Andrew Green" userId="5c87a1a1-9dba-4e8d-80a3-ee66ced3ed9c" providerId="ADAL" clId="{5B22233D-7CE6-4EDB-B565-1FA6D4A3088F}" dt="2022-07-07T14:02:38.467" v="578" actId="20577"/>
        <pc:sldMkLst>
          <pc:docMk/>
          <pc:sldMk cId="3227975723" sldId="419"/>
        </pc:sldMkLst>
        <pc:spChg chg="mod">
          <ac:chgData name="Andrew Green" userId="5c87a1a1-9dba-4e8d-80a3-ee66ced3ed9c" providerId="ADAL" clId="{5B22233D-7CE6-4EDB-B565-1FA6D4A3088F}" dt="2022-07-07T13:56:30.912" v="335" actId="20577"/>
          <ac:spMkLst>
            <pc:docMk/>
            <pc:sldMk cId="3227975723" sldId="419"/>
            <ac:spMk id="2" creationId="{00000000-0000-0000-0000-000000000000}"/>
          </ac:spMkLst>
        </pc:spChg>
        <pc:spChg chg="mod">
          <ac:chgData name="Andrew Green" userId="5c87a1a1-9dba-4e8d-80a3-ee66ced3ed9c" providerId="ADAL" clId="{5B22233D-7CE6-4EDB-B565-1FA6D4A3088F}" dt="2022-07-07T14:00:36.047" v="565" actId="948"/>
          <ac:spMkLst>
            <pc:docMk/>
            <pc:sldMk cId="3227975723" sldId="419"/>
            <ac:spMk id="3" creationId="{00000000-0000-0000-0000-000000000000}"/>
          </ac:spMkLst>
        </pc:spChg>
      </pc:sldChg>
      <pc:sldChg chg="del">
        <pc:chgData name="Andrew Green" userId="5c87a1a1-9dba-4e8d-80a3-ee66ced3ed9c" providerId="ADAL" clId="{5B22233D-7CE6-4EDB-B565-1FA6D4A3088F}" dt="2022-07-07T13:54:35.852" v="297" actId="47"/>
        <pc:sldMkLst>
          <pc:docMk/>
          <pc:sldMk cId="1513870748" sldId="427"/>
        </pc:sldMkLst>
      </pc:sldChg>
      <pc:sldChg chg="ord">
        <pc:chgData name="Andrew Green" userId="5c87a1a1-9dba-4e8d-80a3-ee66ced3ed9c" providerId="ADAL" clId="{5B22233D-7CE6-4EDB-B565-1FA6D4A3088F}" dt="2022-07-07T13:54:46.751" v="299"/>
        <pc:sldMkLst>
          <pc:docMk/>
          <pc:sldMk cId="3482249699" sldId="431"/>
        </pc:sldMkLst>
      </pc:sldChg>
      <pc:sldChg chg="ord">
        <pc:chgData name="Andrew Green" userId="5c87a1a1-9dba-4e8d-80a3-ee66ced3ed9c" providerId="ADAL" clId="{5B22233D-7CE6-4EDB-B565-1FA6D4A3088F}" dt="2022-07-07T13:54:46.751" v="299"/>
        <pc:sldMkLst>
          <pc:docMk/>
          <pc:sldMk cId="2453215291" sldId="432"/>
        </pc:sldMkLst>
      </pc:sldChg>
      <pc:sldChg chg="modSp mod ord modNotesTx">
        <pc:chgData name="Andrew Green" userId="5c87a1a1-9dba-4e8d-80a3-ee66ced3ed9c" providerId="ADAL" clId="{5B22233D-7CE6-4EDB-B565-1FA6D4A3088F}" dt="2022-07-07T13:55:47.201" v="303" actId="20577"/>
        <pc:sldMkLst>
          <pc:docMk/>
          <pc:sldMk cId="852465780" sldId="433"/>
        </pc:sldMkLst>
        <pc:spChg chg="mod">
          <ac:chgData name="Andrew Green" userId="5c87a1a1-9dba-4e8d-80a3-ee66ced3ed9c" providerId="ADAL" clId="{5B22233D-7CE6-4EDB-B565-1FA6D4A3088F}" dt="2022-07-07T13:55:47.201" v="303" actId="20577"/>
          <ac:spMkLst>
            <pc:docMk/>
            <pc:sldMk cId="852465780" sldId="433"/>
            <ac:spMk id="3" creationId="{7B465965-9333-184A-1148-44F74B909684}"/>
          </ac:spMkLst>
        </pc:spChg>
      </pc:sldChg>
      <pc:sldChg chg="ord">
        <pc:chgData name="Andrew Green" userId="5c87a1a1-9dba-4e8d-80a3-ee66ced3ed9c" providerId="ADAL" clId="{5B22233D-7CE6-4EDB-B565-1FA6D4A3088F}" dt="2022-07-07T13:54:46.751" v="299"/>
        <pc:sldMkLst>
          <pc:docMk/>
          <pc:sldMk cId="2102744919" sldId="434"/>
        </pc:sldMkLst>
      </pc:sldChg>
      <pc:sldChg chg="addSp modSp new mod">
        <pc:chgData name="Andrew Green" userId="5c87a1a1-9dba-4e8d-80a3-ee66ced3ed9c" providerId="ADAL" clId="{5B22233D-7CE6-4EDB-B565-1FA6D4A3088F}" dt="2022-07-07T14:23:18.839" v="1251" actId="1076"/>
        <pc:sldMkLst>
          <pc:docMk/>
          <pc:sldMk cId="1246640172" sldId="435"/>
        </pc:sldMkLst>
        <pc:spChg chg="mod">
          <ac:chgData name="Andrew Green" userId="5c87a1a1-9dba-4e8d-80a3-ee66ced3ed9c" providerId="ADAL" clId="{5B22233D-7CE6-4EDB-B565-1FA6D4A3088F}" dt="2022-07-07T14:03:23.886" v="602" actId="20577"/>
          <ac:spMkLst>
            <pc:docMk/>
            <pc:sldMk cId="1246640172" sldId="435"/>
            <ac:spMk id="2" creationId="{AA59142A-6122-17A0-C608-9370B679C330}"/>
          </ac:spMkLst>
        </pc:spChg>
        <pc:spChg chg="mod">
          <ac:chgData name="Andrew Green" userId="5c87a1a1-9dba-4e8d-80a3-ee66ced3ed9c" providerId="ADAL" clId="{5B22233D-7CE6-4EDB-B565-1FA6D4A3088F}" dt="2022-07-07T14:22:32.171" v="1242" actId="20577"/>
          <ac:spMkLst>
            <pc:docMk/>
            <pc:sldMk cId="1246640172" sldId="435"/>
            <ac:spMk id="3" creationId="{2E05C0A6-EBF3-E79A-9399-40EF00EADFDA}"/>
          </ac:spMkLst>
        </pc:spChg>
        <pc:picChg chg="add mod">
          <ac:chgData name="Andrew Green" userId="5c87a1a1-9dba-4e8d-80a3-ee66ced3ed9c" providerId="ADAL" clId="{5B22233D-7CE6-4EDB-B565-1FA6D4A3088F}" dt="2022-07-07T14:23:18.839" v="1251" actId="1076"/>
          <ac:picMkLst>
            <pc:docMk/>
            <pc:sldMk cId="1246640172" sldId="435"/>
            <ac:picMk id="5" creationId="{9711D95A-C67A-A274-AE94-7C584B6AE357}"/>
          </ac:picMkLst>
        </pc:picChg>
      </pc:sldChg>
      <pc:sldChg chg="del ord">
        <pc:chgData name="Andrew Green" userId="5c87a1a1-9dba-4e8d-80a3-ee66ced3ed9c" providerId="ADAL" clId="{5B22233D-7CE6-4EDB-B565-1FA6D4A3088F}" dt="2022-07-07T13:55:00.122" v="300" actId="47"/>
        <pc:sldMkLst>
          <pc:docMk/>
          <pc:sldMk cId="1362739007" sldId="435"/>
        </pc:sldMkLst>
      </pc:sldChg>
      <pc:sldChg chg="delSp modSp add mod">
        <pc:chgData name="Andrew Green" userId="5c87a1a1-9dba-4e8d-80a3-ee66ced3ed9c" providerId="ADAL" clId="{5B22233D-7CE6-4EDB-B565-1FA6D4A3088F}" dt="2022-07-07T14:30:59.791" v="2040" actId="20577"/>
        <pc:sldMkLst>
          <pc:docMk/>
          <pc:sldMk cId="609359507" sldId="436"/>
        </pc:sldMkLst>
        <pc:spChg chg="mod">
          <ac:chgData name="Andrew Green" userId="5c87a1a1-9dba-4e8d-80a3-ee66ced3ed9c" providerId="ADAL" clId="{5B22233D-7CE6-4EDB-B565-1FA6D4A3088F}" dt="2022-07-07T14:30:59.791" v="2040" actId="20577"/>
          <ac:spMkLst>
            <pc:docMk/>
            <pc:sldMk cId="609359507" sldId="436"/>
            <ac:spMk id="3" creationId="{2E05C0A6-EBF3-E79A-9399-40EF00EADFDA}"/>
          </ac:spMkLst>
        </pc:spChg>
        <pc:picChg chg="del">
          <ac:chgData name="Andrew Green" userId="5c87a1a1-9dba-4e8d-80a3-ee66ced3ed9c" providerId="ADAL" clId="{5B22233D-7CE6-4EDB-B565-1FA6D4A3088F}" dt="2022-07-07T14:24:17.775" v="1253" actId="478"/>
          <ac:picMkLst>
            <pc:docMk/>
            <pc:sldMk cId="609359507" sldId="436"/>
            <ac:picMk id="5" creationId="{9711D95A-C67A-A274-AE94-7C584B6AE357}"/>
          </ac:picMkLst>
        </pc:picChg>
      </pc:sldChg>
      <pc:sldChg chg="del ord">
        <pc:chgData name="Andrew Green" userId="5c87a1a1-9dba-4e8d-80a3-ee66ced3ed9c" providerId="ADAL" clId="{5B22233D-7CE6-4EDB-B565-1FA6D4A3088F}" dt="2022-07-07T13:55:27.773" v="301" actId="47"/>
        <pc:sldMkLst>
          <pc:docMk/>
          <pc:sldMk cId="3870220404" sldId="436"/>
        </pc:sldMkLst>
      </pc:sldChg>
      <pc:sldChg chg="del">
        <pc:chgData name="Andrew Green" userId="5c87a1a1-9dba-4e8d-80a3-ee66ced3ed9c" providerId="ADAL" clId="{5B22233D-7CE6-4EDB-B565-1FA6D4A3088F}" dt="2022-07-07T14:01:46.607" v="566" actId="47"/>
        <pc:sldMkLst>
          <pc:docMk/>
          <pc:sldMk cId="2687886618" sldId="437"/>
        </pc:sldMkLst>
      </pc:sldChg>
      <pc:sldChg chg="addSp modSp new mod">
        <pc:chgData name="Andrew Green" userId="5c87a1a1-9dba-4e8d-80a3-ee66ced3ed9c" providerId="ADAL" clId="{5B22233D-7CE6-4EDB-B565-1FA6D4A3088F}" dt="2022-07-07T14:37:35.231" v="2723" actId="20577"/>
        <pc:sldMkLst>
          <pc:docMk/>
          <pc:sldMk cId="3815813852" sldId="437"/>
        </pc:sldMkLst>
        <pc:spChg chg="mod">
          <ac:chgData name="Andrew Green" userId="5c87a1a1-9dba-4e8d-80a3-ee66ced3ed9c" providerId="ADAL" clId="{5B22233D-7CE6-4EDB-B565-1FA6D4A3088F}" dt="2022-07-07T14:31:11.855" v="2051" actId="20577"/>
          <ac:spMkLst>
            <pc:docMk/>
            <pc:sldMk cId="3815813852" sldId="437"/>
            <ac:spMk id="2" creationId="{898632BE-77BA-9CFB-6CC4-FC60D255C8F6}"/>
          </ac:spMkLst>
        </pc:spChg>
        <pc:spChg chg="mod">
          <ac:chgData name="Andrew Green" userId="5c87a1a1-9dba-4e8d-80a3-ee66ced3ed9c" providerId="ADAL" clId="{5B22233D-7CE6-4EDB-B565-1FA6D4A3088F}" dt="2022-07-07T14:37:35.231" v="2723" actId="20577"/>
          <ac:spMkLst>
            <pc:docMk/>
            <pc:sldMk cId="3815813852" sldId="437"/>
            <ac:spMk id="3" creationId="{9AD0092D-81A4-5554-00A1-B91333425DE2}"/>
          </ac:spMkLst>
        </pc:spChg>
        <pc:picChg chg="add mod">
          <ac:chgData name="Andrew Green" userId="5c87a1a1-9dba-4e8d-80a3-ee66ced3ed9c" providerId="ADAL" clId="{5B22233D-7CE6-4EDB-B565-1FA6D4A3088F}" dt="2022-07-07T14:37:20.998" v="2710" actId="1076"/>
          <ac:picMkLst>
            <pc:docMk/>
            <pc:sldMk cId="3815813852" sldId="437"/>
            <ac:picMk id="5" creationId="{4B6D69EC-629C-4DDC-F715-666C81CB1328}"/>
          </ac:picMkLst>
        </pc:picChg>
      </pc:sldChg>
      <pc:sldChg chg="del">
        <pc:chgData name="Andrew Green" userId="5c87a1a1-9dba-4e8d-80a3-ee66ced3ed9c" providerId="ADAL" clId="{5B22233D-7CE6-4EDB-B565-1FA6D4A3088F}" dt="2022-07-07T14:01:46.607" v="566" actId="47"/>
        <pc:sldMkLst>
          <pc:docMk/>
          <pc:sldMk cId="110261912" sldId="438"/>
        </pc:sldMkLst>
      </pc:sldChg>
      <pc:sldChg chg="modSp new mod">
        <pc:chgData name="Andrew Green" userId="5c87a1a1-9dba-4e8d-80a3-ee66ced3ed9c" providerId="ADAL" clId="{5B22233D-7CE6-4EDB-B565-1FA6D4A3088F}" dt="2022-07-07T14:39:37.854" v="3031" actId="20577"/>
        <pc:sldMkLst>
          <pc:docMk/>
          <pc:sldMk cId="1040750933" sldId="438"/>
        </pc:sldMkLst>
        <pc:spChg chg="mod">
          <ac:chgData name="Andrew Green" userId="5c87a1a1-9dba-4e8d-80a3-ee66ced3ed9c" providerId="ADAL" clId="{5B22233D-7CE6-4EDB-B565-1FA6D4A3088F}" dt="2022-07-07T14:38:12.127" v="2738" actId="5793"/>
          <ac:spMkLst>
            <pc:docMk/>
            <pc:sldMk cId="1040750933" sldId="438"/>
            <ac:spMk id="2" creationId="{9D7BC4EC-3454-4F72-969E-E20371725905}"/>
          </ac:spMkLst>
        </pc:spChg>
        <pc:spChg chg="mod">
          <ac:chgData name="Andrew Green" userId="5c87a1a1-9dba-4e8d-80a3-ee66ced3ed9c" providerId="ADAL" clId="{5B22233D-7CE6-4EDB-B565-1FA6D4A3088F}" dt="2022-07-07T14:39:37.854" v="3031" actId="20577"/>
          <ac:spMkLst>
            <pc:docMk/>
            <pc:sldMk cId="1040750933" sldId="438"/>
            <ac:spMk id="3" creationId="{00C2EDC4-7FCF-8C2A-6384-CA1DDDC279B0}"/>
          </ac:spMkLst>
        </pc:spChg>
      </pc:sldChg>
      <pc:sldChg chg="del">
        <pc:chgData name="Andrew Green" userId="5c87a1a1-9dba-4e8d-80a3-ee66ced3ed9c" providerId="ADAL" clId="{5B22233D-7CE6-4EDB-B565-1FA6D4A3088F}" dt="2022-07-07T14:01:46.607" v="566" actId="47"/>
        <pc:sldMkLst>
          <pc:docMk/>
          <pc:sldMk cId="2764248780" sldId="439"/>
        </pc:sldMkLst>
      </pc:sldChg>
      <pc:sldChg chg="del">
        <pc:chgData name="Andrew Green" userId="5c87a1a1-9dba-4e8d-80a3-ee66ced3ed9c" providerId="ADAL" clId="{5B22233D-7CE6-4EDB-B565-1FA6D4A3088F}" dt="2022-07-07T14:01:46.607" v="566" actId="47"/>
        <pc:sldMkLst>
          <pc:docMk/>
          <pc:sldMk cId="993484011" sldId="440"/>
        </pc:sldMkLst>
      </pc:sldChg>
      <pc:sldChg chg="del">
        <pc:chgData name="Andrew Green" userId="5c87a1a1-9dba-4e8d-80a3-ee66ced3ed9c" providerId="ADAL" clId="{5B22233D-7CE6-4EDB-B565-1FA6D4A3088F}" dt="2022-07-07T14:01:46.607" v="566" actId="47"/>
        <pc:sldMkLst>
          <pc:docMk/>
          <pc:sldMk cId="3254812033" sldId="441"/>
        </pc:sldMkLst>
      </pc:sldChg>
      <pc:sldChg chg="del">
        <pc:chgData name="Andrew Green" userId="5c87a1a1-9dba-4e8d-80a3-ee66ced3ed9c" providerId="ADAL" clId="{5B22233D-7CE6-4EDB-B565-1FA6D4A3088F}" dt="2022-07-07T14:01:46.607" v="566" actId="47"/>
        <pc:sldMkLst>
          <pc:docMk/>
          <pc:sldMk cId="2649702557" sldId="442"/>
        </pc:sldMkLst>
      </pc:sldChg>
      <pc:sldChg chg="del">
        <pc:chgData name="Andrew Green" userId="5c87a1a1-9dba-4e8d-80a3-ee66ced3ed9c" providerId="ADAL" clId="{5B22233D-7CE6-4EDB-B565-1FA6D4A3088F}" dt="2022-07-07T14:01:46.607" v="566" actId="47"/>
        <pc:sldMkLst>
          <pc:docMk/>
          <pc:sldMk cId="1604523901" sldId="443"/>
        </pc:sldMkLst>
      </pc:sldChg>
      <pc:sldChg chg="del">
        <pc:chgData name="Andrew Green" userId="5c87a1a1-9dba-4e8d-80a3-ee66ced3ed9c" providerId="ADAL" clId="{5B22233D-7CE6-4EDB-B565-1FA6D4A3088F}" dt="2022-07-07T14:01:46.607" v="566" actId="47"/>
        <pc:sldMkLst>
          <pc:docMk/>
          <pc:sldMk cId="1122882594" sldId="444"/>
        </pc:sldMkLst>
      </pc:sldChg>
      <pc:sldChg chg="del">
        <pc:chgData name="Andrew Green" userId="5c87a1a1-9dba-4e8d-80a3-ee66ced3ed9c" providerId="ADAL" clId="{5B22233D-7CE6-4EDB-B565-1FA6D4A3088F}" dt="2022-07-07T14:01:46.607" v="566" actId="47"/>
        <pc:sldMkLst>
          <pc:docMk/>
          <pc:sldMk cId="519023081" sldId="445"/>
        </pc:sldMkLst>
      </pc:sldChg>
      <pc:sldChg chg="del">
        <pc:chgData name="Andrew Green" userId="5c87a1a1-9dba-4e8d-80a3-ee66ced3ed9c" providerId="ADAL" clId="{5B22233D-7CE6-4EDB-B565-1FA6D4A3088F}" dt="2022-07-07T14:01:46.607" v="566" actId="47"/>
        <pc:sldMkLst>
          <pc:docMk/>
          <pc:sldMk cId="328931420" sldId="446"/>
        </pc:sldMkLst>
      </pc:sldChg>
      <pc:sldChg chg="del">
        <pc:chgData name="Andrew Green" userId="5c87a1a1-9dba-4e8d-80a3-ee66ced3ed9c" providerId="ADAL" clId="{5B22233D-7CE6-4EDB-B565-1FA6D4A3088F}" dt="2022-07-07T14:01:46.607" v="566" actId="47"/>
        <pc:sldMkLst>
          <pc:docMk/>
          <pc:sldMk cId="38110665" sldId="447"/>
        </pc:sldMkLst>
      </pc:sldChg>
      <pc:sldChg chg="del">
        <pc:chgData name="Andrew Green" userId="5c87a1a1-9dba-4e8d-80a3-ee66ced3ed9c" providerId="ADAL" clId="{5B22233D-7CE6-4EDB-B565-1FA6D4A3088F}" dt="2022-07-07T14:01:46.607" v="566" actId="47"/>
        <pc:sldMkLst>
          <pc:docMk/>
          <pc:sldMk cId="1790409226" sldId="448"/>
        </pc:sldMkLst>
      </pc:sldChg>
      <pc:sldChg chg="del">
        <pc:chgData name="Andrew Green" userId="5c87a1a1-9dba-4e8d-80a3-ee66ced3ed9c" providerId="ADAL" clId="{5B22233D-7CE6-4EDB-B565-1FA6D4A3088F}" dt="2022-07-07T14:01:46.607" v="566" actId="47"/>
        <pc:sldMkLst>
          <pc:docMk/>
          <pc:sldMk cId="826300255" sldId="449"/>
        </pc:sldMkLst>
      </pc:sldChg>
      <pc:sldChg chg="del">
        <pc:chgData name="Andrew Green" userId="5c87a1a1-9dba-4e8d-80a3-ee66ced3ed9c" providerId="ADAL" clId="{5B22233D-7CE6-4EDB-B565-1FA6D4A3088F}" dt="2022-07-07T14:01:46.607" v="566" actId="47"/>
        <pc:sldMkLst>
          <pc:docMk/>
          <pc:sldMk cId="2562714542" sldId="450"/>
        </pc:sldMkLst>
      </pc:sldChg>
      <pc:sldChg chg="del">
        <pc:chgData name="Andrew Green" userId="5c87a1a1-9dba-4e8d-80a3-ee66ced3ed9c" providerId="ADAL" clId="{5B22233D-7CE6-4EDB-B565-1FA6D4A3088F}" dt="2022-07-07T14:01:46.607" v="566" actId="47"/>
        <pc:sldMkLst>
          <pc:docMk/>
          <pc:sldMk cId="4128544553" sldId="451"/>
        </pc:sldMkLst>
      </pc:sldChg>
      <pc:sldChg chg="del">
        <pc:chgData name="Andrew Green" userId="5c87a1a1-9dba-4e8d-80a3-ee66ced3ed9c" providerId="ADAL" clId="{5B22233D-7CE6-4EDB-B565-1FA6D4A3088F}" dt="2022-07-07T14:01:46.607" v="566" actId="47"/>
        <pc:sldMkLst>
          <pc:docMk/>
          <pc:sldMk cId="1362338642" sldId="452"/>
        </pc:sldMkLst>
      </pc:sldChg>
      <pc:sldChg chg="del">
        <pc:chgData name="Andrew Green" userId="5c87a1a1-9dba-4e8d-80a3-ee66ced3ed9c" providerId="ADAL" clId="{5B22233D-7CE6-4EDB-B565-1FA6D4A3088F}" dt="2022-07-07T14:01:46.607" v="566" actId="47"/>
        <pc:sldMkLst>
          <pc:docMk/>
          <pc:sldMk cId="2211227987" sldId="453"/>
        </pc:sldMkLst>
      </pc:sldChg>
      <pc:sldChg chg="del">
        <pc:chgData name="Andrew Green" userId="5c87a1a1-9dba-4e8d-80a3-ee66ced3ed9c" providerId="ADAL" clId="{5B22233D-7CE6-4EDB-B565-1FA6D4A3088F}" dt="2022-07-07T14:01:46.607" v="566" actId="47"/>
        <pc:sldMkLst>
          <pc:docMk/>
          <pc:sldMk cId="2119555322" sldId="454"/>
        </pc:sldMkLst>
      </pc:sldChg>
      <pc:sldChg chg="del">
        <pc:chgData name="Andrew Green" userId="5c87a1a1-9dba-4e8d-80a3-ee66ced3ed9c" providerId="ADAL" clId="{5B22233D-7CE6-4EDB-B565-1FA6D4A3088F}" dt="2022-07-07T14:01:46.607" v="566" actId="47"/>
        <pc:sldMkLst>
          <pc:docMk/>
          <pc:sldMk cId="3046196383" sldId="455"/>
        </pc:sldMkLst>
      </pc:sldChg>
      <pc:sldChg chg="del">
        <pc:chgData name="Andrew Green" userId="5c87a1a1-9dba-4e8d-80a3-ee66ced3ed9c" providerId="ADAL" clId="{5B22233D-7CE6-4EDB-B565-1FA6D4A3088F}" dt="2022-07-07T14:01:46.607" v="566" actId="47"/>
        <pc:sldMkLst>
          <pc:docMk/>
          <pc:sldMk cId="2471086804" sldId="456"/>
        </pc:sldMkLst>
      </pc:sldChg>
      <pc:sldChg chg="del">
        <pc:chgData name="Andrew Green" userId="5c87a1a1-9dba-4e8d-80a3-ee66ced3ed9c" providerId="ADAL" clId="{5B22233D-7CE6-4EDB-B565-1FA6D4A3088F}" dt="2022-07-07T14:01:46.607" v="566" actId="47"/>
        <pc:sldMkLst>
          <pc:docMk/>
          <pc:sldMk cId="2801433906" sldId="457"/>
        </pc:sldMkLst>
      </pc:sldChg>
      <pc:sldChg chg="del">
        <pc:chgData name="Andrew Green" userId="5c87a1a1-9dba-4e8d-80a3-ee66ced3ed9c" providerId="ADAL" clId="{5B22233D-7CE6-4EDB-B565-1FA6D4A3088F}" dt="2022-07-07T14:01:46.607" v="566" actId="47"/>
        <pc:sldMkLst>
          <pc:docMk/>
          <pc:sldMk cId="3271748426" sldId="458"/>
        </pc:sldMkLst>
      </pc:sldChg>
      <pc:sldChg chg="del">
        <pc:chgData name="Andrew Green" userId="5c87a1a1-9dba-4e8d-80a3-ee66ced3ed9c" providerId="ADAL" clId="{5B22233D-7CE6-4EDB-B565-1FA6D4A3088F}" dt="2022-07-07T14:01:46.607" v="566" actId="47"/>
        <pc:sldMkLst>
          <pc:docMk/>
          <pc:sldMk cId="1870910003" sldId="459"/>
        </pc:sldMkLst>
      </pc:sldChg>
      <pc:sldChg chg="del">
        <pc:chgData name="Andrew Green" userId="5c87a1a1-9dba-4e8d-80a3-ee66ced3ed9c" providerId="ADAL" clId="{5B22233D-7CE6-4EDB-B565-1FA6D4A3088F}" dt="2022-07-07T14:01:46.607" v="566" actId="47"/>
        <pc:sldMkLst>
          <pc:docMk/>
          <pc:sldMk cId="1700126551" sldId="460"/>
        </pc:sldMkLst>
      </pc:sldChg>
      <pc:sldChg chg="del">
        <pc:chgData name="Andrew Green" userId="5c87a1a1-9dba-4e8d-80a3-ee66ced3ed9c" providerId="ADAL" clId="{5B22233D-7CE6-4EDB-B565-1FA6D4A3088F}" dt="2022-07-07T14:01:46.607" v="566" actId="47"/>
        <pc:sldMkLst>
          <pc:docMk/>
          <pc:sldMk cId="770781985" sldId="461"/>
        </pc:sldMkLst>
      </pc:sldChg>
      <pc:sldChg chg="del">
        <pc:chgData name="Andrew Green" userId="5c87a1a1-9dba-4e8d-80a3-ee66ced3ed9c" providerId="ADAL" clId="{5B22233D-7CE6-4EDB-B565-1FA6D4A3088F}" dt="2022-07-07T14:01:46.607" v="566" actId="47"/>
        <pc:sldMkLst>
          <pc:docMk/>
          <pc:sldMk cId="3518914766" sldId="462"/>
        </pc:sldMkLst>
      </pc:sldChg>
      <pc:sldChg chg="del">
        <pc:chgData name="Andrew Green" userId="5c87a1a1-9dba-4e8d-80a3-ee66ced3ed9c" providerId="ADAL" clId="{5B22233D-7CE6-4EDB-B565-1FA6D4A3088F}" dt="2022-07-07T14:01:46.607" v="566" actId="47"/>
        <pc:sldMkLst>
          <pc:docMk/>
          <pc:sldMk cId="2060514310" sldId="463"/>
        </pc:sldMkLst>
      </pc:sldChg>
      <pc:sldChg chg="del">
        <pc:chgData name="Andrew Green" userId="5c87a1a1-9dba-4e8d-80a3-ee66ced3ed9c" providerId="ADAL" clId="{5B22233D-7CE6-4EDB-B565-1FA6D4A3088F}" dt="2022-07-07T14:01:46.607" v="566" actId="47"/>
        <pc:sldMkLst>
          <pc:docMk/>
          <pc:sldMk cId="1976085494" sldId="464"/>
        </pc:sldMkLst>
      </pc:sldChg>
      <pc:sldChg chg="del">
        <pc:chgData name="Andrew Green" userId="5c87a1a1-9dba-4e8d-80a3-ee66ced3ed9c" providerId="ADAL" clId="{5B22233D-7CE6-4EDB-B565-1FA6D4A3088F}" dt="2022-07-07T14:01:46.607" v="566" actId="47"/>
        <pc:sldMkLst>
          <pc:docMk/>
          <pc:sldMk cId="805642623" sldId="465"/>
        </pc:sldMkLst>
      </pc:sldChg>
      <pc:sldChg chg="del">
        <pc:chgData name="Andrew Green" userId="5c87a1a1-9dba-4e8d-80a3-ee66ced3ed9c" providerId="ADAL" clId="{5B22233D-7CE6-4EDB-B565-1FA6D4A3088F}" dt="2022-07-07T14:01:46.607" v="566" actId="47"/>
        <pc:sldMkLst>
          <pc:docMk/>
          <pc:sldMk cId="3205111579" sldId="466"/>
        </pc:sldMkLst>
      </pc:sldChg>
      <pc:sldChg chg="del">
        <pc:chgData name="Andrew Green" userId="5c87a1a1-9dba-4e8d-80a3-ee66ced3ed9c" providerId="ADAL" clId="{5B22233D-7CE6-4EDB-B565-1FA6D4A3088F}" dt="2022-07-07T14:01:46.607" v="566" actId="47"/>
        <pc:sldMkLst>
          <pc:docMk/>
          <pc:sldMk cId="1070980977" sldId="467"/>
        </pc:sldMkLst>
      </pc:sldChg>
      <pc:sldChg chg="del">
        <pc:chgData name="Andrew Green" userId="5c87a1a1-9dba-4e8d-80a3-ee66ced3ed9c" providerId="ADAL" clId="{5B22233D-7CE6-4EDB-B565-1FA6D4A3088F}" dt="2022-07-07T14:01:46.607" v="566" actId="47"/>
        <pc:sldMkLst>
          <pc:docMk/>
          <pc:sldMk cId="2629737093" sldId="468"/>
        </pc:sldMkLst>
      </pc:sldChg>
      <pc:sldChg chg="del">
        <pc:chgData name="Andrew Green" userId="5c87a1a1-9dba-4e8d-80a3-ee66ced3ed9c" providerId="ADAL" clId="{5B22233D-7CE6-4EDB-B565-1FA6D4A3088F}" dt="2022-07-07T14:01:46.607" v="566" actId="47"/>
        <pc:sldMkLst>
          <pc:docMk/>
          <pc:sldMk cId="672073732" sldId="469"/>
        </pc:sldMkLst>
      </pc:sldChg>
      <pc:sldChg chg="del">
        <pc:chgData name="Andrew Green" userId="5c87a1a1-9dba-4e8d-80a3-ee66ced3ed9c" providerId="ADAL" clId="{5B22233D-7CE6-4EDB-B565-1FA6D4A3088F}" dt="2022-07-07T14:01:46.607" v="566" actId="47"/>
        <pc:sldMkLst>
          <pc:docMk/>
          <pc:sldMk cId="3698292988" sldId="470"/>
        </pc:sldMkLst>
      </pc:sldChg>
      <pc:sldChg chg="del">
        <pc:chgData name="Andrew Green" userId="5c87a1a1-9dba-4e8d-80a3-ee66ced3ed9c" providerId="ADAL" clId="{5B22233D-7CE6-4EDB-B565-1FA6D4A3088F}" dt="2022-07-07T14:01:46.607" v="566" actId="47"/>
        <pc:sldMkLst>
          <pc:docMk/>
          <pc:sldMk cId="2071718074" sldId="471"/>
        </pc:sldMkLst>
      </pc:sldChg>
      <pc:sldChg chg="del">
        <pc:chgData name="Andrew Green" userId="5c87a1a1-9dba-4e8d-80a3-ee66ced3ed9c" providerId="ADAL" clId="{5B22233D-7CE6-4EDB-B565-1FA6D4A3088F}" dt="2022-07-07T14:01:46.607" v="566" actId="47"/>
        <pc:sldMkLst>
          <pc:docMk/>
          <pc:sldMk cId="523870315" sldId="472"/>
        </pc:sldMkLst>
      </pc:sldChg>
      <pc:sldChg chg="del">
        <pc:chgData name="Andrew Green" userId="5c87a1a1-9dba-4e8d-80a3-ee66ced3ed9c" providerId="ADAL" clId="{5B22233D-7CE6-4EDB-B565-1FA6D4A3088F}" dt="2022-07-07T14:01:46.607" v="566" actId="47"/>
        <pc:sldMkLst>
          <pc:docMk/>
          <pc:sldMk cId="1276079697" sldId="473"/>
        </pc:sldMkLst>
      </pc:sldChg>
      <pc:sldChg chg="del">
        <pc:chgData name="Andrew Green" userId="5c87a1a1-9dba-4e8d-80a3-ee66ced3ed9c" providerId="ADAL" clId="{5B22233D-7CE6-4EDB-B565-1FA6D4A3088F}" dt="2022-07-07T14:01:46.607" v="566" actId="47"/>
        <pc:sldMkLst>
          <pc:docMk/>
          <pc:sldMk cId="393588359" sldId="474"/>
        </pc:sldMkLst>
      </pc:sldChg>
      <pc:sldChg chg="del">
        <pc:chgData name="Andrew Green" userId="5c87a1a1-9dba-4e8d-80a3-ee66ced3ed9c" providerId="ADAL" clId="{5B22233D-7CE6-4EDB-B565-1FA6D4A3088F}" dt="2022-07-07T14:01:46.607" v="566" actId="47"/>
        <pc:sldMkLst>
          <pc:docMk/>
          <pc:sldMk cId="942999166" sldId="475"/>
        </pc:sldMkLst>
      </pc:sldChg>
      <pc:sldChg chg="del">
        <pc:chgData name="Andrew Green" userId="5c87a1a1-9dba-4e8d-80a3-ee66ced3ed9c" providerId="ADAL" clId="{5B22233D-7CE6-4EDB-B565-1FA6D4A3088F}" dt="2022-07-07T14:01:46.607" v="566" actId="47"/>
        <pc:sldMkLst>
          <pc:docMk/>
          <pc:sldMk cId="1886831115" sldId="476"/>
        </pc:sldMkLst>
      </pc:sldChg>
      <pc:sldChg chg="del">
        <pc:chgData name="Andrew Green" userId="5c87a1a1-9dba-4e8d-80a3-ee66ced3ed9c" providerId="ADAL" clId="{5B22233D-7CE6-4EDB-B565-1FA6D4A3088F}" dt="2022-07-07T14:01:46.607" v="566" actId="47"/>
        <pc:sldMkLst>
          <pc:docMk/>
          <pc:sldMk cId="3726525643" sldId="477"/>
        </pc:sldMkLst>
      </pc:sldChg>
      <pc:sldChg chg="del">
        <pc:chgData name="Andrew Green" userId="5c87a1a1-9dba-4e8d-80a3-ee66ced3ed9c" providerId="ADAL" clId="{5B22233D-7CE6-4EDB-B565-1FA6D4A3088F}" dt="2022-07-07T14:01:46.607" v="566" actId="47"/>
        <pc:sldMkLst>
          <pc:docMk/>
          <pc:sldMk cId="3447060679" sldId="478"/>
        </pc:sldMkLst>
      </pc:sldChg>
      <pc:sldChg chg="del">
        <pc:chgData name="Andrew Green" userId="5c87a1a1-9dba-4e8d-80a3-ee66ced3ed9c" providerId="ADAL" clId="{5B22233D-7CE6-4EDB-B565-1FA6D4A3088F}" dt="2022-07-07T14:01:46.607" v="566" actId="47"/>
        <pc:sldMkLst>
          <pc:docMk/>
          <pc:sldMk cId="389344037" sldId="479"/>
        </pc:sldMkLst>
      </pc:sldChg>
      <pc:sldChg chg="del">
        <pc:chgData name="Andrew Green" userId="5c87a1a1-9dba-4e8d-80a3-ee66ced3ed9c" providerId="ADAL" clId="{5B22233D-7CE6-4EDB-B565-1FA6D4A3088F}" dt="2022-07-07T14:01:46.607" v="566" actId="47"/>
        <pc:sldMkLst>
          <pc:docMk/>
          <pc:sldMk cId="1568172273" sldId="480"/>
        </pc:sldMkLst>
      </pc:sldChg>
      <pc:sldChg chg="del">
        <pc:chgData name="Andrew Green" userId="5c87a1a1-9dba-4e8d-80a3-ee66ced3ed9c" providerId="ADAL" clId="{5B22233D-7CE6-4EDB-B565-1FA6D4A3088F}" dt="2022-07-07T14:01:46.607" v="566" actId="47"/>
        <pc:sldMkLst>
          <pc:docMk/>
          <pc:sldMk cId="1102045426" sldId="481"/>
        </pc:sldMkLst>
      </pc:sldChg>
      <pc:sldChg chg="del">
        <pc:chgData name="Andrew Green" userId="5c87a1a1-9dba-4e8d-80a3-ee66ced3ed9c" providerId="ADAL" clId="{5B22233D-7CE6-4EDB-B565-1FA6D4A3088F}" dt="2022-07-07T14:01:46.607" v="566" actId="47"/>
        <pc:sldMkLst>
          <pc:docMk/>
          <pc:sldMk cId="3711379267" sldId="482"/>
        </pc:sldMkLst>
      </pc:sldChg>
      <pc:sldChg chg="del">
        <pc:chgData name="Andrew Green" userId="5c87a1a1-9dba-4e8d-80a3-ee66ced3ed9c" providerId="ADAL" clId="{5B22233D-7CE6-4EDB-B565-1FA6D4A3088F}" dt="2022-07-07T14:01:46.607" v="566" actId="47"/>
        <pc:sldMkLst>
          <pc:docMk/>
          <pc:sldMk cId="1810301756" sldId="483"/>
        </pc:sldMkLst>
      </pc:sldChg>
      <pc:sldChg chg="del">
        <pc:chgData name="Andrew Green" userId="5c87a1a1-9dba-4e8d-80a3-ee66ced3ed9c" providerId="ADAL" clId="{5B22233D-7CE6-4EDB-B565-1FA6D4A3088F}" dt="2022-07-07T14:01:46.607" v="566" actId="47"/>
        <pc:sldMkLst>
          <pc:docMk/>
          <pc:sldMk cId="1204781360" sldId="484"/>
        </pc:sldMkLst>
      </pc:sldChg>
      <pc:sldChg chg="del">
        <pc:chgData name="Andrew Green" userId="5c87a1a1-9dba-4e8d-80a3-ee66ced3ed9c" providerId="ADAL" clId="{5B22233D-7CE6-4EDB-B565-1FA6D4A3088F}" dt="2022-07-07T14:01:46.607" v="566" actId="47"/>
        <pc:sldMkLst>
          <pc:docMk/>
          <pc:sldMk cId="422416526" sldId="485"/>
        </pc:sldMkLst>
      </pc:sldChg>
      <pc:sldChg chg="del">
        <pc:chgData name="Andrew Green" userId="5c87a1a1-9dba-4e8d-80a3-ee66ced3ed9c" providerId="ADAL" clId="{5B22233D-7CE6-4EDB-B565-1FA6D4A3088F}" dt="2022-07-07T14:01:46.607" v="566" actId="47"/>
        <pc:sldMkLst>
          <pc:docMk/>
          <pc:sldMk cId="2115298201" sldId="486"/>
        </pc:sldMkLst>
      </pc:sldChg>
      <pc:sldChg chg="del">
        <pc:chgData name="Andrew Green" userId="5c87a1a1-9dba-4e8d-80a3-ee66ced3ed9c" providerId="ADAL" clId="{5B22233D-7CE6-4EDB-B565-1FA6D4A3088F}" dt="2022-07-07T14:01:46.607" v="566" actId="47"/>
        <pc:sldMkLst>
          <pc:docMk/>
          <pc:sldMk cId="2051918850" sldId="487"/>
        </pc:sldMkLst>
      </pc:sldChg>
      <pc:sldChg chg="del">
        <pc:chgData name="Andrew Green" userId="5c87a1a1-9dba-4e8d-80a3-ee66ced3ed9c" providerId="ADAL" clId="{5B22233D-7CE6-4EDB-B565-1FA6D4A3088F}" dt="2022-07-07T14:01:46.607" v="566" actId="47"/>
        <pc:sldMkLst>
          <pc:docMk/>
          <pc:sldMk cId="2995760000" sldId="488"/>
        </pc:sldMkLst>
      </pc:sldChg>
      <pc:sldChg chg="del">
        <pc:chgData name="Andrew Green" userId="5c87a1a1-9dba-4e8d-80a3-ee66ced3ed9c" providerId="ADAL" clId="{5B22233D-7CE6-4EDB-B565-1FA6D4A3088F}" dt="2022-07-07T14:01:46.607" v="566" actId="47"/>
        <pc:sldMkLst>
          <pc:docMk/>
          <pc:sldMk cId="529761549" sldId="489"/>
        </pc:sldMkLst>
      </pc:sldChg>
      <pc:sldChg chg="del">
        <pc:chgData name="Andrew Green" userId="5c87a1a1-9dba-4e8d-80a3-ee66ced3ed9c" providerId="ADAL" clId="{5B22233D-7CE6-4EDB-B565-1FA6D4A3088F}" dt="2022-07-07T14:01:46.607" v="566" actId="47"/>
        <pc:sldMkLst>
          <pc:docMk/>
          <pc:sldMk cId="2515938737" sldId="490"/>
        </pc:sldMkLst>
      </pc:sldChg>
      <pc:sldChg chg="del">
        <pc:chgData name="Andrew Green" userId="5c87a1a1-9dba-4e8d-80a3-ee66ced3ed9c" providerId="ADAL" clId="{5B22233D-7CE6-4EDB-B565-1FA6D4A3088F}" dt="2022-07-07T14:01:46.607" v="566" actId="47"/>
        <pc:sldMkLst>
          <pc:docMk/>
          <pc:sldMk cId="811085329" sldId="491"/>
        </pc:sldMkLst>
      </pc:sldChg>
      <pc:sldChg chg="del">
        <pc:chgData name="Andrew Green" userId="5c87a1a1-9dba-4e8d-80a3-ee66ced3ed9c" providerId="ADAL" clId="{5B22233D-7CE6-4EDB-B565-1FA6D4A3088F}" dt="2022-07-07T14:01:46.607" v="566" actId="47"/>
        <pc:sldMkLst>
          <pc:docMk/>
          <pc:sldMk cId="4026295177" sldId="492"/>
        </pc:sldMkLst>
      </pc:sldChg>
      <pc:sldChg chg="del">
        <pc:chgData name="Andrew Green" userId="5c87a1a1-9dba-4e8d-80a3-ee66ced3ed9c" providerId="ADAL" clId="{5B22233D-7CE6-4EDB-B565-1FA6D4A3088F}" dt="2022-07-07T14:01:46.607" v="566" actId="47"/>
        <pc:sldMkLst>
          <pc:docMk/>
          <pc:sldMk cId="3735782240" sldId="4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05/08/2022</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dirty="0"/>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6: Teradata. </a:t>
            </a:r>
            <a:r>
              <a:rPr lang="en-GB" i="1" dirty="0"/>
              <a:t>What is Semi-Structured Data? </a:t>
            </a:r>
            <a:r>
              <a:rPr lang="en-GB" b="0" i="0" dirty="0"/>
              <a:t>Available at: https://www.teradata.com/Glossary/What-is-Semi-Structured-Data.  Last Accessed: 29/6/22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dirty="0"/>
          </a:p>
        </p:txBody>
      </p:sp>
    </p:spTree>
    <p:extLst>
      <p:ext uri="{BB962C8B-B14F-4D97-AF65-F5344CB8AC3E}">
        <p14:creationId xmlns:p14="http://schemas.microsoft.com/office/powerpoint/2010/main" val="540361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In this instance, the main window is always in memory… but as the application could be modified to remove or hide it when not in use and as Swing required an instantiated object, we will use that model.</a:t>
            </a:r>
          </a:p>
        </p:txBody>
      </p:sp>
      <p:sp>
        <p:nvSpPr>
          <p:cNvPr id="4" name="Slide Number Placeholder 3"/>
          <p:cNvSpPr>
            <a:spLocks noGrp="1"/>
          </p:cNvSpPr>
          <p:nvPr>
            <p:ph type="sldNum" sz="quarter" idx="5"/>
          </p:nvPr>
        </p:nvSpPr>
        <p:spPr/>
        <p:txBody>
          <a:bodyPr/>
          <a:lstStyle/>
          <a:p>
            <a:fld id="{F613D83F-DC1D-4206-A168-2287E477B1D2}" type="slidenum">
              <a:rPr lang="en-GB" smtClean="0"/>
              <a:t>19</a:t>
            </a:fld>
            <a:endParaRPr lang="en-GB" dirty="0"/>
          </a:p>
        </p:txBody>
      </p:sp>
    </p:spTree>
    <p:extLst>
      <p:ext uri="{BB962C8B-B14F-4D97-AF65-F5344CB8AC3E}">
        <p14:creationId xmlns:p14="http://schemas.microsoft.com/office/powerpoint/2010/main" val="2820897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F613D83F-DC1D-4206-A168-2287E477B1D2}" type="slidenum">
              <a:rPr lang="en-GB" smtClean="0"/>
              <a:t>5</a:t>
            </a:fld>
            <a:endParaRPr lang="en-GB" dirty="0"/>
          </a:p>
        </p:txBody>
      </p:sp>
    </p:spTree>
    <p:extLst>
      <p:ext uri="{BB962C8B-B14F-4D97-AF65-F5344CB8AC3E}">
        <p14:creationId xmlns:p14="http://schemas.microsoft.com/office/powerpoint/2010/main" val="572327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1: Poudel, D. </a:t>
            </a:r>
            <a:r>
              <a:rPr lang="en-GB" b="0" i="1" dirty="0"/>
              <a:t>What is CSV(Comma Separated Value) file? When to use CSV File? How to open CSV file Format? </a:t>
            </a:r>
            <a:r>
              <a:rPr lang="en-GB" b="0" i="0" dirty="0"/>
              <a:t>Available at: https://ourtechroom.com/tech/what-is-csv-file-how-to-open-csv-file-when-to-use-csv-file. Last accessed: 7/7/22.</a:t>
            </a:r>
            <a:endParaRPr lang="en-GB" b="0" i="1" dirty="0"/>
          </a:p>
          <a:p>
            <a:endParaRPr lang="en-GB" i="0"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dirty="0"/>
          </a:p>
        </p:txBody>
      </p:sp>
    </p:spTree>
    <p:extLst>
      <p:ext uri="{BB962C8B-B14F-4D97-AF65-F5344CB8AC3E}">
        <p14:creationId xmlns:p14="http://schemas.microsoft.com/office/powerpoint/2010/main" val="1989746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7</a:t>
            </a:fld>
            <a:endParaRPr lang="en-GB" dirty="0"/>
          </a:p>
        </p:txBody>
      </p:sp>
    </p:spTree>
    <p:extLst>
      <p:ext uri="{BB962C8B-B14F-4D97-AF65-F5344CB8AC3E}">
        <p14:creationId xmlns:p14="http://schemas.microsoft.com/office/powerpoint/2010/main" val="373622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Mozilla Corporation. </a:t>
            </a:r>
            <a:r>
              <a:rPr lang="en-GB" i="1" dirty="0"/>
              <a:t>MVC</a:t>
            </a:r>
            <a:r>
              <a:rPr lang="en-GB" b="1" i="1" dirty="0"/>
              <a:t>. </a:t>
            </a:r>
            <a:r>
              <a:rPr lang="en-GB" b="0" i="0" dirty="0"/>
              <a:t>Available at: https://developer.mozilla.org/en-US/docs/Glossary/MVC. Last accessed: 7/7/22.</a:t>
            </a:r>
            <a:endParaRPr lang="en-GB" dirty="0"/>
          </a:p>
        </p:txBody>
      </p:sp>
      <p:sp>
        <p:nvSpPr>
          <p:cNvPr id="4" name="Slide Number Placeholder 3"/>
          <p:cNvSpPr>
            <a:spLocks noGrp="1"/>
          </p:cNvSpPr>
          <p:nvPr>
            <p:ph type="sldNum" sz="quarter" idx="10"/>
          </p:nvPr>
        </p:nvSpPr>
        <p:spPr/>
        <p:txBody>
          <a:bodyPr/>
          <a:lstStyle/>
          <a:p>
            <a:fld id="{F613D83F-DC1D-4206-A168-2287E477B1D2}" type="slidenum">
              <a:rPr lang="en-GB" smtClean="0"/>
              <a:t>9</a:t>
            </a:fld>
            <a:endParaRPr lang="en-GB" dirty="0"/>
          </a:p>
        </p:txBody>
      </p:sp>
    </p:spTree>
    <p:extLst>
      <p:ext uri="{BB962C8B-B14F-4D97-AF65-F5344CB8AC3E}">
        <p14:creationId xmlns:p14="http://schemas.microsoft.com/office/powerpoint/2010/main" val="2732609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In Java these are often referred to as POJOs (Plain Old Java Object) or Java Beans (kind of, our example above is not quite a Java Bean as it does not implement the Serializable interface).  In Python they are data classes.  Other languages may use other terminology, the idea is the same.</a:t>
            </a:r>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dirty="0"/>
          </a:p>
        </p:txBody>
      </p:sp>
    </p:spTree>
    <p:extLst>
      <p:ext uri="{BB962C8B-B14F-4D97-AF65-F5344CB8AC3E}">
        <p14:creationId xmlns:p14="http://schemas.microsoft.com/office/powerpoint/2010/main" val="2124097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14</a:t>
            </a:fld>
            <a:endParaRPr lang="en-GB" dirty="0"/>
          </a:p>
        </p:txBody>
      </p:sp>
    </p:spTree>
    <p:extLst>
      <p:ext uri="{BB962C8B-B14F-4D97-AF65-F5344CB8AC3E}">
        <p14:creationId xmlns:p14="http://schemas.microsoft.com/office/powerpoint/2010/main" val="1733110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There are actually a two more classes required but these are quite specific and will be covered in more detail later.</a:t>
            </a:r>
          </a:p>
        </p:txBody>
      </p:sp>
      <p:sp>
        <p:nvSpPr>
          <p:cNvPr id="4" name="Slide Number Placeholder 3"/>
          <p:cNvSpPr>
            <a:spLocks noGrp="1"/>
          </p:cNvSpPr>
          <p:nvPr>
            <p:ph type="sldNum" sz="quarter" idx="5"/>
          </p:nvPr>
        </p:nvSpPr>
        <p:spPr/>
        <p:txBody>
          <a:bodyPr/>
          <a:lstStyle/>
          <a:p>
            <a:fld id="{F613D83F-DC1D-4206-A168-2287E477B1D2}" type="slidenum">
              <a:rPr lang="en-GB" smtClean="0"/>
              <a:t>17</a:t>
            </a:fld>
            <a:endParaRPr lang="en-GB" dirty="0"/>
          </a:p>
        </p:txBody>
      </p:sp>
    </p:spTree>
    <p:extLst>
      <p:ext uri="{BB962C8B-B14F-4D97-AF65-F5344CB8AC3E}">
        <p14:creationId xmlns:p14="http://schemas.microsoft.com/office/powerpoint/2010/main" val="473868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 </a:t>
            </a:r>
            <a:r>
              <a:rPr lang="en-GB" dirty="0" err="1"/>
              <a:t>GeeksForGeeks</a:t>
            </a:r>
            <a:r>
              <a:rPr lang="en-GB" dirty="0"/>
              <a:t>. </a:t>
            </a:r>
            <a:r>
              <a:rPr lang="en-GB" b="0" i="1" dirty="0"/>
              <a:t>When to use static vs instantiated classes in PHP? </a:t>
            </a:r>
            <a:r>
              <a:rPr lang="en-GB" b="0" i="0" dirty="0"/>
              <a:t>Available at: https://www.geeksforgeeks.org/when-to-use-static-vs-instantiated-classes-in-php/.  Last Accessed: 5/8/22.</a:t>
            </a:r>
            <a:endParaRPr lang="en-GB" b="0"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18</a:t>
            </a:fld>
            <a:endParaRPr lang="en-GB" dirty="0"/>
          </a:p>
        </p:txBody>
      </p:sp>
    </p:spTree>
    <p:extLst>
      <p:ext uri="{BB962C8B-B14F-4D97-AF65-F5344CB8AC3E}">
        <p14:creationId xmlns:p14="http://schemas.microsoft.com/office/powerpoint/2010/main" val="2526448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8/5/2022</a:t>
            </a:fld>
            <a:endParaRPr lang="en-US" dirty="0"/>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8/5/2022</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8/5/2022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8/5/2022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Data handling in Application development</a:t>
            </a:r>
            <a:br>
              <a:rPr lang="en-GB" dirty="0"/>
            </a:br>
            <a:r>
              <a:rPr lang="en-GB" sz="2400" dirty="0">
                <a:solidFill>
                  <a:schemeClr val="tx1"/>
                </a:solidFill>
              </a:rPr>
              <a:t>MVC architecture application development</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142A-6122-17A0-C608-9370B679C330}"/>
              </a:ext>
            </a:extLst>
          </p:cNvPr>
          <p:cNvSpPr>
            <a:spLocks noGrp="1"/>
          </p:cNvSpPr>
          <p:nvPr>
            <p:ph type="title"/>
          </p:nvPr>
        </p:nvSpPr>
        <p:spPr/>
        <p:txBody>
          <a:bodyPr/>
          <a:lstStyle/>
          <a:p>
            <a:r>
              <a:rPr lang="en-GB" dirty="0"/>
              <a:t>MVC and OOP</a:t>
            </a:r>
          </a:p>
        </p:txBody>
      </p:sp>
      <p:sp>
        <p:nvSpPr>
          <p:cNvPr id="3" name="Content Placeholder 2">
            <a:extLst>
              <a:ext uri="{FF2B5EF4-FFF2-40B4-BE49-F238E27FC236}">
                <a16:creationId xmlns:a16="http://schemas.microsoft.com/office/drawing/2014/main" id="{2E05C0A6-EBF3-E79A-9399-40EF00EADFDA}"/>
              </a:ext>
            </a:extLst>
          </p:cNvPr>
          <p:cNvSpPr>
            <a:spLocks noGrp="1"/>
          </p:cNvSpPr>
          <p:nvPr>
            <p:ph idx="1"/>
          </p:nvPr>
        </p:nvSpPr>
        <p:spPr/>
        <p:txBody>
          <a:bodyPr/>
          <a:lstStyle/>
          <a:p>
            <a:r>
              <a:rPr lang="en-GB" dirty="0"/>
              <a:t>MVC divides a build up into specific functional areas.</a:t>
            </a:r>
          </a:p>
          <a:p>
            <a:r>
              <a:rPr lang="en-GB" dirty="0"/>
              <a:t>Best achieved by adopting the object-oriented programming paradigm.</a:t>
            </a:r>
          </a:p>
          <a:p>
            <a:r>
              <a:rPr lang="en-GB" dirty="0"/>
              <a:t>Allows a clean division of labour, the database interface programmer does not need to know anything about the code created by the UI designer, or vice versa.</a:t>
            </a:r>
          </a:p>
          <a:p>
            <a:endParaRPr lang="en-GB" dirty="0"/>
          </a:p>
          <a:p>
            <a:endParaRPr lang="en-GB" dirty="0"/>
          </a:p>
        </p:txBody>
      </p:sp>
      <p:pic>
        <p:nvPicPr>
          <p:cNvPr id="5" name="Picture 4" descr="Diagram, schematic&#10;&#10;Description automatically generated">
            <a:extLst>
              <a:ext uri="{FF2B5EF4-FFF2-40B4-BE49-F238E27FC236}">
                <a16:creationId xmlns:a16="http://schemas.microsoft.com/office/drawing/2014/main" id="{9711D95A-C67A-A274-AE94-7C584B6AE3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1700" y="3627663"/>
            <a:ext cx="5400600" cy="3074889"/>
          </a:xfrm>
          <a:prstGeom prst="rect">
            <a:avLst/>
          </a:prstGeom>
        </p:spPr>
      </p:pic>
    </p:spTree>
    <p:extLst>
      <p:ext uri="{BB962C8B-B14F-4D97-AF65-F5344CB8AC3E}">
        <p14:creationId xmlns:p14="http://schemas.microsoft.com/office/powerpoint/2010/main" val="1246640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142A-6122-17A0-C608-9370B679C330}"/>
              </a:ext>
            </a:extLst>
          </p:cNvPr>
          <p:cNvSpPr>
            <a:spLocks noGrp="1"/>
          </p:cNvSpPr>
          <p:nvPr>
            <p:ph type="title"/>
          </p:nvPr>
        </p:nvSpPr>
        <p:spPr/>
        <p:txBody>
          <a:bodyPr/>
          <a:lstStyle/>
          <a:p>
            <a:r>
              <a:rPr lang="en-GB" dirty="0"/>
              <a:t>MVC and OOP</a:t>
            </a:r>
          </a:p>
        </p:txBody>
      </p:sp>
      <p:sp>
        <p:nvSpPr>
          <p:cNvPr id="3" name="Content Placeholder 2">
            <a:extLst>
              <a:ext uri="{FF2B5EF4-FFF2-40B4-BE49-F238E27FC236}">
                <a16:creationId xmlns:a16="http://schemas.microsoft.com/office/drawing/2014/main" id="{2E05C0A6-EBF3-E79A-9399-40EF00EADFDA}"/>
              </a:ext>
            </a:extLst>
          </p:cNvPr>
          <p:cNvSpPr>
            <a:spLocks noGrp="1"/>
          </p:cNvSpPr>
          <p:nvPr>
            <p:ph idx="1"/>
          </p:nvPr>
        </p:nvSpPr>
        <p:spPr/>
        <p:txBody>
          <a:bodyPr/>
          <a:lstStyle/>
          <a:p>
            <a:r>
              <a:rPr lang="en-GB" dirty="0"/>
              <a:t>A project should contain many objects.</a:t>
            </a:r>
          </a:p>
          <a:p>
            <a:r>
              <a:rPr lang="en-GB" dirty="0"/>
              <a:t>Objects are defined by function with an object containing all data, methods and events associated with its area of the application. </a:t>
            </a:r>
          </a:p>
          <a:p>
            <a:endParaRPr lang="en-GB" b="1" dirty="0"/>
          </a:p>
          <a:p>
            <a:r>
              <a:rPr lang="en-GB" b="1" dirty="0"/>
              <a:t>Example</a:t>
            </a:r>
            <a:r>
              <a:rPr lang="en-GB" dirty="0"/>
              <a:t>, each separate window of a UI should exist in its own class.</a:t>
            </a:r>
          </a:p>
          <a:p>
            <a:endParaRPr lang="en-GB" dirty="0"/>
          </a:p>
          <a:p>
            <a:r>
              <a:rPr lang="en-GB" dirty="0"/>
              <a:t>Splitting the data down into functional areas allows:</a:t>
            </a:r>
          </a:p>
          <a:p>
            <a:pPr lvl="1"/>
            <a:r>
              <a:rPr lang="en-GB" dirty="0"/>
              <a:t>A more streamlined approach to development.</a:t>
            </a:r>
          </a:p>
          <a:p>
            <a:pPr lvl="1"/>
            <a:r>
              <a:rPr lang="en-GB" dirty="0"/>
              <a:t>Easier debugging of code (less to wade through).</a:t>
            </a:r>
          </a:p>
          <a:p>
            <a:pPr lvl="1"/>
            <a:r>
              <a:rPr lang="en-GB" dirty="0"/>
              <a:t>Modularity (ease of maintenance).</a:t>
            </a:r>
          </a:p>
          <a:p>
            <a:pPr lvl="1"/>
            <a:r>
              <a:rPr lang="en-GB" dirty="0"/>
              <a:t>The use of interfaces to define behaviour.</a:t>
            </a:r>
          </a:p>
          <a:p>
            <a:endParaRPr lang="en-GB" dirty="0"/>
          </a:p>
        </p:txBody>
      </p:sp>
    </p:spTree>
    <p:extLst>
      <p:ext uri="{BB962C8B-B14F-4D97-AF65-F5344CB8AC3E}">
        <p14:creationId xmlns:p14="http://schemas.microsoft.com/office/powerpoint/2010/main" val="609359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632BE-77BA-9CFB-6CC4-FC60D255C8F6}"/>
              </a:ext>
            </a:extLst>
          </p:cNvPr>
          <p:cNvSpPr>
            <a:spLocks noGrp="1"/>
          </p:cNvSpPr>
          <p:nvPr>
            <p:ph type="title"/>
          </p:nvPr>
        </p:nvSpPr>
        <p:spPr/>
        <p:txBody>
          <a:bodyPr/>
          <a:lstStyle/>
          <a:p>
            <a:r>
              <a:rPr lang="en-GB" dirty="0"/>
              <a:t>Interfaces</a:t>
            </a:r>
          </a:p>
        </p:txBody>
      </p:sp>
      <p:sp>
        <p:nvSpPr>
          <p:cNvPr id="3" name="Content Placeholder 2">
            <a:extLst>
              <a:ext uri="{FF2B5EF4-FFF2-40B4-BE49-F238E27FC236}">
                <a16:creationId xmlns:a16="http://schemas.microsoft.com/office/drawing/2014/main" id="{9AD0092D-81A4-5554-00A1-B91333425DE2}"/>
              </a:ext>
            </a:extLst>
          </p:cNvPr>
          <p:cNvSpPr>
            <a:spLocks noGrp="1"/>
          </p:cNvSpPr>
          <p:nvPr>
            <p:ph idx="1"/>
          </p:nvPr>
        </p:nvSpPr>
        <p:spPr/>
        <p:txBody>
          <a:bodyPr/>
          <a:lstStyle/>
          <a:p>
            <a:r>
              <a:rPr lang="en-GB" dirty="0"/>
              <a:t>Interfaces are a special type of object.</a:t>
            </a:r>
          </a:p>
          <a:p>
            <a:r>
              <a:rPr lang="en-GB" dirty="0"/>
              <a:t>Interfaces are never instantiated or extended.</a:t>
            </a:r>
          </a:p>
          <a:p>
            <a:r>
              <a:rPr lang="en-GB" dirty="0"/>
              <a:t>The interface forces all classes to respond to an application similarly.</a:t>
            </a:r>
          </a:p>
          <a:p>
            <a:r>
              <a:rPr lang="en-GB" dirty="0"/>
              <a:t>An interface defines the methods which any class implementing them must include.</a:t>
            </a:r>
          </a:p>
          <a:p>
            <a:r>
              <a:rPr lang="en-GB" dirty="0"/>
              <a:t>In the example below, any class implementing this interface must include:</a:t>
            </a:r>
          </a:p>
          <a:p>
            <a:pPr lvl="1"/>
            <a:r>
              <a:rPr lang="en-GB" dirty="0"/>
              <a:t>A method named </a:t>
            </a:r>
            <a:r>
              <a:rPr lang="en-GB" b="1" dirty="0" err="1"/>
              <a:t>getName</a:t>
            </a:r>
            <a:r>
              <a:rPr lang="en-GB" dirty="0"/>
              <a:t> which returns a </a:t>
            </a:r>
            <a:r>
              <a:rPr lang="en-GB" b="1" dirty="0"/>
              <a:t>String</a:t>
            </a:r>
            <a:r>
              <a:rPr lang="en-GB" dirty="0"/>
              <a:t>.</a:t>
            </a:r>
          </a:p>
          <a:p>
            <a:pPr lvl="1"/>
            <a:r>
              <a:rPr lang="en-GB" dirty="0"/>
              <a:t>A method named </a:t>
            </a:r>
            <a:r>
              <a:rPr lang="en-GB" b="1" dirty="0" err="1"/>
              <a:t>setName</a:t>
            </a:r>
            <a:r>
              <a:rPr lang="en-GB" dirty="0"/>
              <a:t> which accepts a single </a:t>
            </a:r>
            <a:r>
              <a:rPr lang="en-GB" b="1" dirty="0"/>
              <a:t>String</a:t>
            </a:r>
            <a:r>
              <a:rPr lang="en-GB" dirty="0"/>
              <a:t> as an argument.</a:t>
            </a:r>
          </a:p>
          <a:p>
            <a:endParaRPr lang="en-GB" dirty="0"/>
          </a:p>
        </p:txBody>
      </p:sp>
      <p:pic>
        <p:nvPicPr>
          <p:cNvPr id="5" name="Picture 4">
            <a:extLst>
              <a:ext uri="{FF2B5EF4-FFF2-40B4-BE49-F238E27FC236}">
                <a16:creationId xmlns:a16="http://schemas.microsoft.com/office/drawing/2014/main" id="{4B6D69EC-629C-4DDC-F715-666C81CB1328}"/>
              </a:ext>
            </a:extLst>
          </p:cNvPr>
          <p:cNvPicPr>
            <a:picLocks noChangeAspect="1"/>
          </p:cNvPicPr>
          <p:nvPr/>
        </p:nvPicPr>
        <p:blipFill>
          <a:blip r:embed="rId2"/>
          <a:stretch>
            <a:fillRect/>
          </a:stretch>
        </p:blipFill>
        <p:spPr>
          <a:xfrm>
            <a:off x="1907704" y="5013176"/>
            <a:ext cx="4772025" cy="1323975"/>
          </a:xfrm>
          <a:prstGeom prst="rect">
            <a:avLst/>
          </a:prstGeom>
        </p:spPr>
      </p:pic>
    </p:spTree>
    <p:extLst>
      <p:ext uri="{BB962C8B-B14F-4D97-AF65-F5344CB8AC3E}">
        <p14:creationId xmlns:p14="http://schemas.microsoft.com/office/powerpoint/2010/main" val="381581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09267-8DA5-295F-01C7-4DF21C181A36}"/>
              </a:ext>
            </a:extLst>
          </p:cNvPr>
          <p:cNvSpPr>
            <a:spLocks noGrp="1"/>
          </p:cNvSpPr>
          <p:nvPr>
            <p:ph type="title"/>
          </p:nvPr>
        </p:nvSpPr>
        <p:spPr/>
        <p:txBody>
          <a:bodyPr/>
          <a:lstStyle/>
          <a:p>
            <a:r>
              <a:rPr lang="en-GB" dirty="0"/>
              <a:t>Data classes</a:t>
            </a:r>
          </a:p>
        </p:txBody>
      </p:sp>
      <p:sp>
        <p:nvSpPr>
          <p:cNvPr id="3" name="Content Placeholder 2">
            <a:extLst>
              <a:ext uri="{FF2B5EF4-FFF2-40B4-BE49-F238E27FC236}">
                <a16:creationId xmlns:a16="http://schemas.microsoft.com/office/drawing/2014/main" id="{00F236AD-B46B-242B-BDD0-A4CD074970EA}"/>
              </a:ext>
            </a:extLst>
          </p:cNvPr>
          <p:cNvSpPr>
            <a:spLocks noGrp="1"/>
          </p:cNvSpPr>
          <p:nvPr>
            <p:ph idx="1"/>
          </p:nvPr>
        </p:nvSpPr>
        <p:spPr>
          <a:xfrm>
            <a:off x="457200" y="1775191"/>
            <a:ext cx="8229600" cy="4927361"/>
          </a:xfrm>
        </p:spPr>
        <p:txBody>
          <a:bodyPr>
            <a:normAutofit/>
          </a:bodyPr>
          <a:lstStyle/>
          <a:p>
            <a:r>
              <a:rPr lang="en-GB" dirty="0"/>
              <a:t>MVC architecture applications often employ data classes. *</a:t>
            </a:r>
          </a:p>
          <a:p>
            <a:r>
              <a:rPr lang="en-GB" dirty="0"/>
              <a:t>These are instantiated with a single record of data and stored in a collection (</a:t>
            </a:r>
            <a:r>
              <a:rPr lang="en-GB" dirty="0" err="1"/>
              <a:t>ArrayList</a:t>
            </a:r>
            <a:r>
              <a:rPr lang="en-GB" dirty="0"/>
              <a:t>, HashMap, etc).</a:t>
            </a:r>
          </a:p>
          <a:p>
            <a:r>
              <a:rPr lang="en-GB" dirty="0"/>
              <a:t>Using data classes significantly simplifies data handling.</a:t>
            </a:r>
          </a:p>
          <a:p>
            <a:r>
              <a:rPr lang="en-GB" dirty="0"/>
              <a:t>For our Result Calculator, we could define a class with the following fields: </a:t>
            </a:r>
          </a:p>
          <a:p>
            <a:endParaRPr lang="en-GB" dirty="0"/>
          </a:p>
          <a:p>
            <a:endParaRPr lang="en-GB" dirty="0"/>
          </a:p>
          <a:p>
            <a:endParaRPr lang="en-GB" dirty="0"/>
          </a:p>
          <a:p>
            <a:endParaRPr lang="en-GB" dirty="0"/>
          </a:p>
          <a:p>
            <a:pPr marL="118872" indent="0">
              <a:buNone/>
            </a:pPr>
            <a:endParaRPr lang="en-GB" dirty="0"/>
          </a:p>
          <a:p>
            <a:endParaRPr lang="en-GB" dirty="0"/>
          </a:p>
          <a:p>
            <a:r>
              <a:rPr lang="en-GB" dirty="0"/>
              <a:t>Storing the data like this avoids all of the parsing that the last version of the application required.</a:t>
            </a:r>
          </a:p>
        </p:txBody>
      </p:sp>
      <p:pic>
        <p:nvPicPr>
          <p:cNvPr id="5" name="Picture 4">
            <a:extLst>
              <a:ext uri="{FF2B5EF4-FFF2-40B4-BE49-F238E27FC236}">
                <a16:creationId xmlns:a16="http://schemas.microsoft.com/office/drawing/2014/main" id="{49C4444E-B880-9356-C449-A306B50B2537}"/>
              </a:ext>
            </a:extLst>
          </p:cNvPr>
          <p:cNvPicPr>
            <a:picLocks noChangeAspect="1"/>
          </p:cNvPicPr>
          <p:nvPr/>
        </p:nvPicPr>
        <p:blipFill>
          <a:blip r:embed="rId3"/>
          <a:stretch>
            <a:fillRect/>
          </a:stretch>
        </p:blipFill>
        <p:spPr>
          <a:xfrm>
            <a:off x="2338075" y="3861048"/>
            <a:ext cx="4467849" cy="1819529"/>
          </a:xfrm>
          <a:prstGeom prst="rect">
            <a:avLst/>
          </a:prstGeom>
        </p:spPr>
      </p:pic>
    </p:spTree>
    <p:extLst>
      <p:ext uri="{BB962C8B-B14F-4D97-AF65-F5344CB8AC3E}">
        <p14:creationId xmlns:p14="http://schemas.microsoft.com/office/powerpoint/2010/main" val="648241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09267-8DA5-295F-01C7-4DF21C181A36}"/>
              </a:ext>
            </a:extLst>
          </p:cNvPr>
          <p:cNvSpPr>
            <a:spLocks noGrp="1"/>
          </p:cNvSpPr>
          <p:nvPr>
            <p:ph type="title"/>
          </p:nvPr>
        </p:nvSpPr>
        <p:spPr/>
        <p:txBody>
          <a:bodyPr/>
          <a:lstStyle/>
          <a:p>
            <a:r>
              <a:rPr lang="en-GB" dirty="0"/>
              <a:t>Data classes</a:t>
            </a:r>
          </a:p>
        </p:txBody>
      </p:sp>
      <p:sp>
        <p:nvSpPr>
          <p:cNvPr id="3" name="Content Placeholder 2">
            <a:extLst>
              <a:ext uri="{FF2B5EF4-FFF2-40B4-BE49-F238E27FC236}">
                <a16:creationId xmlns:a16="http://schemas.microsoft.com/office/drawing/2014/main" id="{00F236AD-B46B-242B-BDD0-A4CD074970EA}"/>
              </a:ext>
            </a:extLst>
          </p:cNvPr>
          <p:cNvSpPr>
            <a:spLocks noGrp="1"/>
          </p:cNvSpPr>
          <p:nvPr>
            <p:ph idx="1"/>
          </p:nvPr>
        </p:nvSpPr>
        <p:spPr>
          <a:xfrm>
            <a:off x="457200" y="1775191"/>
            <a:ext cx="8229600" cy="4927361"/>
          </a:xfrm>
        </p:spPr>
        <p:txBody>
          <a:bodyPr>
            <a:normAutofit/>
          </a:bodyPr>
          <a:lstStyle/>
          <a:p>
            <a:r>
              <a:rPr lang="en-GB" dirty="0"/>
              <a:t>The attributes in the example are all marked as </a:t>
            </a:r>
            <a:r>
              <a:rPr lang="en-GB" b="1" dirty="0"/>
              <a:t>private</a:t>
            </a:r>
            <a:r>
              <a:rPr lang="en-GB" dirty="0"/>
              <a:t>.</a:t>
            </a:r>
          </a:p>
          <a:p>
            <a:r>
              <a:rPr lang="en-GB" dirty="0"/>
              <a:t>It is possible to declare them as </a:t>
            </a:r>
            <a:r>
              <a:rPr lang="en-GB" b="1" dirty="0"/>
              <a:t>public</a:t>
            </a:r>
            <a:r>
              <a:rPr lang="en-GB" dirty="0"/>
              <a:t> and edit them directly but this is considered bad practice as it is inherently dangerous.</a:t>
            </a:r>
          </a:p>
          <a:p>
            <a:r>
              <a:rPr lang="en-GB" dirty="0"/>
              <a:t>Instead, we use </a:t>
            </a:r>
            <a:r>
              <a:rPr lang="en-GB" b="1" dirty="0"/>
              <a:t>getter</a:t>
            </a:r>
            <a:r>
              <a:rPr lang="en-GB" dirty="0"/>
              <a:t> and </a:t>
            </a:r>
            <a:r>
              <a:rPr lang="en-GB" b="1" dirty="0"/>
              <a:t>setter</a:t>
            </a:r>
            <a:r>
              <a:rPr lang="en-GB" dirty="0"/>
              <a:t> methods to access each attribute.</a:t>
            </a:r>
          </a:p>
          <a:p>
            <a:r>
              <a:rPr lang="en-GB" b="1" dirty="0"/>
              <a:t>Getter</a:t>
            </a:r>
            <a:r>
              <a:rPr lang="en-GB" dirty="0"/>
              <a:t> and </a:t>
            </a:r>
            <a:r>
              <a:rPr lang="en-GB" b="1" dirty="0"/>
              <a:t>setter</a:t>
            </a:r>
            <a:r>
              <a:rPr lang="en-GB" dirty="0"/>
              <a:t> methods can contain validation and other safety features (although the example below does not).</a:t>
            </a:r>
          </a:p>
        </p:txBody>
      </p:sp>
      <p:pic>
        <p:nvPicPr>
          <p:cNvPr id="6" name="Picture 5">
            <a:extLst>
              <a:ext uri="{FF2B5EF4-FFF2-40B4-BE49-F238E27FC236}">
                <a16:creationId xmlns:a16="http://schemas.microsoft.com/office/drawing/2014/main" id="{02BA76DF-55F2-44B2-E611-5EF974E0907C}"/>
              </a:ext>
            </a:extLst>
          </p:cNvPr>
          <p:cNvPicPr>
            <a:picLocks noChangeAspect="1"/>
          </p:cNvPicPr>
          <p:nvPr/>
        </p:nvPicPr>
        <p:blipFill rotWithShape="1">
          <a:blip r:embed="rId3"/>
          <a:srcRect b="31115"/>
          <a:stretch/>
        </p:blipFill>
        <p:spPr>
          <a:xfrm>
            <a:off x="323530" y="4137873"/>
            <a:ext cx="4345896" cy="2720127"/>
          </a:xfrm>
          <a:prstGeom prst="rect">
            <a:avLst/>
          </a:prstGeom>
        </p:spPr>
      </p:pic>
      <p:pic>
        <p:nvPicPr>
          <p:cNvPr id="8" name="Picture 7">
            <a:extLst>
              <a:ext uri="{FF2B5EF4-FFF2-40B4-BE49-F238E27FC236}">
                <a16:creationId xmlns:a16="http://schemas.microsoft.com/office/drawing/2014/main" id="{F87B8012-5B39-64A1-6373-60623976598C}"/>
              </a:ext>
            </a:extLst>
          </p:cNvPr>
          <p:cNvPicPr>
            <a:picLocks noChangeAspect="1"/>
          </p:cNvPicPr>
          <p:nvPr/>
        </p:nvPicPr>
        <p:blipFill rotWithShape="1">
          <a:blip r:embed="rId4"/>
          <a:srcRect b="19161"/>
          <a:stretch/>
        </p:blipFill>
        <p:spPr>
          <a:xfrm>
            <a:off x="4451660" y="4137873"/>
            <a:ext cx="4368810" cy="2531487"/>
          </a:xfrm>
          <a:prstGeom prst="rect">
            <a:avLst/>
          </a:prstGeom>
        </p:spPr>
      </p:pic>
    </p:spTree>
    <p:extLst>
      <p:ext uri="{BB962C8B-B14F-4D97-AF65-F5344CB8AC3E}">
        <p14:creationId xmlns:p14="http://schemas.microsoft.com/office/powerpoint/2010/main" val="2400269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BC4EC-3454-4F72-969E-E20371725905}"/>
              </a:ext>
            </a:extLst>
          </p:cNvPr>
          <p:cNvSpPr>
            <a:spLocks noGrp="1"/>
          </p:cNvSpPr>
          <p:nvPr>
            <p:ph type="title"/>
          </p:nvPr>
        </p:nvSpPr>
        <p:spPr/>
        <p:txBody>
          <a:bodyPr/>
          <a:lstStyle/>
          <a:p>
            <a:r>
              <a:rPr lang="en-GB" dirty="0"/>
              <a:t>Try it out…</a:t>
            </a:r>
          </a:p>
        </p:txBody>
      </p:sp>
      <p:sp>
        <p:nvSpPr>
          <p:cNvPr id="3" name="Content Placeholder 2">
            <a:extLst>
              <a:ext uri="{FF2B5EF4-FFF2-40B4-BE49-F238E27FC236}">
                <a16:creationId xmlns:a16="http://schemas.microsoft.com/office/drawing/2014/main" id="{00C2EDC4-7FCF-8C2A-6384-CA1DDDC279B0}"/>
              </a:ext>
            </a:extLst>
          </p:cNvPr>
          <p:cNvSpPr>
            <a:spLocks noGrp="1"/>
          </p:cNvSpPr>
          <p:nvPr>
            <p:ph idx="1"/>
          </p:nvPr>
        </p:nvSpPr>
        <p:spPr/>
        <p:txBody>
          <a:bodyPr/>
          <a:lstStyle/>
          <a:p>
            <a:r>
              <a:rPr lang="en-GB" dirty="0"/>
              <a:t>Considering the Result Calculator project.</a:t>
            </a:r>
          </a:p>
          <a:p>
            <a:r>
              <a:rPr lang="en-GB" dirty="0"/>
              <a:t>How could the code in this project be divided up into an MVC framework?</a:t>
            </a:r>
          </a:p>
          <a:p>
            <a:r>
              <a:rPr lang="en-GB" dirty="0"/>
              <a:t>Start with the objects required in each of the three areas, then subdivide based on function. </a:t>
            </a:r>
          </a:p>
          <a:p>
            <a:r>
              <a:rPr lang="en-GB" dirty="0"/>
              <a:t>Note down a list of classes that you think might be required.</a:t>
            </a:r>
          </a:p>
          <a:p>
            <a:r>
              <a:rPr lang="en-GB" dirty="0"/>
              <a:t>You have </a:t>
            </a:r>
            <a:r>
              <a:rPr lang="en-GB" b="1" dirty="0"/>
              <a:t>15 minutes</a:t>
            </a:r>
            <a:r>
              <a:rPr lang="en-GB" dirty="0"/>
              <a:t>.</a:t>
            </a:r>
          </a:p>
        </p:txBody>
      </p:sp>
    </p:spTree>
    <p:extLst>
      <p:ext uri="{BB962C8B-B14F-4D97-AF65-F5344CB8AC3E}">
        <p14:creationId xmlns:p14="http://schemas.microsoft.com/office/powerpoint/2010/main" val="1040750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2900" dirty="0"/>
              <a:t>Result calculator project</a:t>
            </a:r>
            <a:br>
              <a:rPr lang="en-GB" sz="3200" dirty="0"/>
            </a:br>
            <a:br>
              <a:rPr lang="en-GB" sz="3200" dirty="0"/>
            </a:br>
            <a:br>
              <a:rPr lang="en-GB"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extLst>
      <p:ext uri="{BB962C8B-B14F-4D97-AF65-F5344CB8AC3E}">
        <p14:creationId xmlns:p14="http://schemas.microsoft.com/office/powerpoint/2010/main" val="3178838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BDE1-AF56-C2E6-2F62-76761AB36FE0}"/>
              </a:ext>
            </a:extLst>
          </p:cNvPr>
          <p:cNvSpPr>
            <a:spLocks noGrp="1"/>
          </p:cNvSpPr>
          <p:nvPr>
            <p:ph type="title"/>
          </p:nvPr>
        </p:nvSpPr>
        <p:spPr/>
        <p:txBody>
          <a:bodyPr/>
          <a:lstStyle/>
          <a:p>
            <a:r>
              <a:rPr lang="en-GB" dirty="0"/>
              <a:t>Solution *</a:t>
            </a:r>
          </a:p>
        </p:txBody>
      </p:sp>
      <p:sp>
        <p:nvSpPr>
          <p:cNvPr id="3" name="Content Placeholder 2">
            <a:extLst>
              <a:ext uri="{FF2B5EF4-FFF2-40B4-BE49-F238E27FC236}">
                <a16:creationId xmlns:a16="http://schemas.microsoft.com/office/drawing/2014/main" id="{193475F2-6E6B-C42F-92EF-E4F706CC3B01}"/>
              </a:ext>
            </a:extLst>
          </p:cNvPr>
          <p:cNvSpPr>
            <a:spLocks noGrp="1"/>
          </p:cNvSpPr>
          <p:nvPr>
            <p:ph idx="1"/>
          </p:nvPr>
        </p:nvSpPr>
        <p:spPr/>
        <p:txBody>
          <a:bodyPr/>
          <a:lstStyle/>
          <a:p>
            <a:r>
              <a:rPr lang="en-GB" b="1" dirty="0"/>
              <a:t>Model:</a:t>
            </a:r>
          </a:p>
          <a:p>
            <a:pPr lvl="1"/>
            <a:r>
              <a:rPr lang="en-GB" dirty="0"/>
              <a:t>Java bean class for storing student record data.</a:t>
            </a:r>
          </a:p>
          <a:p>
            <a:pPr lvl="1"/>
            <a:r>
              <a:rPr lang="en-GB" dirty="0"/>
              <a:t>Access interface which dictates how the application can load and save data.</a:t>
            </a:r>
          </a:p>
          <a:p>
            <a:pPr lvl="1"/>
            <a:r>
              <a:rPr lang="en-GB" dirty="0"/>
              <a:t>Class which controls loading and saving data to a CSV.</a:t>
            </a:r>
          </a:p>
          <a:p>
            <a:r>
              <a:rPr lang="en-GB" b="1" dirty="0"/>
              <a:t>View:</a:t>
            </a:r>
          </a:p>
          <a:p>
            <a:pPr lvl="1"/>
            <a:r>
              <a:rPr lang="en-GB" dirty="0"/>
              <a:t>Main UI window.</a:t>
            </a:r>
          </a:p>
          <a:p>
            <a:pPr lvl="1"/>
            <a:r>
              <a:rPr lang="en-GB" dirty="0"/>
              <a:t>Add and edit record window.</a:t>
            </a:r>
          </a:p>
          <a:p>
            <a:r>
              <a:rPr lang="en-GB" b="1" dirty="0"/>
              <a:t>Controller:</a:t>
            </a:r>
          </a:p>
          <a:p>
            <a:pPr lvl="1"/>
            <a:r>
              <a:rPr lang="en-GB" dirty="0"/>
              <a:t>Main application logic (where the initial </a:t>
            </a:r>
            <a:r>
              <a:rPr lang="en-GB" b="1" dirty="0"/>
              <a:t>main</a:t>
            </a:r>
            <a:r>
              <a:rPr lang="en-GB" dirty="0"/>
              <a:t> method is).</a:t>
            </a:r>
          </a:p>
          <a:p>
            <a:pPr lvl="1"/>
            <a:endParaRPr lang="en-GB" dirty="0"/>
          </a:p>
          <a:p>
            <a:pPr lvl="1"/>
            <a:endParaRPr lang="en-GB" dirty="0"/>
          </a:p>
          <a:p>
            <a:r>
              <a:rPr lang="en-GB" dirty="0"/>
              <a:t>This is not </a:t>
            </a:r>
            <a:r>
              <a:rPr lang="en-GB" b="1" dirty="0"/>
              <a:t>THE</a:t>
            </a:r>
            <a:r>
              <a:rPr lang="en-GB" dirty="0"/>
              <a:t> solution… it is </a:t>
            </a:r>
            <a:r>
              <a:rPr lang="en-GB" b="1" dirty="0"/>
              <a:t>A </a:t>
            </a:r>
            <a:r>
              <a:rPr lang="en-GB" dirty="0"/>
              <a:t>solution.</a:t>
            </a:r>
          </a:p>
          <a:p>
            <a:pPr lvl="1"/>
            <a:endParaRPr lang="en-GB" dirty="0"/>
          </a:p>
        </p:txBody>
      </p:sp>
    </p:spTree>
    <p:extLst>
      <p:ext uri="{BB962C8B-B14F-4D97-AF65-F5344CB8AC3E}">
        <p14:creationId xmlns:p14="http://schemas.microsoft.com/office/powerpoint/2010/main" val="384800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7C9D-B2E9-438D-422F-06DD572A8507}"/>
              </a:ext>
            </a:extLst>
          </p:cNvPr>
          <p:cNvSpPr>
            <a:spLocks noGrp="1"/>
          </p:cNvSpPr>
          <p:nvPr>
            <p:ph type="title"/>
          </p:nvPr>
        </p:nvSpPr>
        <p:spPr/>
        <p:txBody>
          <a:bodyPr/>
          <a:lstStyle/>
          <a:p>
            <a:r>
              <a:rPr lang="en-GB" dirty="0"/>
              <a:t>Static vs instantiated classes</a:t>
            </a:r>
          </a:p>
        </p:txBody>
      </p:sp>
      <p:sp>
        <p:nvSpPr>
          <p:cNvPr id="3" name="Content Placeholder 2">
            <a:extLst>
              <a:ext uri="{FF2B5EF4-FFF2-40B4-BE49-F238E27FC236}">
                <a16:creationId xmlns:a16="http://schemas.microsoft.com/office/drawing/2014/main" id="{19269105-9EE4-9326-8ABF-D0F4AF0B89D2}"/>
              </a:ext>
            </a:extLst>
          </p:cNvPr>
          <p:cNvSpPr>
            <a:spLocks noGrp="1"/>
          </p:cNvSpPr>
          <p:nvPr>
            <p:ph idx="1"/>
          </p:nvPr>
        </p:nvSpPr>
        <p:spPr>
          <a:xfrm>
            <a:off x="457200" y="1775191"/>
            <a:ext cx="8229600" cy="4927361"/>
          </a:xfrm>
        </p:spPr>
        <p:txBody>
          <a:bodyPr>
            <a:normAutofit fontScale="92500"/>
          </a:bodyPr>
          <a:lstStyle/>
          <a:p>
            <a:r>
              <a:rPr lang="en-GB" dirty="0"/>
              <a:t>The next decision is which classes will be </a:t>
            </a:r>
            <a:r>
              <a:rPr lang="en-GB" b="1" dirty="0"/>
              <a:t>static</a:t>
            </a:r>
            <a:r>
              <a:rPr lang="en-GB" dirty="0"/>
              <a:t> and which will be </a:t>
            </a:r>
            <a:r>
              <a:rPr lang="en-GB" b="1" dirty="0"/>
              <a:t>instantiated</a:t>
            </a:r>
            <a:r>
              <a:rPr lang="en-GB" dirty="0"/>
              <a:t>.</a:t>
            </a:r>
          </a:p>
          <a:p>
            <a:r>
              <a:rPr lang="en-GB" dirty="0"/>
              <a:t>“A static class […] is a type of class which is </a:t>
            </a:r>
            <a:r>
              <a:rPr lang="en-GB" b="1" dirty="0"/>
              <a:t>instantiated only once</a:t>
            </a:r>
            <a:r>
              <a:rPr lang="en-GB" dirty="0"/>
              <a:t> in a program. It must contain a static member (variable) or a static member function (method) or both. The variables and methods are accessed without the creation of an object.”</a:t>
            </a:r>
            <a:r>
              <a:rPr lang="en-GB" sz="1200" dirty="0"/>
              <a:t>[3]</a:t>
            </a:r>
          </a:p>
          <a:p>
            <a:r>
              <a:rPr lang="en-GB" dirty="0"/>
              <a:t>“Instantiating means to create an instance of an object in […] memory. Instantiated classes are those classes which require an object to be created before it’s variables and methods are called. It is similar to a normal class used in C++, Java and other programming languages. These classes can be </a:t>
            </a:r>
            <a:r>
              <a:rPr lang="en-GB" b="1" dirty="0"/>
              <a:t>instantiated more than once</a:t>
            </a:r>
            <a:r>
              <a:rPr lang="en-GB" dirty="0"/>
              <a:t> and </a:t>
            </a:r>
            <a:r>
              <a:rPr lang="en-GB" b="1" dirty="0"/>
              <a:t>holds unique values</a:t>
            </a:r>
            <a:r>
              <a:rPr lang="en-GB" dirty="0"/>
              <a:t> for each of its object.”</a:t>
            </a:r>
            <a:r>
              <a:rPr lang="en-GB" sz="1200" dirty="0"/>
              <a:t>[3]</a:t>
            </a:r>
          </a:p>
          <a:p>
            <a:endParaRPr lang="en-GB" sz="1800" dirty="0"/>
          </a:p>
          <a:p>
            <a:r>
              <a:rPr lang="en-GB" b="1" dirty="0"/>
              <a:t>Instantiated</a:t>
            </a:r>
            <a:r>
              <a:rPr lang="en-GB" dirty="0"/>
              <a:t> classes are only in memory while active and can be destroyed.</a:t>
            </a:r>
          </a:p>
          <a:p>
            <a:r>
              <a:rPr lang="en-GB" b="1" dirty="0"/>
              <a:t>Static</a:t>
            </a:r>
            <a:r>
              <a:rPr lang="en-GB" dirty="0"/>
              <a:t> classes are always in memory.</a:t>
            </a:r>
          </a:p>
          <a:p>
            <a:endParaRPr lang="en-GB" dirty="0"/>
          </a:p>
        </p:txBody>
      </p:sp>
    </p:spTree>
    <p:extLst>
      <p:ext uri="{BB962C8B-B14F-4D97-AF65-F5344CB8AC3E}">
        <p14:creationId xmlns:p14="http://schemas.microsoft.com/office/powerpoint/2010/main" val="547941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7C9D-B2E9-438D-422F-06DD572A8507}"/>
              </a:ext>
            </a:extLst>
          </p:cNvPr>
          <p:cNvSpPr>
            <a:spLocks noGrp="1"/>
          </p:cNvSpPr>
          <p:nvPr>
            <p:ph type="title"/>
          </p:nvPr>
        </p:nvSpPr>
        <p:spPr/>
        <p:txBody>
          <a:bodyPr/>
          <a:lstStyle/>
          <a:p>
            <a:r>
              <a:rPr lang="en-GB" dirty="0"/>
              <a:t>Static vs instantiated classes</a:t>
            </a:r>
          </a:p>
        </p:txBody>
      </p:sp>
      <p:sp>
        <p:nvSpPr>
          <p:cNvPr id="3" name="Content Placeholder 2">
            <a:extLst>
              <a:ext uri="{FF2B5EF4-FFF2-40B4-BE49-F238E27FC236}">
                <a16:creationId xmlns:a16="http://schemas.microsoft.com/office/drawing/2014/main" id="{19269105-9EE4-9326-8ABF-D0F4AF0B89D2}"/>
              </a:ext>
            </a:extLst>
          </p:cNvPr>
          <p:cNvSpPr>
            <a:spLocks noGrp="1"/>
          </p:cNvSpPr>
          <p:nvPr>
            <p:ph idx="1"/>
          </p:nvPr>
        </p:nvSpPr>
        <p:spPr/>
        <p:txBody>
          <a:bodyPr/>
          <a:lstStyle/>
          <a:p>
            <a:r>
              <a:rPr lang="en-GB" b="1" dirty="0"/>
              <a:t>Static</a:t>
            </a:r>
            <a:r>
              <a:rPr lang="en-GB" dirty="0"/>
              <a:t> classes should be used where their functionality is required only once (such as application logic).</a:t>
            </a:r>
          </a:p>
          <a:p>
            <a:r>
              <a:rPr lang="en-GB" b="1" dirty="0"/>
              <a:t>Instantiated</a:t>
            </a:r>
            <a:r>
              <a:rPr lang="en-GB" dirty="0"/>
              <a:t> classes should be used:</a:t>
            </a:r>
          </a:p>
          <a:p>
            <a:pPr lvl="1"/>
            <a:r>
              <a:rPr lang="en-GB" dirty="0"/>
              <a:t>When there is more than one instance of the class required and these instances contain different data (such as a Java Bean).</a:t>
            </a:r>
          </a:p>
          <a:p>
            <a:pPr lvl="1"/>
            <a:r>
              <a:rPr lang="en-GB" dirty="0"/>
              <a:t>Where performance heavy aspects of the application (such as the UI) can be removed from memory when no longer required.</a:t>
            </a:r>
          </a:p>
          <a:p>
            <a:pPr lvl="1"/>
            <a:endParaRPr lang="en-GB" dirty="0"/>
          </a:p>
          <a:p>
            <a:r>
              <a:rPr lang="en-GB" dirty="0"/>
              <a:t>Considering the </a:t>
            </a:r>
            <a:r>
              <a:rPr lang="en-GB" b="1" dirty="0"/>
              <a:t>Result Calculator</a:t>
            </a:r>
            <a:r>
              <a:rPr lang="en-GB" dirty="0"/>
              <a:t>:</a:t>
            </a:r>
          </a:p>
          <a:p>
            <a:pPr lvl="1"/>
            <a:r>
              <a:rPr lang="en-GB" dirty="0"/>
              <a:t>Both view UI classes will be instantiated to improve performance. *</a:t>
            </a:r>
          </a:p>
          <a:p>
            <a:pPr lvl="1"/>
            <a:r>
              <a:rPr lang="en-GB" dirty="0"/>
              <a:t>The Java bean class will need to be instantiated once for each student record.</a:t>
            </a:r>
          </a:p>
          <a:p>
            <a:pPr lvl="1"/>
            <a:r>
              <a:rPr lang="en-GB" dirty="0"/>
              <a:t>The CSV load / save class uses an interface and so needs to be instantiated.</a:t>
            </a:r>
          </a:p>
          <a:p>
            <a:pPr lvl="1"/>
            <a:r>
              <a:rPr lang="en-GB" dirty="0"/>
              <a:t>The application logic is singular and should be static.</a:t>
            </a:r>
          </a:p>
          <a:p>
            <a:pPr lvl="1"/>
            <a:endParaRPr lang="en-GB" dirty="0"/>
          </a:p>
          <a:p>
            <a:endParaRPr lang="en-GB" dirty="0"/>
          </a:p>
        </p:txBody>
      </p:sp>
    </p:spTree>
    <p:extLst>
      <p:ext uri="{BB962C8B-B14F-4D97-AF65-F5344CB8AC3E}">
        <p14:creationId xmlns:p14="http://schemas.microsoft.com/office/powerpoint/2010/main" val="9707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In this session…</a:t>
            </a:r>
            <a:endParaRPr lang="en-GB" sz="4400" dirty="0">
              <a:solidFill>
                <a:schemeClr val="bg1"/>
              </a:solidFill>
            </a:endParaRPr>
          </a:p>
        </p:txBody>
      </p:sp>
      <p:sp>
        <p:nvSpPr>
          <p:cNvPr id="3" name="Content Placeholder 2"/>
          <p:cNvSpPr>
            <a:spLocks noGrp="1"/>
          </p:cNvSpPr>
          <p:nvPr>
            <p:ph idx="1"/>
          </p:nvPr>
        </p:nvSpPr>
        <p:spPr>
          <a:xfrm>
            <a:off x="457200" y="1772816"/>
            <a:ext cx="8229600" cy="4680520"/>
          </a:xfrm>
        </p:spPr>
        <p:txBody>
          <a:bodyPr>
            <a:normAutofit/>
          </a:bodyPr>
          <a:lstStyle/>
          <a:p>
            <a:r>
              <a:rPr lang="en-GB" dirty="0"/>
              <a:t>Last Session</a:t>
            </a:r>
          </a:p>
          <a:p>
            <a:pPr lvl="1"/>
            <a:r>
              <a:rPr lang="en-GB" dirty="0"/>
              <a:t>Semi-structured data</a:t>
            </a:r>
          </a:p>
          <a:p>
            <a:pPr lvl="1"/>
            <a:r>
              <a:rPr lang="en-GB" dirty="0"/>
              <a:t>Schema forms</a:t>
            </a:r>
          </a:p>
          <a:p>
            <a:pPr lvl="1"/>
            <a:r>
              <a:rPr lang="en-GB" dirty="0"/>
              <a:t>Result Calculator application project</a:t>
            </a:r>
          </a:p>
          <a:p>
            <a:r>
              <a:rPr lang="en-GB" dirty="0"/>
              <a:t>MVC architecture</a:t>
            </a:r>
          </a:p>
          <a:p>
            <a:pPr lvl="1"/>
            <a:r>
              <a:rPr lang="en-GB" dirty="0"/>
              <a:t>What is MVC architecture</a:t>
            </a:r>
          </a:p>
          <a:p>
            <a:pPr lvl="1"/>
            <a:r>
              <a:rPr lang="en-GB" dirty="0"/>
              <a:t>MVC and OOP</a:t>
            </a:r>
          </a:p>
          <a:p>
            <a:pPr lvl="1"/>
            <a:r>
              <a:rPr lang="en-GB" dirty="0"/>
              <a:t>Interfaces</a:t>
            </a:r>
          </a:p>
          <a:p>
            <a:pPr lvl="1"/>
            <a:r>
              <a:rPr lang="en-GB" dirty="0"/>
              <a:t>Data classes</a:t>
            </a:r>
          </a:p>
          <a:p>
            <a:r>
              <a:rPr lang="en-GB" dirty="0"/>
              <a:t>MVCing the Result Calculator</a:t>
            </a:r>
          </a:p>
          <a:p>
            <a:pPr lvl="1"/>
            <a:r>
              <a:rPr lang="en-GB" dirty="0"/>
              <a:t>Defining classes</a:t>
            </a:r>
          </a:p>
          <a:p>
            <a:pPr lvl="1"/>
            <a:r>
              <a:rPr lang="en-GB" dirty="0"/>
              <a:t>Static vs instantiated</a:t>
            </a:r>
          </a:p>
          <a:p>
            <a:pPr lvl="1"/>
            <a:endParaRPr lang="en-GB" dirty="0"/>
          </a:p>
          <a:p>
            <a:endParaRPr lang="en-GB" dirty="0"/>
          </a:p>
          <a:p>
            <a:pPr lvl="1"/>
            <a:endParaRPr lang="en-GB" sz="2000" dirty="0"/>
          </a:p>
          <a:p>
            <a:endParaRPr lang="en-GB" sz="4400" dirty="0"/>
          </a:p>
          <a:p>
            <a:pPr lvl="1"/>
            <a:endParaRPr lang="en-GB" dirty="0"/>
          </a:p>
        </p:txBody>
      </p:sp>
    </p:spTree>
    <p:extLst>
      <p:ext uri="{BB962C8B-B14F-4D97-AF65-F5344CB8AC3E}">
        <p14:creationId xmlns:p14="http://schemas.microsoft.com/office/powerpoint/2010/main" val="601417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F8D71-7031-A541-E0D0-EEB33B289438}"/>
              </a:ext>
            </a:extLst>
          </p:cNvPr>
          <p:cNvSpPr>
            <a:spLocks noGrp="1"/>
          </p:cNvSpPr>
          <p:nvPr>
            <p:ph type="title"/>
          </p:nvPr>
        </p:nvSpPr>
        <p:spPr/>
        <p:txBody>
          <a:bodyPr/>
          <a:lstStyle/>
          <a:p>
            <a:r>
              <a:rPr lang="en-GB" dirty="0"/>
              <a:t>Project design</a:t>
            </a:r>
          </a:p>
        </p:txBody>
      </p:sp>
      <p:sp>
        <p:nvSpPr>
          <p:cNvPr id="3" name="Content Placeholder 2">
            <a:extLst>
              <a:ext uri="{FF2B5EF4-FFF2-40B4-BE49-F238E27FC236}">
                <a16:creationId xmlns:a16="http://schemas.microsoft.com/office/drawing/2014/main" id="{7CF3AC35-D379-8494-1A41-5530B70D56D9}"/>
              </a:ext>
            </a:extLst>
          </p:cNvPr>
          <p:cNvSpPr>
            <a:spLocks noGrp="1"/>
          </p:cNvSpPr>
          <p:nvPr>
            <p:ph idx="1"/>
          </p:nvPr>
        </p:nvSpPr>
        <p:spPr/>
        <p:txBody>
          <a:bodyPr/>
          <a:lstStyle/>
          <a:p>
            <a:r>
              <a:rPr lang="en-GB" dirty="0"/>
              <a:t>For our </a:t>
            </a:r>
            <a:r>
              <a:rPr lang="en-GB" b="1" dirty="0"/>
              <a:t>Result Calculator project</a:t>
            </a:r>
            <a:r>
              <a:rPr lang="en-GB" dirty="0"/>
              <a:t>:</a:t>
            </a:r>
          </a:p>
          <a:p>
            <a:pPr lvl="1"/>
            <a:r>
              <a:rPr lang="en-GB" dirty="0"/>
              <a:t>We have separated the application into functional units using the MVC architecture model.</a:t>
            </a:r>
          </a:p>
          <a:p>
            <a:pPr lvl="1"/>
            <a:r>
              <a:rPr lang="en-GB" dirty="0"/>
              <a:t>We know how many classes we will need.</a:t>
            </a:r>
          </a:p>
          <a:p>
            <a:pPr lvl="1"/>
            <a:r>
              <a:rPr lang="en-GB" dirty="0"/>
              <a:t>We know which types of classes these will be.</a:t>
            </a:r>
          </a:p>
          <a:p>
            <a:endParaRPr lang="en-GB" dirty="0"/>
          </a:p>
          <a:p>
            <a:r>
              <a:rPr lang="en-GB" dirty="0"/>
              <a:t>We have already built the application logic once.</a:t>
            </a:r>
          </a:p>
          <a:p>
            <a:r>
              <a:rPr lang="en-GB" dirty="0"/>
              <a:t>Some of this will have to change as the application will now access a list of objects rather than a list of CSV strings.</a:t>
            </a:r>
          </a:p>
          <a:p>
            <a:r>
              <a:rPr lang="en-GB" dirty="0"/>
              <a:t>Much of the remaining logic will be very similar.</a:t>
            </a:r>
          </a:p>
          <a:p>
            <a:r>
              <a:rPr lang="en-GB" dirty="0"/>
              <a:t>We will begin the rebuild in the next session.</a:t>
            </a:r>
          </a:p>
          <a:p>
            <a:endParaRPr lang="en-GB" dirty="0"/>
          </a:p>
        </p:txBody>
      </p:sp>
    </p:spTree>
    <p:extLst>
      <p:ext uri="{BB962C8B-B14F-4D97-AF65-F5344CB8AC3E}">
        <p14:creationId xmlns:p14="http://schemas.microsoft.com/office/powerpoint/2010/main" val="3040913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fontScale="90000"/>
          </a:bodyPr>
          <a:lstStyle/>
          <a:p>
            <a:r>
              <a:rPr lang="en-GB" sz="3200" dirty="0"/>
              <a:t>Session Summary</a:t>
            </a:r>
            <a:br>
              <a:rPr lang="en-GB" sz="3200" dirty="0"/>
            </a:br>
            <a:br>
              <a:rPr lang="en-GB" sz="3200" dirty="0"/>
            </a:br>
            <a:br>
              <a:rPr lang="en-GB" sz="3200" dirty="0"/>
            </a:br>
            <a:br>
              <a:rPr lang="en-GB"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extLst>
      <p:ext uri="{BB962C8B-B14F-4D97-AF65-F5344CB8AC3E}">
        <p14:creationId xmlns:p14="http://schemas.microsoft.com/office/powerpoint/2010/main" val="829674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7537-7967-9A20-7679-7786A1E14680}"/>
              </a:ext>
            </a:extLst>
          </p:cNvPr>
          <p:cNvSpPr>
            <a:spLocks noGrp="1"/>
          </p:cNvSpPr>
          <p:nvPr>
            <p:ph type="title"/>
          </p:nvPr>
        </p:nvSpPr>
        <p:spPr/>
        <p:txBody>
          <a:bodyPr/>
          <a:lstStyle/>
          <a:p>
            <a:r>
              <a:rPr lang="en-GB" dirty="0"/>
              <a:t>This session has covered…</a:t>
            </a:r>
          </a:p>
        </p:txBody>
      </p:sp>
      <p:sp>
        <p:nvSpPr>
          <p:cNvPr id="3" name="Content Placeholder 2">
            <a:extLst>
              <a:ext uri="{FF2B5EF4-FFF2-40B4-BE49-F238E27FC236}">
                <a16:creationId xmlns:a16="http://schemas.microsoft.com/office/drawing/2014/main" id="{0443214E-F19B-75A9-5131-37BEF21B7A72}"/>
              </a:ext>
            </a:extLst>
          </p:cNvPr>
          <p:cNvSpPr>
            <a:spLocks noGrp="1"/>
          </p:cNvSpPr>
          <p:nvPr>
            <p:ph idx="1"/>
          </p:nvPr>
        </p:nvSpPr>
        <p:spPr/>
        <p:txBody>
          <a:bodyPr/>
          <a:lstStyle/>
          <a:p>
            <a:r>
              <a:rPr lang="en-GB" dirty="0"/>
              <a:t>The </a:t>
            </a:r>
            <a:r>
              <a:rPr lang="en-GB" b="1" dirty="0"/>
              <a:t>MVC Architecture </a:t>
            </a:r>
            <a:r>
              <a:rPr lang="en-GB" dirty="0"/>
              <a:t>model for application development.</a:t>
            </a:r>
          </a:p>
          <a:p>
            <a:r>
              <a:rPr lang="en-GB" dirty="0"/>
              <a:t>Splitting the application into functional </a:t>
            </a:r>
            <a:r>
              <a:rPr lang="en-GB" b="1" dirty="0"/>
              <a:t>OOP</a:t>
            </a:r>
            <a:r>
              <a:rPr lang="en-GB" dirty="0"/>
              <a:t> classes.</a:t>
            </a:r>
          </a:p>
          <a:p>
            <a:r>
              <a:rPr lang="en-GB" dirty="0"/>
              <a:t>Main benefits: </a:t>
            </a:r>
          </a:p>
          <a:p>
            <a:pPr lvl="1"/>
            <a:r>
              <a:rPr lang="en-GB" dirty="0"/>
              <a:t>Easier to code.</a:t>
            </a:r>
          </a:p>
          <a:p>
            <a:pPr lvl="1"/>
            <a:r>
              <a:rPr lang="en-GB" dirty="0"/>
              <a:t>Easier to debug.</a:t>
            </a:r>
          </a:p>
          <a:p>
            <a:pPr lvl="1"/>
            <a:r>
              <a:rPr lang="en-GB" dirty="0"/>
              <a:t>Easier to work on a single project as a group of developers.</a:t>
            </a:r>
          </a:p>
          <a:p>
            <a:r>
              <a:rPr lang="en-GB" b="1" dirty="0"/>
              <a:t>Data classes </a:t>
            </a:r>
            <a:r>
              <a:rPr lang="en-GB" dirty="0"/>
              <a:t>as a means of housing information.</a:t>
            </a:r>
          </a:p>
          <a:p>
            <a:r>
              <a:rPr lang="en-GB" b="1" dirty="0"/>
              <a:t>Interfaces</a:t>
            </a:r>
            <a:r>
              <a:rPr lang="en-GB" dirty="0"/>
              <a:t> as a means of dictating how an the application logic can interact with other layers in the MVC model.</a:t>
            </a:r>
          </a:p>
          <a:p>
            <a:r>
              <a:rPr lang="en-GB" dirty="0"/>
              <a:t>Designing the classes required for an MVC version of the </a:t>
            </a:r>
            <a:r>
              <a:rPr lang="en-GB" b="1" dirty="0"/>
              <a:t>Result Calculator project</a:t>
            </a:r>
            <a:r>
              <a:rPr lang="en-GB" dirty="0"/>
              <a: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234495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Session recap…</a:t>
            </a:r>
            <a:endParaRPr lang="en-GB" sz="4400" dirty="0">
              <a:solidFill>
                <a:schemeClr val="bg1"/>
              </a:solidFill>
            </a:endParaRPr>
          </a:p>
        </p:txBody>
      </p:sp>
      <p:sp>
        <p:nvSpPr>
          <p:cNvPr id="3" name="Content Placeholder 2"/>
          <p:cNvSpPr>
            <a:spLocks noGrp="1"/>
          </p:cNvSpPr>
          <p:nvPr>
            <p:ph idx="1"/>
          </p:nvPr>
        </p:nvSpPr>
        <p:spPr>
          <a:xfrm>
            <a:off x="457200" y="1772816"/>
            <a:ext cx="8229600" cy="4680520"/>
          </a:xfrm>
        </p:spPr>
        <p:txBody>
          <a:bodyPr>
            <a:normAutofit/>
          </a:bodyPr>
          <a:lstStyle/>
          <a:p>
            <a:r>
              <a:rPr lang="en-GB" dirty="0"/>
              <a:t>Last Session</a:t>
            </a:r>
          </a:p>
          <a:p>
            <a:pPr lvl="1"/>
            <a:r>
              <a:rPr lang="en-GB" dirty="0"/>
              <a:t>Semi-structured data</a:t>
            </a:r>
          </a:p>
          <a:p>
            <a:pPr lvl="1"/>
            <a:r>
              <a:rPr lang="en-GB" dirty="0"/>
              <a:t>Schema forms</a:t>
            </a:r>
          </a:p>
          <a:p>
            <a:pPr lvl="1"/>
            <a:r>
              <a:rPr lang="en-GB" dirty="0"/>
              <a:t>Result Calculator application project</a:t>
            </a:r>
          </a:p>
          <a:p>
            <a:r>
              <a:rPr lang="en-GB" dirty="0"/>
              <a:t>MVC architecture</a:t>
            </a:r>
          </a:p>
          <a:p>
            <a:pPr lvl="1"/>
            <a:r>
              <a:rPr lang="en-GB" dirty="0"/>
              <a:t>What is MVC architecture</a:t>
            </a:r>
          </a:p>
          <a:p>
            <a:pPr lvl="1"/>
            <a:r>
              <a:rPr lang="en-GB" dirty="0"/>
              <a:t>MVC and OOP</a:t>
            </a:r>
          </a:p>
          <a:p>
            <a:pPr lvl="1"/>
            <a:r>
              <a:rPr lang="en-GB" dirty="0"/>
              <a:t>Interfaces</a:t>
            </a:r>
          </a:p>
          <a:p>
            <a:pPr lvl="1"/>
            <a:r>
              <a:rPr lang="en-GB" dirty="0"/>
              <a:t>Data classes</a:t>
            </a:r>
          </a:p>
          <a:p>
            <a:r>
              <a:rPr lang="en-GB" dirty="0"/>
              <a:t>MVCing the Result Calculator</a:t>
            </a:r>
          </a:p>
          <a:p>
            <a:pPr lvl="1"/>
            <a:r>
              <a:rPr lang="en-GB" dirty="0"/>
              <a:t>Defining classes</a:t>
            </a:r>
          </a:p>
          <a:p>
            <a:pPr lvl="1"/>
            <a:r>
              <a:rPr lang="en-GB" dirty="0"/>
              <a:t>Static vs instantiated</a:t>
            </a:r>
          </a:p>
          <a:p>
            <a:pPr lvl="0">
              <a:spcBef>
                <a:spcPts val="400"/>
              </a:spcBef>
            </a:pPr>
            <a:endParaRPr lang="en-GB" sz="2400" dirty="0"/>
          </a:p>
          <a:p>
            <a:pPr lvl="1"/>
            <a:endParaRPr lang="en-GB" sz="2000" dirty="0"/>
          </a:p>
          <a:p>
            <a:endParaRPr lang="en-GB" sz="4400" dirty="0"/>
          </a:p>
          <a:p>
            <a:pPr lvl="1"/>
            <a:endParaRPr lang="en-GB" dirty="0"/>
          </a:p>
          <a:p>
            <a:pPr marL="118872" lvl="0" indent="0">
              <a:spcBef>
                <a:spcPts val="400"/>
              </a:spcBef>
              <a:buNone/>
            </a:pPr>
            <a:endParaRPr lang="en-GB" sz="2400" dirty="0"/>
          </a:p>
          <a:p>
            <a:pPr lvl="1"/>
            <a:endParaRPr lang="en-GB" sz="2000" dirty="0"/>
          </a:p>
          <a:p>
            <a:endParaRPr lang="en-GB" sz="4400" dirty="0"/>
          </a:p>
          <a:p>
            <a:pPr lvl="1"/>
            <a:endParaRPr lang="en-GB" dirty="0"/>
          </a:p>
        </p:txBody>
      </p:sp>
    </p:spTree>
    <p:extLst>
      <p:ext uri="{BB962C8B-B14F-4D97-AF65-F5344CB8AC3E}">
        <p14:creationId xmlns:p14="http://schemas.microsoft.com/office/powerpoint/2010/main" val="2625724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Any questions?</a:t>
            </a:r>
            <a:endParaRPr lang="en-GB" sz="4400" dirty="0">
              <a:solidFill>
                <a:schemeClr val="bg1"/>
              </a:solidFill>
            </a:endParaRPr>
          </a:p>
        </p:txBody>
      </p:sp>
      <p:sp>
        <p:nvSpPr>
          <p:cNvPr id="3" name="Content Placeholder 2"/>
          <p:cNvSpPr>
            <a:spLocks noGrp="1"/>
          </p:cNvSpPr>
          <p:nvPr>
            <p:ph idx="1"/>
          </p:nvPr>
        </p:nvSpPr>
        <p:spPr>
          <a:xfrm>
            <a:off x="457200" y="1772816"/>
            <a:ext cx="8229600" cy="4680520"/>
          </a:xfrm>
        </p:spPr>
        <p:txBody>
          <a:bodyPr>
            <a:normAutofit/>
          </a:bodyPr>
          <a:lstStyle/>
          <a:p>
            <a:pPr>
              <a:spcAft>
                <a:spcPts val="900"/>
              </a:spcAft>
            </a:pPr>
            <a:r>
              <a:rPr lang="en-GB" sz="2000" dirty="0"/>
              <a:t>Next…</a:t>
            </a:r>
          </a:p>
          <a:p>
            <a:pPr>
              <a:spcAft>
                <a:spcPts val="900"/>
              </a:spcAft>
            </a:pPr>
            <a:r>
              <a:rPr lang="en-GB" dirty="0"/>
              <a:t>Rebuilding the project</a:t>
            </a:r>
            <a:r>
              <a:rPr lang="en-GB" sz="2000" dirty="0"/>
              <a:t>.</a:t>
            </a:r>
          </a:p>
          <a:p>
            <a:endParaRPr lang="en-GB" dirty="0"/>
          </a:p>
        </p:txBody>
      </p:sp>
    </p:spTree>
    <p:extLst>
      <p:ext uri="{BB962C8B-B14F-4D97-AF65-F5344CB8AC3E}">
        <p14:creationId xmlns:p14="http://schemas.microsoft.com/office/powerpoint/2010/main" val="132022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25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200" dirty="0"/>
              <a:t>Last session</a:t>
            </a:r>
            <a:br>
              <a:rPr lang="en-GB" sz="3200" dirty="0"/>
            </a:br>
            <a:br>
              <a:rPr lang="en-GB"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extLst>
      <p:ext uri="{BB962C8B-B14F-4D97-AF65-F5344CB8AC3E}">
        <p14:creationId xmlns:p14="http://schemas.microsoft.com/office/powerpoint/2010/main" val="339702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26B5-3F1F-12D4-82E3-7F23A5C905D4}"/>
              </a:ext>
            </a:extLst>
          </p:cNvPr>
          <p:cNvSpPr>
            <a:spLocks noGrp="1"/>
          </p:cNvSpPr>
          <p:nvPr>
            <p:ph type="title"/>
          </p:nvPr>
        </p:nvSpPr>
        <p:spPr/>
        <p:txBody>
          <a:bodyPr/>
          <a:lstStyle/>
          <a:p>
            <a:r>
              <a:rPr lang="en-GB" dirty="0"/>
              <a:t>Semi-structured data</a:t>
            </a:r>
          </a:p>
        </p:txBody>
      </p:sp>
      <p:sp>
        <p:nvSpPr>
          <p:cNvPr id="3" name="Content Placeholder 2">
            <a:extLst>
              <a:ext uri="{FF2B5EF4-FFF2-40B4-BE49-F238E27FC236}">
                <a16:creationId xmlns:a16="http://schemas.microsoft.com/office/drawing/2014/main" id="{7B465965-9333-184A-1148-44F74B909684}"/>
              </a:ext>
            </a:extLst>
          </p:cNvPr>
          <p:cNvSpPr>
            <a:spLocks noGrp="1"/>
          </p:cNvSpPr>
          <p:nvPr>
            <p:ph idx="1"/>
          </p:nvPr>
        </p:nvSpPr>
        <p:spPr/>
        <p:txBody>
          <a:bodyPr/>
          <a:lstStyle/>
          <a:p>
            <a:r>
              <a:rPr lang="en-GB" i="1" dirty="0"/>
              <a:t>“Semi-structured data refers to data that is not captured or formatted in conventional ways. Semi-structured data does not follow the format of a tabular data model or relational databases because it does not have a fixed schema. However, the data is not completely raw or unstructured, and does contain some structural elements such as tags and organizational metadata that make it easier to analyse. The advantages of semi-structured data is that it is more flexible and simpler to scale compared to structured data.”</a:t>
            </a:r>
            <a:r>
              <a:rPr lang="en-GB" sz="1200" i="1" dirty="0"/>
              <a:t>[</a:t>
            </a:r>
            <a:r>
              <a:rPr lang="en-GB" sz="1200" dirty="0"/>
              <a:t>6]</a:t>
            </a:r>
          </a:p>
          <a:p>
            <a:endParaRPr lang="en-GB" sz="1200" dirty="0"/>
          </a:p>
          <a:p>
            <a:r>
              <a:rPr lang="en-GB" dirty="0"/>
              <a:t>In order for an application to be able to use data, rather than just edit it, the data needs to conform to some kind of schema so that the application can recognise one bit of data from another.</a:t>
            </a:r>
          </a:p>
          <a:p>
            <a:endParaRPr lang="en-GB" dirty="0"/>
          </a:p>
        </p:txBody>
      </p:sp>
    </p:spTree>
    <p:extLst>
      <p:ext uri="{BB962C8B-B14F-4D97-AF65-F5344CB8AC3E}">
        <p14:creationId xmlns:p14="http://schemas.microsoft.com/office/powerpoint/2010/main" val="3482249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26B5-3F1F-12D4-82E3-7F23A5C905D4}"/>
              </a:ext>
            </a:extLst>
          </p:cNvPr>
          <p:cNvSpPr>
            <a:spLocks noGrp="1"/>
          </p:cNvSpPr>
          <p:nvPr>
            <p:ph type="title"/>
          </p:nvPr>
        </p:nvSpPr>
        <p:spPr/>
        <p:txBody>
          <a:bodyPr/>
          <a:lstStyle/>
          <a:p>
            <a:r>
              <a:rPr lang="en-GB" dirty="0"/>
              <a:t>Semi-structured data</a:t>
            </a:r>
          </a:p>
        </p:txBody>
      </p:sp>
      <p:sp>
        <p:nvSpPr>
          <p:cNvPr id="3" name="Content Placeholder 2">
            <a:extLst>
              <a:ext uri="{FF2B5EF4-FFF2-40B4-BE49-F238E27FC236}">
                <a16:creationId xmlns:a16="http://schemas.microsoft.com/office/drawing/2014/main" id="{7B465965-9333-184A-1148-44F74B909684}"/>
              </a:ext>
            </a:extLst>
          </p:cNvPr>
          <p:cNvSpPr>
            <a:spLocks noGrp="1"/>
          </p:cNvSpPr>
          <p:nvPr>
            <p:ph idx="1"/>
          </p:nvPr>
        </p:nvSpPr>
        <p:spPr/>
        <p:txBody>
          <a:bodyPr/>
          <a:lstStyle/>
          <a:p>
            <a:r>
              <a:rPr lang="en-GB" dirty="0"/>
              <a:t>Flexibility is the key as most of the useful data that we could store is irregular in nature.</a:t>
            </a:r>
          </a:p>
          <a:p>
            <a:endParaRPr lang="en-GB" dirty="0"/>
          </a:p>
          <a:p>
            <a:r>
              <a:rPr lang="en-GB" b="1" dirty="0"/>
              <a:t>For example, </a:t>
            </a:r>
            <a:endParaRPr lang="en-GB" dirty="0"/>
          </a:p>
        </p:txBody>
      </p:sp>
      <p:graphicFrame>
        <p:nvGraphicFramePr>
          <p:cNvPr id="5" name="Table 4">
            <a:extLst>
              <a:ext uri="{FF2B5EF4-FFF2-40B4-BE49-F238E27FC236}">
                <a16:creationId xmlns:a16="http://schemas.microsoft.com/office/drawing/2014/main" id="{C3876B1A-FA91-3185-0971-295A7E820CDB}"/>
              </a:ext>
            </a:extLst>
          </p:cNvPr>
          <p:cNvGraphicFramePr>
            <a:graphicFrameLocks noGrp="1"/>
          </p:cNvGraphicFramePr>
          <p:nvPr>
            <p:extLst>
              <p:ext uri="{D42A27DB-BD31-4B8C-83A1-F6EECF244321}">
                <p14:modId xmlns:p14="http://schemas.microsoft.com/office/powerpoint/2010/main" val="1317115120"/>
              </p:ext>
            </p:extLst>
          </p:nvPr>
        </p:nvGraphicFramePr>
        <p:xfrm>
          <a:off x="1187624" y="3429000"/>
          <a:ext cx="4608512" cy="3048000"/>
        </p:xfrm>
        <a:graphic>
          <a:graphicData uri="http://schemas.openxmlformats.org/drawingml/2006/table">
            <a:tbl>
              <a:tblPr/>
              <a:tblGrid>
                <a:gridCol w="1008112">
                  <a:extLst>
                    <a:ext uri="{9D8B030D-6E8A-4147-A177-3AD203B41FA5}">
                      <a16:colId xmlns:a16="http://schemas.microsoft.com/office/drawing/2014/main" val="3202140542"/>
                    </a:ext>
                  </a:extLst>
                </a:gridCol>
                <a:gridCol w="3600400">
                  <a:extLst>
                    <a:ext uri="{9D8B030D-6E8A-4147-A177-3AD203B41FA5}">
                      <a16:colId xmlns:a16="http://schemas.microsoft.com/office/drawing/2014/main" val="41729095"/>
                    </a:ext>
                  </a:extLst>
                </a:gridCol>
              </a:tblGrid>
              <a:tr h="0">
                <a:tc>
                  <a:txBody>
                    <a:bodyPr/>
                    <a:lstStyle/>
                    <a:p>
                      <a:r>
                        <a:rPr lang="en-GB" sz="1400" b="1" i="1" dirty="0">
                          <a:latin typeface="Calibri" panose="020F0502020204030204" pitchFamily="34" charset="0"/>
                          <a:cs typeface="Calibri" panose="020F0502020204030204" pitchFamily="34" charset="0"/>
                        </a:rPr>
                        <a:t>Name: </a:t>
                      </a:r>
                    </a:p>
                  </a:txBody>
                  <a:tcPr anchor="ctr">
                    <a:lnL>
                      <a:noFill/>
                    </a:lnL>
                    <a:lnR>
                      <a:noFill/>
                    </a:lnR>
                    <a:lnT>
                      <a:noFill/>
                    </a:lnT>
                    <a:lnB>
                      <a:noFill/>
                    </a:lnB>
                  </a:tcPr>
                </a:tc>
                <a:tc>
                  <a:txBody>
                    <a:bodyPr/>
                    <a:lstStyle/>
                    <a:p>
                      <a:r>
                        <a:rPr lang="en-GB" sz="1400" i="1">
                          <a:latin typeface="Calibri" panose="020F0502020204030204" pitchFamily="34" charset="0"/>
                          <a:cs typeface="Calibri" panose="020F0502020204030204" pitchFamily="34" charset="0"/>
                        </a:rPr>
                        <a:t>Microsoft Corporation</a:t>
                      </a:r>
                    </a:p>
                  </a:txBody>
                  <a:tcPr anchor="ctr">
                    <a:lnL>
                      <a:noFill/>
                    </a:lnL>
                    <a:lnR>
                      <a:noFill/>
                    </a:lnR>
                    <a:lnT>
                      <a:noFill/>
                    </a:lnT>
                    <a:lnB>
                      <a:noFill/>
                    </a:lnB>
                  </a:tcPr>
                </a:tc>
                <a:extLst>
                  <a:ext uri="{0D108BD9-81ED-4DB2-BD59-A6C34878D82A}">
                    <a16:rowId xmlns:a16="http://schemas.microsoft.com/office/drawing/2014/main" val="2863782676"/>
                  </a:ext>
                </a:extLst>
              </a:tr>
              <a:tr h="0">
                <a:tc>
                  <a:txBody>
                    <a:bodyPr/>
                    <a:lstStyle/>
                    <a:p>
                      <a:r>
                        <a:rPr lang="en-GB" sz="1400" b="1" i="1" dirty="0">
                          <a:latin typeface="Calibri" panose="020F0502020204030204" pitchFamily="34" charset="0"/>
                          <a:cs typeface="Calibri" panose="020F0502020204030204" pitchFamily="34" charset="0"/>
                        </a:rPr>
                        <a:t>Address:</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One Microsoft Way</a:t>
                      </a:r>
                    </a:p>
                  </a:txBody>
                  <a:tcPr anchor="ctr">
                    <a:lnL>
                      <a:noFill/>
                    </a:lnL>
                    <a:lnR>
                      <a:noFill/>
                    </a:lnR>
                    <a:lnT>
                      <a:noFill/>
                    </a:lnT>
                    <a:lnB>
                      <a:noFill/>
                    </a:lnB>
                  </a:tcPr>
                </a:tc>
                <a:extLst>
                  <a:ext uri="{0D108BD9-81ED-4DB2-BD59-A6C34878D82A}">
                    <a16:rowId xmlns:a16="http://schemas.microsoft.com/office/drawing/2014/main" val="113600436"/>
                  </a:ext>
                </a:extLst>
              </a:tr>
              <a:tr h="0">
                <a:tc>
                  <a:txBody>
                    <a:bodyPr/>
                    <a:lstStyle/>
                    <a:p>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Redmond</a:t>
                      </a:r>
                    </a:p>
                  </a:txBody>
                  <a:tcPr anchor="ctr">
                    <a:lnL>
                      <a:noFill/>
                    </a:lnL>
                    <a:lnR>
                      <a:noFill/>
                    </a:lnR>
                    <a:lnT>
                      <a:noFill/>
                    </a:lnT>
                    <a:lnB>
                      <a:noFill/>
                    </a:lnB>
                  </a:tcPr>
                </a:tc>
                <a:extLst>
                  <a:ext uri="{0D108BD9-81ED-4DB2-BD59-A6C34878D82A}">
                    <a16:rowId xmlns:a16="http://schemas.microsoft.com/office/drawing/2014/main" val="976225832"/>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i="1">
                          <a:latin typeface="Calibri" panose="020F0502020204030204" pitchFamily="34" charset="0"/>
                          <a:cs typeface="Calibri" panose="020F0502020204030204" pitchFamily="34" charset="0"/>
                        </a:rPr>
                        <a:t>Washington</a:t>
                      </a:r>
                    </a:p>
                  </a:txBody>
                  <a:tcPr anchor="ctr">
                    <a:lnL>
                      <a:noFill/>
                    </a:lnL>
                    <a:lnR>
                      <a:noFill/>
                    </a:lnR>
                    <a:lnT>
                      <a:noFill/>
                    </a:lnT>
                    <a:lnB>
                      <a:noFill/>
                    </a:lnB>
                  </a:tcPr>
                </a:tc>
                <a:extLst>
                  <a:ext uri="{0D108BD9-81ED-4DB2-BD59-A6C34878D82A}">
                    <a16:rowId xmlns:a16="http://schemas.microsoft.com/office/drawing/2014/main" val="237242656"/>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i="1">
                          <a:latin typeface="Calibri" panose="020F0502020204030204" pitchFamily="34" charset="0"/>
                          <a:cs typeface="Calibri" panose="020F0502020204030204" pitchFamily="34" charset="0"/>
                        </a:rPr>
                        <a:t>98052-6399</a:t>
                      </a:r>
                    </a:p>
                  </a:txBody>
                  <a:tcPr anchor="ctr">
                    <a:lnL>
                      <a:noFill/>
                    </a:lnL>
                    <a:lnR>
                      <a:noFill/>
                    </a:lnR>
                    <a:lnT>
                      <a:noFill/>
                    </a:lnT>
                    <a:lnB>
                      <a:noFill/>
                    </a:lnB>
                  </a:tcPr>
                </a:tc>
                <a:extLst>
                  <a:ext uri="{0D108BD9-81ED-4DB2-BD59-A6C34878D82A}">
                    <a16:rowId xmlns:a16="http://schemas.microsoft.com/office/drawing/2014/main" val="320494987"/>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i="1">
                          <a:latin typeface="Calibri" panose="020F0502020204030204" pitchFamily="34" charset="0"/>
                          <a:cs typeface="Calibri" panose="020F0502020204030204" pitchFamily="34" charset="0"/>
                        </a:rPr>
                        <a:t>USA</a:t>
                      </a:r>
                    </a:p>
                  </a:txBody>
                  <a:tcPr anchor="ctr">
                    <a:lnL>
                      <a:noFill/>
                    </a:lnL>
                    <a:lnR>
                      <a:noFill/>
                    </a:lnR>
                    <a:lnT>
                      <a:noFill/>
                    </a:lnT>
                    <a:lnB>
                      <a:noFill/>
                    </a:lnB>
                  </a:tcPr>
                </a:tc>
                <a:extLst>
                  <a:ext uri="{0D108BD9-81ED-4DB2-BD59-A6C34878D82A}">
                    <a16:rowId xmlns:a16="http://schemas.microsoft.com/office/drawing/2014/main" val="3023676678"/>
                  </a:ext>
                </a:extLst>
              </a:tr>
              <a:tr h="0">
                <a:tc>
                  <a:txBody>
                    <a:bodyPr/>
                    <a:lstStyle/>
                    <a:p>
                      <a:r>
                        <a:rPr lang="en-GB" sz="1400" b="1" i="1" dirty="0">
                          <a:latin typeface="Calibri" panose="020F0502020204030204" pitchFamily="34" charset="0"/>
                          <a:cs typeface="Calibri" panose="020F0502020204030204" pitchFamily="34" charset="0"/>
                        </a:rPr>
                        <a:t>Phone:</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(800) 426-9400</a:t>
                      </a:r>
                    </a:p>
                  </a:txBody>
                  <a:tcPr anchor="ctr">
                    <a:lnL>
                      <a:noFill/>
                    </a:lnL>
                    <a:lnR>
                      <a:noFill/>
                    </a:lnR>
                    <a:lnT>
                      <a:noFill/>
                    </a:lnT>
                    <a:lnB>
                      <a:noFill/>
                    </a:lnB>
                  </a:tcPr>
                </a:tc>
                <a:extLst>
                  <a:ext uri="{0D108BD9-81ED-4DB2-BD59-A6C34878D82A}">
                    <a16:rowId xmlns:a16="http://schemas.microsoft.com/office/drawing/2014/main" val="2219472669"/>
                  </a:ext>
                </a:extLst>
              </a:tr>
              <a:tr h="0">
                <a:tc>
                  <a:txBody>
                    <a:bodyPr/>
                    <a:lstStyle/>
                    <a:p>
                      <a:r>
                        <a:rPr lang="en-GB" sz="1400" b="1" i="1" dirty="0">
                          <a:latin typeface="Calibri" panose="020F0502020204030204" pitchFamily="34" charset="0"/>
                          <a:cs typeface="Calibri" panose="020F0502020204030204" pitchFamily="34" charset="0"/>
                        </a:rPr>
                        <a:t>Phone:</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(425) 882-8080</a:t>
                      </a:r>
                    </a:p>
                  </a:txBody>
                  <a:tcPr anchor="ctr">
                    <a:lnL>
                      <a:noFill/>
                    </a:lnL>
                    <a:lnR>
                      <a:noFill/>
                    </a:lnR>
                    <a:lnT>
                      <a:noFill/>
                    </a:lnT>
                    <a:lnB>
                      <a:noFill/>
                    </a:lnB>
                  </a:tcPr>
                </a:tc>
                <a:extLst>
                  <a:ext uri="{0D108BD9-81ED-4DB2-BD59-A6C34878D82A}">
                    <a16:rowId xmlns:a16="http://schemas.microsoft.com/office/drawing/2014/main" val="2812825849"/>
                  </a:ext>
                </a:extLst>
              </a:tr>
              <a:tr h="0">
                <a:tc>
                  <a:txBody>
                    <a:bodyPr/>
                    <a:lstStyle/>
                    <a:p>
                      <a:r>
                        <a:rPr lang="en-GB" sz="1400" b="1" i="1" dirty="0">
                          <a:latin typeface="Calibri" panose="020F0502020204030204" pitchFamily="34" charset="0"/>
                          <a:cs typeface="Calibri" panose="020F0502020204030204" pitchFamily="34" charset="0"/>
                        </a:rPr>
                        <a:t>Fax:</a:t>
                      </a:r>
                    </a:p>
                  </a:txBody>
                  <a:tcPr anchor="ctr">
                    <a:lnL>
                      <a:noFill/>
                    </a:lnL>
                    <a:lnR>
                      <a:noFill/>
                    </a:lnR>
                    <a:lnT>
                      <a:noFill/>
                    </a:lnT>
                    <a:lnB>
                      <a:noFill/>
                    </a:lnB>
                  </a:tcPr>
                </a:tc>
                <a:tc>
                  <a:txBody>
                    <a:bodyPr/>
                    <a:lstStyle/>
                    <a:p>
                      <a:r>
                        <a:rPr lang="en-GB" sz="1400" i="1">
                          <a:latin typeface="Calibri" panose="020F0502020204030204" pitchFamily="34" charset="0"/>
                          <a:cs typeface="Calibri" panose="020F0502020204030204" pitchFamily="34" charset="0"/>
                        </a:rPr>
                        <a:t>(425) 706-7329</a:t>
                      </a:r>
                    </a:p>
                  </a:txBody>
                  <a:tcPr anchor="ctr">
                    <a:lnL>
                      <a:noFill/>
                    </a:lnL>
                    <a:lnR>
                      <a:noFill/>
                    </a:lnR>
                    <a:lnT>
                      <a:noFill/>
                    </a:lnT>
                    <a:lnB>
                      <a:noFill/>
                    </a:lnB>
                  </a:tcPr>
                </a:tc>
                <a:extLst>
                  <a:ext uri="{0D108BD9-81ED-4DB2-BD59-A6C34878D82A}">
                    <a16:rowId xmlns:a16="http://schemas.microsoft.com/office/drawing/2014/main" val="2544825721"/>
                  </a:ext>
                </a:extLst>
              </a:tr>
              <a:tr h="0">
                <a:tc>
                  <a:txBody>
                    <a:bodyPr/>
                    <a:lstStyle/>
                    <a:p>
                      <a:r>
                        <a:rPr lang="en-GB" sz="1400" b="1" i="1" dirty="0">
                          <a:latin typeface="Calibri" panose="020F0502020204030204" pitchFamily="34" charset="0"/>
                          <a:cs typeface="Calibri" panose="020F0502020204030204" pitchFamily="34" charset="0"/>
                        </a:rPr>
                        <a:t>URL:</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http://www.Microsoft.com</a:t>
                      </a:r>
                    </a:p>
                  </a:txBody>
                  <a:tcPr anchor="ctr">
                    <a:lnL>
                      <a:noFill/>
                    </a:lnL>
                    <a:lnR>
                      <a:noFill/>
                    </a:lnR>
                    <a:lnT>
                      <a:noFill/>
                    </a:lnT>
                    <a:lnB>
                      <a:noFill/>
                    </a:lnB>
                  </a:tcPr>
                </a:tc>
                <a:extLst>
                  <a:ext uri="{0D108BD9-81ED-4DB2-BD59-A6C34878D82A}">
                    <a16:rowId xmlns:a16="http://schemas.microsoft.com/office/drawing/2014/main" val="10748744"/>
                  </a:ext>
                </a:extLst>
              </a:tr>
            </a:tbl>
          </a:graphicData>
        </a:graphic>
      </p:graphicFrame>
      <p:graphicFrame>
        <p:nvGraphicFramePr>
          <p:cNvPr id="7" name="Table 6">
            <a:extLst>
              <a:ext uri="{FF2B5EF4-FFF2-40B4-BE49-F238E27FC236}">
                <a16:creationId xmlns:a16="http://schemas.microsoft.com/office/drawing/2014/main" id="{91E20925-54AC-055E-A073-CA21083C5012}"/>
              </a:ext>
            </a:extLst>
          </p:cNvPr>
          <p:cNvGraphicFramePr>
            <a:graphicFrameLocks noGrp="1"/>
          </p:cNvGraphicFramePr>
          <p:nvPr>
            <p:extLst>
              <p:ext uri="{D42A27DB-BD31-4B8C-83A1-F6EECF244321}">
                <p14:modId xmlns:p14="http://schemas.microsoft.com/office/powerpoint/2010/main" val="1069995995"/>
              </p:ext>
            </p:extLst>
          </p:nvPr>
        </p:nvGraphicFramePr>
        <p:xfrm>
          <a:off x="4932040" y="3429000"/>
          <a:ext cx="4608512" cy="3048000"/>
        </p:xfrm>
        <a:graphic>
          <a:graphicData uri="http://schemas.openxmlformats.org/drawingml/2006/table">
            <a:tbl>
              <a:tblPr/>
              <a:tblGrid>
                <a:gridCol w="1008112">
                  <a:extLst>
                    <a:ext uri="{9D8B030D-6E8A-4147-A177-3AD203B41FA5}">
                      <a16:colId xmlns:a16="http://schemas.microsoft.com/office/drawing/2014/main" val="3202140542"/>
                    </a:ext>
                  </a:extLst>
                </a:gridCol>
                <a:gridCol w="3600400">
                  <a:extLst>
                    <a:ext uri="{9D8B030D-6E8A-4147-A177-3AD203B41FA5}">
                      <a16:colId xmlns:a16="http://schemas.microsoft.com/office/drawing/2014/main" val="41729095"/>
                    </a:ext>
                  </a:extLst>
                </a:gridCol>
              </a:tblGrid>
              <a:tr h="0">
                <a:tc>
                  <a:txBody>
                    <a:bodyPr/>
                    <a:lstStyle/>
                    <a:p>
                      <a:r>
                        <a:rPr lang="en-GB" sz="1400" b="1" i="1" dirty="0">
                          <a:latin typeface="Calibri" panose="020F0502020204030204" pitchFamily="34" charset="0"/>
                          <a:cs typeface="Calibri" panose="020F0502020204030204" pitchFamily="34" charset="0"/>
                        </a:rPr>
                        <a:t>Name: </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Amazon Ltd</a:t>
                      </a:r>
                    </a:p>
                  </a:txBody>
                  <a:tcPr anchor="ctr">
                    <a:lnL>
                      <a:noFill/>
                    </a:lnL>
                    <a:lnR>
                      <a:noFill/>
                    </a:lnR>
                    <a:lnT>
                      <a:noFill/>
                    </a:lnT>
                    <a:lnB>
                      <a:noFill/>
                    </a:lnB>
                  </a:tcPr>
                </a:tc>
                <a:extLst>
                  <a:ext uri="{0D108BD9-81ED-4DB2-BD59-A6C34878D82A}">
                    <a16:rowId xmlns:a16="http://schemas.microsoft.com/office/drawing/2014/main" val="2863782676"/>
                  </a:ext>
                </a:extLst>
              </a:tr>
              <a:tr h="0">
                <a:tc>
                  <a:txBody>
                    <a:bodyPr/>
                    <a:lstStyle/>
                    <a:p>
                      <a:r>
                        <a:rPr lang="en-GB" sz="1400" b="1" i="1" dirty="0">
                          <a:latin typeface="Calibri" panose="020F0502020204030204" pitchFamily="34" charset="0"/>
                          <a:cs typeface="Calibri" panose="020F0502020204030204" pitchFamily="34" charset="0"/>
                        </a:rPr>
                        <a:t>Address:</a:t>
                      </a:r>
                    </a:p>
                  </a:txBody>
                  <a:tcPr anchor="ctr">
                    <a:lnL>
                      <a:noFill/>
                    </a:lnL>
                    <a:lnR>
                      <a:noFill/>
                    </a:lnR>
                    <a:lnT>
                      <a:noFill/>
                    </a:lnT>
                    <a:lnB>
                      <a:noFill/>
                    </a:lnB>
                  </a:tcPr>
                </a:tc>
                <a:tc>
                  <a:txBody>
                    <a:bodyPr/>
                    <a:lstStyle/>
                    <a:p>
                      <a:r>
                        <a:rPr lang="en-GB" sz="1400" dirty="0"/>
                        <a:t>Unit 1</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113600436"/>
                  </a:ext>
                </a:extLst>
              </a:tr>
              <a:tr h="0">
                <a:tc>
                  <a:txBody>
                    <a:bodyPr/>
                    <a:lstStyle/>
                    <a:p>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dirty="0"/>
                        <a:t>Kings Meadow</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976225832"/>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dirty="0"/>
                        <a:t>Ferry Hinksey Road</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237242656"/>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dirty="0"/>
                        <a:t>Oxford</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320494987"/>
                  </a:ext>
                </a:extLst>
              </a:tr>
              <a:tr h="0">
                <a:tc>
                  <a:txBody>
                    <a:bodyPr/>
                    <a:lstStyle/>
                    <a:p>
                      <a:endParaRPr lang="en-GB" sz="1400" i="1">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dirty="0"/>
                        <a:t>England</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3023676678"/>
                  </a:ext>
                </a:extLst>
              </a:tr>
              <a:tr h="0">
                <a:tc>
                  <a:txBody>
                    <a:bodyPr/>
                    <a:lstStyle/>
                    <a:p>
                      <a:endParaRPr lang="en-GB" sz="1400" b="1" i="1" dirty="0">
                        <a:latin typeface="Calibri" panose="020F0502020204030204" pitchFamily="34" charset="0"/>
                        <a:cs typeface="Calibri" panose="020F0502020204030204" pitchFamily="34" charset="0"/>
                      </a:endParaRPr>
                    </a:p>
                  </a:txBody>
                  <a:tcPr anchor="ctr">
                    <a:lnL>
                      <a:noFill/>
                    </a:lnL>
                    <a:lnR>
                      <a:noFill/>
                    </a:lnR>
                    <a:lnT>
                      <a:noFill/>
                    </a:lnT>
                    <a:lnB>
                      <a:noFill/>
                    </a:lnB>
                  </a:tcPr>
                </a:tc>
                <a:tc>
                  <a:txBody>
                    <a:bodyPr/>
                    <a:lstStyle/>
                    <a:p>
                      <a:r>
                        <a:rPr lang="en-GB" sz="1400" dirty="0"/>
                        <a:t>OX2 0DP </a:t>
                      </a:r>
                      <a:endParaRPr lang="en-GB" sz="1400" i="1" dirty="0">
                        <a:latin typeface="Calibri" panose="020F0502020204030204" pitchFamily="34" charset="0"/>
                        <a:cs typeface="Calibri" panose="020F0502020204030204" pitchFamily="34" charset="0"/>
                      </a:endParaRPr>
                    </a:p>
                  </a:txBody>
                  <a:tcPr anchor="ctr">
                    <a:lnL>
                      <a:noFill/>
                    </a:lnL>
                    <a:lnR>
                      <a:noFill/>
                    </a:lnR>
                    <a:lnT>
                      <a:noFill/>
                    </a:lnT>
                    <a:lnB>
                      <a:noFill/>
                    </a:lnB>
                  </a:tcPr>
                </a:tc>
                <a:extLst>
                  <a:ext uri="{0D108BD9-81ED-4DB2-BD59-A6C34878D82A}">
                    <a16:rowId xmlns:a16="http://schemas.microsoft.com/office/drawing/2014/main" val="2219472669"/>
                  </a:ext>
                </a:extLst>
              </a:tr>
              <a:tr h="0">
                <a:tc>
                  <a:txBody>
                    <a:bodyPr/>
                    <a:lstStyle/>
                    <a:p>
                      <a:r>
                        <a:rPr lang="en-GB" sz="1400" b="1" i="1" dirty="0">
                          <a:latin typeface="Calibri" panose="020F0502020204030204" pitchFamily="34" charset="0"/>
                          <a:cs typeface="Calibri" panose="020F0502020204030204" pitchFamily="34" charset="0"/>
                        </a:rPr>
                        <a:t>Phone:</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020 7084 7911</a:t>
                      </a:r>
                    </a:p>
                  </a:txBody>
                  <a:tcPr anchor="ctr">
                    <a:lnL>
                      <a:noFill/>
                    </a:lnL>
                    <a:lnR>
                      <a:noFill/>
                    </a:lnR>
                    <a:lnT>
                      <a:noFill/>
                    </a:lnT>
                    <a:lnB>
                      <a:noFill/>
                    </a:lnB>
                  </a:tcPr>
                </a:tc>
                <a:extLst>
                  <a:ext uri="{0D108BD9-81ED-4DB2-BD59-A6C34878D82A}">
                    <a16:rowId xmlns:a16="http://schemas.microsoft.com/office/drawing/2014/main" val="2812825849"/>
                  </a:ext>
                </a:extLst>
              </a:tr>
              <a:tr h="0">
                <a:tc>
                  <a:txBody>
                    <a:bodyPr/>
                    <a:lstStyle/>
                    <a:p>
                      <a:r>
                        <a:rPr lang="en-GB" sz="1400" b="1" i="1" dirty="0">
                          <a:latin typeface="Calibri" panose="020F0502020204030204" pitchFamily="34" charset="0"/>
                          <a:cs typeface="Calibri" panose="020F0502020204030204" pitchFamily="34" charset="0"/>
                        </a:rPr>
                        <a:t>Fax:</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0800 068 5523</a:t>
                      </a:r>
                    </a:p>
                  </a:txBody>
                  <a:tcPr anchor="ctr">
                    <a:lnL>
                      <a:noFill/>
                    </a:lnL>
                    <a:lnR>
                      <a:noFill/>
                    </a:lnR>
                    <a:lnT>
                      <a:noFill/>
                    </a:lnT>
                    <a:lnB>
                      <a:noFill/>
                    </a:lnB>
                  </a:tcPr>
                </a:tc>
                <a:extLst>
                  <a:ext uri="{0D108BD9-81ED-4DB2-BD59-A6C34878D82A}">
                    <a16:rowId xmlns:a16="http://schemas.microsoft.com/office/drawing/2014/main" val="2544825721"/>
                  </a:ext>
                </a:extLst>
              </a:tr>
              <a:tr h="0">
                <a:tc>
                  <a:txBody>
                    <a:bodyPr/>
                    <a:lstStyle/>
                    <a:p>
                      <a:r>
                        <a:rPr lang="en-GB" sz="1400" b="1" i="1" dirty="0">
                          <a:latin typeface="Calibri" panose="020F0502020204030204" pitchFamily="34" charset="0"/>
                          <a:cs typeface="Calibri" panose="020F0502020204030204" pitchFamily="34" charset="0"/>
                        </a:rPr>
                        <a:t>URL:</a:t>
                      </a:r>
                    </a:p>
                  </a:txBody>
                  <a:tcPr anchor="ctr">
                    <a:lnL>
                      <a:noFill/>
                    </a:lnL>
                    <a:lnR>
                      <a:noFill/>
                    </a:lnR>
                    <a:lnT>
                      <a:noFill/>
                    </a:lnT>
                    <a:lnB>
                      <a:noFill/>
                    </a:lnB>
                  </a:tcPr>
                </a:tc>
                <a:tc>
                  <a:txBody>
                    <a:bodyPr/>
                    <a:lstStyle/>
                    <a:p>
                      <a:r>
                        <a:rPr lang="en-GB" sz="1400" i="1" dirty="0">
                          <a:latin typeface="Calibri" panose="020F0502020204030204" pitchFamily="34" charset="0"/>
                          <a:cs typeface="Calibri" panose="020F0502020204030204" pitchFamily="34" charset="0"/>
                        </a:rPr>
                        <a:t>http://www.amazon.co.uk</a:t>
                      </a:r>
                    </a:p>
                  </a:txBody>
                  <a:tcPr anchor="ctr">
                    <a:lnL>
                      <a:noFill/>
                    </a:lnL>
                    <a:lnR>
                      <a:noFill/>
                    </a:lnR>
                    <a:lnT>
                      <a:noFill/>
                    </a:lnT>
                    <a:lnB>
                      <a:noFill/>
                    </a:lnB>
                  </a:tcPr>
                </a:tc>
                <a:extLst>
                  <a:ext uri="{0D108BD9-81ED-4DB2-BD59-A6C34878D82A}">
                    <a16:rowId xmlns:a16="http://schemas.microsoft.com/office/drawing/2014/main" val="10748744"/>
                  </a:ext>
                </a:extLst>
              </a:tr>
            </a:tbl>
          </a:graphicData>
        </a:graphic>
      </p:graphicFrame>
    </p:spTree>
    <p:extLst>
      <p:ext uri="{BB962C8B-B14F-4D97-AF65-F5344CB8AC3E}">
        <p14:creationId xmlns:p14="http://schemas.microsoft.com/office/powerpoint/2010/main" val="2453215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26B5-3F1F-12D4-82E3-7F23A5C905D4}"/>
              </a:ext>
            </a:extLst>
          </p:cNvPr>
          <p:cNvSpPr>
            <a:spLocks noGrp="1"/>
          </p:cNvSpPr>
          <p:nvPr>
            <p:ph type="title"/>
          </p:nvPr>
        </p:nvSpPr>
        <p:spPr/>
        <p:txBody>
          <a:bodyPr/>
          <a:lstStyle/>
          <a:p>
            <a:r>
              <a:rPr lang="en-GB" dirty="0"/>
              <a:t>Schema forms</a:t>
            </a:r>
          </a:p>
        </p:txBody>
      </p:sp>
      <p:sp>
        <p:nvSpPr>
          <p:cNvPr id="3" name="Content Placeholder 2">
            <a:extLst>
              <a:ext uri="{FF2B5EF4-FFF2-40B4-BE49-F238E27FC236}">
                <a16:creationId xmlns:a16="http://schemas.microsoft.com/office/drawing/2014/main" id="{7B465965-9333-184A-1148-44F74B909684}"/>
              </a:ext>
            </a:extLst>
          </p:cNvPr>
          <p:cNvSpPr>
            <a:spLocks noGrp="1"/>
          </p:cNvSpPr>
          <p:nvPr>
            <p:ph idx="1"/>
          </p:nvPr>
        </p:nvSpPr>
        <p:spPr/>
        <p:txBody>
          <a:bodyPr/>
          <a:lstStyle/>
          <a:p>
            <a:r>
              <a:rPr lang="en-GB" dirty="0"/>
              <a:t>There are a number of ways in which data can be organised so that the nature of the data can be understood.</a:t>
            </a:r>
          </a:p>
          <a:p>
            <a:endParaRPr lang="en-GB" dirty="0"/>
          </a:p>
          <a:p>
            <a:pPr marL="576072" indent="-457200">
              <a:buFont typeface="+mj-lt"/>
              <a:buAutoNum type="arabicPeriod"/>
            </a:pPr>
            <a:r>
              <a:rPr lang="en-GB" b="1" dirty="0"/>
              <a:t>Order: </a:t>
            </a:r>
            <a:r>
              <a:rPr lang="en-GB" dirty="0"/>
              <a:t>Name, Fax, URL, Phone, Address</a:t>
            </a:r>
          </a:p>
          <a:p>
            <a:pPr lvl="1"/>
            <a:r>
              <a:rPr lang="en-GB" dirty="0"/>
              <a:t>In this example the data is separated by commas. </a:t>
            </a:r>
          </a:p>
          <a:p>
            <a:pPr lvl="1"/>
            <a:r>
              <a:rPr lang="en-GB" dirty="0"/>
              <a:t>If all records correspond to this order then the application will know that the first element in the record is the company name, the second is the fax number… and so on.</a:t>
            </a:r>
          </a:p>
          <a:p>
            <a:pPr lvl="1"/>
            <a:r>
              <a:rPr lang="en-GB" dirty="0"/>
              <a:t>This is known as a Comma Separated Value (CSV) record.</a:t>
            </a:r>
            <a:r>
              <a:rPr lang="en-GB" sz="1100" dirty="0"/>
              <a:t>[1]</a:t>
            </a:r>
            <a:endParaRPr lang="en-GB" dirty="0"/>
          </a:p>
          <a:p>
            <a:pPr lvl="1"/>
            <a:r>
              <a:rPr lang="en-GB" dirty="0"/>
              <a:t>CSV files are easy to compose and save as well as being relatively easy to read. </a:t>
            </a:r>
          </a:p>
          <a:p>
            <a:pPr lvl="1"/>
            <a:r>
              <a:rPr lang="en-GB" dirty="0"/>
              <a:t>CSVs become difficult to manage when they have to cope with an uncertain number of elements such as multiple phone numbers.</a:t>
            </a:r>
          </a:p>
        </p:txBody>
      </p:sp>
    </p:spTree>
    <p:extLst>
      <p:ext uri="{BB962C8B-B14F-4D97-AF65-F5344CB8AC3E}">
        <p14:creationId xmlns:p14="http://schemas.microsoft.com/office/powerpoint/2010/main" val="85246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E26B5-3F1F-12D4-82E3-7F23A5C905D4}"/>
              </a:ext>
            </a:extLst>
          </p:cNvPr>
          <p:cNvSpPr>
            <a:spLocks noGrp="1"/>
          </p:cNvSpPr>
          <p:nvPr>
            <p:ph type="title"/>
          </p:nvPr>
        </p:nvSpPr>
        <p:spPr/>
        <p:txBody>
          <a:bodyPr/>
          <a:lstStyle/>
          <a:p>
            <a:r>
              <a:rPr lang="en-GB" dirty="0"/>
              <a:t>Schema forms</a:t>
            </a:r>
          </a:p>
        </p:txBody>
      </p:sp>
      <p:sp>
        <p:nvSpPr>
          <p:cNvPr id="3" name="Content Placeholder 2">
            <a:extLst>
              <a:ext uri="{FF2B5EF4-FFF2-40B4-BE49-F238E27FC236}">
                <a16:creationId xmlns:a16="http://schemas.microsoft.com/office/drawing/2014/main" id="{7B465965-9333-184A-1148-44F74B909684}"/>
              </a:ext>
            </a:extLst>
          </p:cNvPr>
          <p:cNvSpPr>
            <a:spLocks noGrp="1"/>
          </p:cNvSpPr>
          <p:nvPr>
            <p:ph idx="1"/>
          </p:nvPr>
        </p:nvSpPr>
        <p:spPr/>
        <p:txBody>
          <a:bodyPr/>
          <a:lstStyle/>
          <a:p>
            <a:r>
              <a:rPr lang="en-GB" dirty="0"/>
              <a:t>There are a number of ways in which data can be organised so that the nature of the data can be understood.</a:t>
            </a:r>
          </a:p>
          <a:p>
            <a:endParaRPr lang="en-GB" dirty="0"/>
          </a:p>
          <a:p>
            <a:pPr marL="576072" indent="-457200">
              <a:buFont typeface="+mj-lt"/>
              <a:buAutoNum type="arabicPeriod" startAt="2"/>
            </a:pPr>
            <a:r>
              <a:rPr lang="en-GB" b="1" dirty="0"/>
              <a:t>Key, value pairs: </a:t>
            </a:r>
            <a:r>
              <a:rPr lang="en-GB" dirty="0"/>
              <a:t>Name=“&lt;value&gt;”, Fax=“&lt;value&gt;”, URL=“value&gt;……</a:t>
            </a:r>
          </a:p>
          <a:p>
            <a:pPr lvl="1"/>
            <a:r>
              <a:rPr lang="en-GB" dirty="0"/>
              <a:t>In this example each element of data is provided a label, known as a key, as a method of identification.</a:t>
            </a:r>
          </a:p>
          <a:p>
            <a:pPr lvl="1"/>
            <a:r>
              <a:rPr lang="en-GB" dirty="0"/>
              <a:t>With this kind of schema, the order of the elements is unimportant.</a:t>
            </a:r>
          </a:p>
          <a:p>
            <a:pPr lvl="1"/>
            <a:r>
              <a:rPr lang="en-GB" dirty="0"/>
              <a:t>This approach also allows for the easy duplication of fields such as when two phone numbers are required.</a:t>
            </a:r>
          </a:p>
          <a:p>
            <a:pPr lvl="1"/>
            <a:r>
              <a:rPr lang="en-GB" dirty="0"/>
              <a:t>This approach is often codified into a common format such as XML or JSON.</a:t>
            </a:r>
          </a:p>
          <a:p>
            <a:pPr lvl="1"/>
            <a:r>
              <a:rPr lang="en-GB" dirty="0"/>
              <a:t>This approach does require a little more effort to encode the data before it is saved and to decode the data before the application can use it.</a:t>
            </a:r>
          </a:p>
        </p:txBody>
      </p:sp>
    </p:spTree>
    <p:extLst>
      <p:ext uri="{BB962C8B-B14F-4D97-AF65-F5344CB8AC3E}">
        <p14:creationId xmlns:p14="http://schemas.microsoft.com/office/powerpoint/2010/main" val="210274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200" dirty="0"/>
              <a:t>MVC architecture</a:t>
            </a:r>
            <a:br>
              <a:rPr lang="en-GB" sz="3200" dirty="0"/>
            </a:br>
            <a:br>
              <a:rPr lang="en-GB" sz="3200" dirty="0"/>
            </a:br>
            <a:br>
              <a:rPr lang="en-GB" dirty="0"/>
            </a:b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extLst>
      <p:ext uri="{BB962C8B-B14F-4D97-AF65-F5344CB8AC3E}">
        <p14:creationId xmlns:p14="http://schemas.microsoft.com/office/powerpoint/2010/main" val="4161958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is MVC architecture?</a:t>
            </a:r>
          </a:p>
        </p:txBody>
      </p:sp>
      <p:sp>
        <p:nvSpPr>
          <p:cNvPr id="3" name="Content Placeholder 2"/>
          <p:cNvSpPr>
            <a:spLocks noGrp="1"/>
          </p:cNvSpPr>
          <p:nvPr>
            <p:ph idx="1"/>
          </p:nvPr>
        </p:nvSpPr>
        <p:spPr/>
        <p:txBody>
          <a:bodyPr>
            <a:normAutofit lnSpcReduction="10000"/>
          </a:bodyPr>
          <a:lstStyle/>
          <a:p>
            <a:pPr>
              <a:spcAft>
                <a:spcPts val="1800"/>
              </a:spcAft>
            </a:pPr>
            <a:r>
              <a:rPr lang="en-GB" b="1" i="1" dirty="0"/>
              <a:t>“MVC</a:t>
            </a:r>
            <a:r>
              <a:rPr lang="en-GB" i="1" dirty="0"/>
              <a:t> (Model-View-Controller) is a pattern in software design commonly used to implement user interfaces, data, and controlling logic. It emphasizes a separation between the software's business logic and display.” </a:t>
            </a:r>
            <a:r>
              <a:rPr lang="en-GB" sz="1200" dirty="0"/>
              <a:t>[2]</a:t>
            </a:r>
            <a:endParaRPr lang="en-GB" sz="2000" i="1" dirty="0">
              <a:solidFill>
                <a:srgbClr val="FF0000"/>
              </a:solidFill>
            </a:endParaRPr>
          </a:p>
          <a:p>
            <a:pPr>
              <a:spcAft>
                <a:spcPts val="600"/>
              </a:spcAft>
            </a:pPr>
            <a:r>
              <a:rPr lang="en-GB" sz="2000" dirty="0">
                <a:solidFill>
                  <a:srgbClr val="FF0000"/>
                </a:solidFill>
              </a:rPr>
              <a:t>M</a:t>
            </a:r>
            <a:r>
              <a:rPr lang="en-GB" sz="2000" dirty="0"/>
              <a:t>odel – data load save structure.</a:t>
            </a:r>
          </a:p>
          <a:p>
            <a:pPr>
              <a:spcAft>
                <a:spcPts val="600"/>
              </a:spcAft>
            </a:pPr>
            <a:r>
              <a:rPr lang="en-GB" sz="2000" dirty="0">
                <a:solidFill>
                  <a:srgbClr val="FF0000"/>
                </a:solidFill>
              </a:rPr>
              <a:t>V</a:t>
            </a:r>
            <a:r>
              <a:rPr lang="en-GB" sz="2000" dirty="0"/>
              <a:t>iew – the UI elements that the user can interact with.</a:t>
            </a:r>
          </a:p>
          <a:p>
            <a:pPr>
              <a:spcAft>
                <a:spcPts val="1800"/>
              </a:spcAft>
            </a:pPr>
            <a:r>
              <a:rPr lang="en-GB" sz="2000" dirty="0">
                <a:solidFill>
                  <a:srgbClr val="FF0000"/>
                </a:solidFill>
              </a:rPr>
              <a:t>C</a:t>
            </a:r>
            <a:r>
              <a:rPr lang="en-GB" sz="2000" dirty="0"/>
              <a:t>ontroller – the application logic.</a:t>
            </a:r>
          </a:p>
          <a:p>
            <a:pPr>
              <a:spcAft>
                <a:spcPts val="600"/>
              </a:spcAft>
            </a:pPr>
            <a:r>
              <a:rPr lang="en-GB" sz="2000" dirty="0"/>
              <a:t>MVC is a design pattern often used in application design.</a:t>
            </a:r>
          </a:p>
          <a:p>
            <a:pPr>
              <a:spcAft>
                <a:spcPts val="600"/>
              </a:spcAft>
            </a:pPr>
            <a:r>
              <a:rPr lang="en-GB" sz="2000" dirty="0"/>
              <a:t>MVC splits the project into three distinct areas which can then be assigned to different programming teams.</a:t>
            </a:r>
          </a:p>
          <a:p>
            <a:pPr>
              <a:spcAft>
                <a:spcPts val="600"/>
              </a:spcAft>
            </a:pPr>
            <a:r>
              <a:rPr lang="en-GB" sz="2000" dirty="0"/>
              <a:t>MVC allows areas of the project to be easily overhauled (for example, if the project moves to a new database or new view framework the application logic does not need any adjustments)</a:t>
            </a:r>
          </a:p>
        </p:txBody>
      </p:sp>
    </p:spTree>
    <p:extLst>
      <p:ext uri="{BB962C8B-B14F-4D97-AF65-F5344CB8AC3E}">
        <p14:creationId xmlns:p14="http://schemas.microsoft.com/office/powerpoint/2010/main" val="3227975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2006</TotalTime>
  <Words>2019</Words>
  <Application>Microsoft Office PowerPoint</Application>
  <PresentationFormat>On-screen Show (4:3)</PresentationFormat>
  <Paragraphs>229</Paragraphs>
  <Slides>24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Corbel</vt:lpstr>
      <vt:lpstr>Wingdings</vt:lpstr>
      <vt:lpstr>Wingdings 2</vt:lpstr>
      <vt:lpstr>Wingdings 3</vt:lpstr>
      <vt:lpstr>PPT design-AG-2016</vt:lpstr>
      <vt:lpstr>Data handling in Application development MVC architecture application development</vt:lpstr>
      <vt:lpstr>In this session…</vt:lpstr>
      <vt:lpstr>Last session  </vt:lpstr>
      <vt:lpstr>Semi-structured data</vt:lpstr>
      <vt:lpstr>Semi-structured data</vt:lpstr>
      <vt:lpstr>Schema forms</vt:lpstr>
      <vt:lpstr>Schema forms</vt:lpstr>
      <vt:lpstr>MVC architecture   </vt:lpstr>
      <vt:lpstr>What is MVC architecture?</vt:lpstr>
      <vt:lpstr>MVC and OOP</vt:lpstr>
      <vt:lpstr>MVC and OOP</vt:lpstr>
      <vt:lpstr>Interfaces</vt:lpstr>
      <vt:lpstr>Data classes</vt:lpstr>
      <vt:lpstr>Data classes</vt:lpstr>
      <vt:lpstr>Try it out…</vt:lpstr>
      <vt:lpstr>Result calculator project   </vt:lpstr>
      <vt:lpstr>Solution *</vt:lpstr>
      <vt:lpstr>Static vs instantiated classes</vt:lpstr>
      <vt:lpstr>Static vs instantiated classes</vt:lpstr>
      <vt:lpstr>Project design</vt:lpstr>
      <vt:lpstr>Session Summary    </vt:lpstr>
      <vt:lpstr>This session has covered…</vt:lpstr>
      <vt:lpstr>Session recap…</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173</cp:revision>
  <dcterms:created xsi:type="dcterms:W3CDTF">2010-09-12T20:40:41Z</dcterms:created>
  <dcterms:modified xsi:type="dcterms:W3CDTF">2022-08-05T10:29:02Z</dcterms:modified>
</cp:coreProperties>
</file>