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6" r:id="rId2"/>
    <p:sldId id="257" r:id="rId3"/>
    <p:sldId id="318" r:id="rId4"/>
    <p:sldId id="324" r:id="rId5"/>
    <p:sldId id="343" r:id="rId6"/>
    <p:sldId id="348" r:id="rId7"/>
    <p:sldId id="461" r:id="rId8"/>
    <p:sldId id="462" r:id="rId9"/>
    <p:sldId id="463" r:id="rId10"/>
    <p:sldId id="465" r:id="rId11"/>
    <p:sldId id="464" r:id="rId12"/>
    <p:sldId id="422" r:id="rId13"/>
    <p:sldId id="359" r:id="rId14"/>
    <p:sldId id="425" r:id="rId15"/>
    <p:sldId id="28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8F00"/>
    <a:srgbClr val="8474E2"/>
    <a:srgbClr val="525252"/>
    <a:srgbClr val="EBA039"/>
    <a:srgbClr val="87A2D3"/>
    <a:srgbClr val="E78000"/>
    <a:srgbClr val="F0A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9AB7D1-B6BD-46A2-8490-B57938038788}" v="11" dt="2022-09-15T10:44:55.1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2" autoAdjust="0"/>
    <p:restoredTop sz="94189" autoAdjust="0"/>
  </p:normalViewPr>
  <p:slideViewPr>
    <p:cSldViewPr>
      <p:cViewPr varScale="1">
        <p:scale>
          <a:sx n="100" d="100"/>
          <a:sy n="100" d="100"/>
        </p:scale>
        <p:origin x="158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Green" userId="5c87a1a1-9dba-4e8d-80a3-ee66ced3ed9c" providerId="ADAL" clId="{9A9AB7D1-B6BD-46A2-8490-B57938038788}"/>
    <pc:docChg chg="undo custSel addSld delSld modSld">
      <pc:chgData name="Andrew Green" userId="5c87a1a1-9dba-4e8d-80a3-ee66ced3ed9c" providerId="ADAL" clId="{9A9AB7D1-B6BD-46A2-8490-B57938038788}" dt="2022-09-15T13:08:03.483" v="2080" actId="27636"/>
      <pc:docMkLst>
        <pc:docMk/>
      </pc:docMkLst>
      <pc:sldChg chg="modSp mod">
        <pc:chgData name="Andrew Green" userId="5c87a1a1-9dba-4e8d-80a3-ee66ced3ed9c" providerId="ADAL" clId="{9A9AB7D1-B6BD-46A2-8490-B57938038788}" dt="2022-09-15T09:29:46.313" v="0" actId="20577"/>
        <pc:sldMkLst>
          <pc:docMk/>
          <pc:sldMk cId="0" sldId="256"/>
        </pc:sldMkLst>
        <pc:spChg chg="mod">
          <ac:chgData name="Andrew Green" userId="5c87a1a1-9dba-4e8d-80a3-ee66ced3ed9c" providerId="ADAL" clId="{9A9AB7D1-B6BD-46A2-8490-B57938038788}" dt="2022-09-15T09:29:46.313" v="0" actId="20577"/>
          <ac:spMkLst>
            <pc:docMk/>
            <pc:sldMk cId="0" sldId="256"/>
            <ac:spMk id="2" creationId="{00000000-0000-0000-0000-000000000000}"/>
          </ac:spMkLst>
        </pc:spChg>
      </pc:sldChg>
      <pc:sldChg chg="modSp mod">
        <pc:chgData name="Andrew Green" userId="5c87a1a1-9dba-4e8d-80a3-ee66ced3ed9c" providerId="ADAL" clId="{9A9AB7D1-B6BD-46A2-8490-B57938038788}" dt="2022-09-15T13:07:57.664" v="2078" actId="20577"/>
        <pc:sldMkLst>
          <pc:docMk/>
          <pc:sldMk cId="0" sldId="257"/>
        </pc:sldMkLst>
        <pc:spChg chg="mod">
          <ac:chgData name="Andrew Green" userId="5c87a1a1-9dba-4e8d-80a3-ee66ced3ed9c" providerId="ADAL" clId="{9A9AB7D1-B6BD-46A2-8490-B57938038788}" dt="2022-09-15T13:07:57.664" v="2078" actId="20577"/>
          <ac:spMkLst>
            <pc:docMk/>
            <pc:sldMk cId="0" sldId="257"/>
            <ac:spMk id="3" creationId="{00000000-0000-0000-0000-000000000000}"/>
          </ac:spMkLst>
        </pc:spChg>
      </pc:sldChg>
      <pc:sldChg chg="modSp mod">
        <pc:chgData name="Andrew Green" userId="5c87a1a1-9dba-4e8d-80a3-ee66ced3ed9c" providerId="ADAL" clId="{9A9AB7D1-B6BD-46A2-8490-B57938038788}" dt="2022-09-15T09:30:08.582" v="47"/>
        <pc:sldMkLst>
          <pc:docMk/>
          <pc:sldMk cId="7175687" sldId="343"/>
        </pc:sldMkLst>
        <pc:spChg chg="mod">
          <ac:chgData name="Andrew Green" userId="5c87a1a1-9dba-4e8d-80a3-ee66ced3ed9c" providerId="ADAL" clId="{9A9AB7D1-B6BD-46A2-8490-B57938038788}" dt="2022-09-15T09:30:08.582" v="47"/>
          <ac:spMkLst>
            <pc:docMk/>
            <pc:sldMk cId="7175687" sldId="343"/>
            <ac:spMk id="2" creationId="{00000000-0000-0000-0000-000000000000}"/>
          </ac:spMkLst>
        </pc:spChg>
      </pc:sldChg>
      <pc:sldChg chg="modSp mod setBg">
        <pc:chgData name="Andrew Green" userId="5c87a1a1-9dba-4e8d-80a3-ee66ced3ed9c" providerId="ADAL" clId="{9A9AB7D1-B6BD-46A2-8490-B57938038788}" dt="2022-09-15T10:33:38.342" v="84" actId="20577"/>
        <pc:sldMkLst>
          <pc:docMk/>
          <pc:sldMk cId="1688693166" sldId="348"/>
        </pc:sldMkLst>
        <pc:spChg chg="mod">
          <ac:chgData name="Andrew Green" userId="5c87a1a1-9dba-4e8d-80a3-ee66ced3ed9c" providerId="ADAL" clId="{9A9AB7D1-B6BD-46A2-8490-B57938038788}" dt="2022-09-15T09:42:33.875" v="54"/>
          <ac:spMkLst>
            <pc:docMk/>
            <pc:sldMk cId="1688693166" sldId="348"/>
            <ac:spMk id="2" creationId="{A887E9A8-08EC-90D4-AFDF-5B394859BE75}"/>
          </ac:spMkLst>
        </pc:spChg>
        <pc:spChg chg="mod">
          <ac:chgData name="Andrew Green" userId="5c87a1a1-9dba-4e8d-80a3-ee66ced3ed9c" providerId="ADAL" clId="{9A9AB7D1-B6BD-46A2-8490-B57938038788}" dt="2022-09-15T10:33:38.342" v="84" actId="20577"/>
          <ac:spMkLst>
            <pc:docMk/>
            <pc:sldMk cId="1688693166" sldId="348"/>
            <ac:spMk id="3" creationId="{CAE50FD0-B7F5-71B4-1792-C3D5EEE4C108}"/>
          </ac:spMkLst>
        </pc:spChg>
      </pc:sldChg>
      <pc:sldChg chg="del">
        <pc:chgData name="Andrew Green" userId="5c87a1a1-9dba-4e8d-80a3-ee66ced3ed9c" providerId="ADAL" clId="{9A9AB7D1-B6BD-46A2-8490-B57938038788}" dt="2022-09-15T10:13:28.934" v="59" actId="47"/>
        <pc:sldMkLst>
          <pc:docMk/>
          <pc:sldMk cId="2988122547" sldId="349"/>
        </pc:sldMkLst>
      </pc:sldChg>
      <pc:sldChg chg="del">
        <pc:chgData name="Andrew Green" userId="5c87a1a1-9dba-4e8d-80a3-ee66ced3ed9c" providerId="ADAL" clId="{9A9AB7D1-B6BD-46A2-8490-B57938038788}" dt="2022-09-15T10:13:28.934" v="59" actId="47"/>
        <pc:sldMkLst>
          <pc:docMk/>
          <pc:sldMk cId="2602284487" sldId="350"/>
        </pc:sldMkLst>
      </pc:sldChg>
      <pc:sldChg chg="modSp mod">
        <pc:chgData name="Andrew Green" userId="5c87a1a1-9dba-4e8d-80a3-ee66ced3ed9c" providerId="ADAL" clId="{9A9AB7D1-B6BD-46A2-8490-B57938038788}" dt="2022-09-15T12:57:43.511" v="1970"/>
        <pc:sldMkLst>
          <pc:docMk/>
          <pc:sldMk cId="100786882" sldId="359"/>
        </pc:sldMkLst>
        <pc:spChg chg="mod">
          <ac:chgData name="Andrew Green" userId="5c87a1a1-9dba-4e8d-80a3-ee66ced3ed9c" providerId="ADAL" clId="{9A9AB7D1-B6BD-46A2-8490-B57938038788}" dt="2022-09-15T12:57:43.511" v="1970"/>
          <ac:spMkLst>
            <pc:docMk/>
            <pc:sldMk cId="100786882" sldId="359"/>
            <ac:spMk id="3" creationId="{CAE50FD0-B7F5-71B4-1792-C3D5EEE4C108}"/>
          </ac:spMkLst>
        </pc:spChg>
      </pc:sldChg>
      <pc:sldChg chg="modSp mod">
        <pc:chgData name="Andrew Green" userId="5c87a1a1-9dba-4e8d-80a3-ee66ced3ed9c" providerId="ADAL" clId="{9A9AB7D1-B6BD-46A2-8490-B57938038788}" dt="2022-09-15T13:08:03.483" v="2080" actId="27636"/>
        <pc:sldMkLst>
          <pc:docMk/>
          <pc:sldMk cId="2475966194" sldId="425"/>
        </pc:sldMkLst>
        <pc:spChg chg="mod">
          <ac:chgData name="Andrew Green" userId="5c87a1a1-9dba-4e8d-80a3-ee66ced3ed9c" providerId="ADAL" clId="{9A9AB7D1-B6BD-46A2-8490-B57938038788}" dt="2022-09-15T13:08:03.483" v="2080" actId="27636"/>
          <ac:spMkLst>
            <pc:docMk/>
            <pc:sldMk cId="2475966194" sldId="425"/>
            <ac:spMk id="3" creationId="{00000000-0000-0000-0000-000000000000}"/>
          </ac:spMkLst>
        </pc:spChg>
      </pc:sldChg>
      <pc:sldChg chg="del">
        <pc:chgData name="Andrew Green" userId="5c87a1a1-9dba-4e8d-80a3-ee66ced3ed9c" providerId="ADAL" clId="{9A9AB7D1-B6BD-46A2-8490-B57938038788}" dt="2022-09-15T10:13:28.934" v="59" actId="47"/>
        <pc:sldMkLst>
          <pc:docMk/>
          <pc:sldMk cId="1061923111" sldId="426"/>
        </pc:sldMkLst>
      </pc:sldChg>
      <pc:sldChg chg="del">
        <pc:chgData name="Andrew Green" userId="5c87a1a1-9dba-4e8d-80a3-ee66ced3ed9c" providerId="ADAL" clId="{9A9AB7D1-B6BD-46A2-8490-B57938038788}" dt="2022-09-15T10:13:28.934" v="59" actId="47"/>
        <pc:sldMkLst>
          <pc:docMk/>
          <pc:sldMk cId="2843835324" sldId="427"/>
        </pc:sldMkLst>
      </pc:sldChg>
      <pc:sldChg chg="del">
        <pc:chgData name="Andrew Green" userId="5c87a1a1-9dba-4e8d-80a3-ee66ced3ed9c" providerId="ADAL" clId="{9A9AB7D1-B6BD-46A2-8490-B57938038788}" dt="2022-09-15T10:13:28.934" v="59" actId="47"/>
        <pc:sldMkLst>
          <pc:docMk/>
          <pc:sldMk cId="266058363" sldId="441"/>
        </pc:sldMkLst>
      </pc:sldChg>
      <pc:sldChg chg="del">
        <pc:chgData name="Andrew Green" userId="5c87a1a1-9dba-4e8d-80a3-ee66ced3ed9c" providerId="ADAL" clId="{9A9AB7D1-B6BD-46A2-8490-B57938038788}" dt="2022-09-15T10:13:28.934" v="59" actId="47"/>
        <pc:sldMkLst>
          <pc:docMk/>
          <pc:sldMk cId="66440584" sldId="442"/>
        </pc:sldMkLst>
      </pc:sldChg>
      <pc:sldChg chg="del">
        <pc:chgData name="Andrew Green" userId="5c87a1a1-9dba-4e8d-80a3-ee66ced3ed9c" providerId="ADAL" clId="{9A9AB7D1-B6BD-46A2-8490-B57938038788}" dt="2022-09-15T10:13:28.934" v="59" actId="47"/>
        <pc:sldMkLst>
          <pc:docMk/>
          <pc:sldMk cId="1348393653" sldId="443"/>
        </pc:sldMkLst>
      </pc:sldChg>
      <pc:sldChg chg="del">
        <pc:chgData name="Andrew Green" userId="5c87a1a1-9dba-4e8d-80a3-ee66ced3ed9c" providerId="ADAL" clId="{9A9AB7D1-B6BD-46A2-8490-B57938038788}" dt="2022-09-15T10:13:28.934" v="59" actId="47"/>
        <pc:sldMkLst>
          <pc:docMk/>
          <pc:sldMk cId="252322355" sldId="444"/>
        </pc:sldMkLst>
      </pc:sldChg>
      <pc:sldChg chg="del">
        <pc:chgData name="Andrew Green" userId="5c87a1a1-9dba-4e8d-80a3-ee66ced3ed9c" providerId="ADAL" clId="{9A9AB7D1-B6BD-46A2-8490-B57938038788}" dt="2022-09-15T10:13:28.934" v="59" actId="47"/>
        <pc:sldMkLst>
          <pc:docMk/>
          <pc:sldMk cId="3662517273" sldId="445"/>
        </pc:sldMkLst>
      </pc:sldChg>
      <pc:sldChg chg="del">
        <pc:chgData name="Andrew Green" userId="5c87a1a1-9dba-4e8d-80a3-ee66ced3ed9c" providerId="ADAL" clId="{9A9AB7D1-B6BD-46A2-8490-B57938038788}" dt="2022-09-15T10:13:28.934" v="59" actId="47"/>
        <pc:sldMkLst>
          <pc:docMk/>
          <pc:sldMk cId="2311527608" sldId="446"/>
        </pc:sldMkLst>
      </pc:sldChg>
      <pc:sldChg chg="del">
        <pc:chgData name="Andrew Green" userId="5c87a1a1-9dba-4e8d-80a3-ee66ced3ed9c" providerId="ADAL" clId="{9A9AB7D1-B6BD-46A2-8490-B57938038788}" dt="2022-09-15T10:13:28.934" v="59" actId="47"/>
        <pc:sldMkLst>
          <pc:docMk/>
          <pc:sldMk cId="3721263438" sldId="447"/>
        </pc:sldMkLst>
      </pc:sldChg>
      <pc:sldChg chg="del">
        <pc:chgData name="Andrew Green" userId="5c87a1a1-9dba-4e8d-80a3-ee66ced3ed9c" providerId="ADAL" clId="{9A9AB7D1-B6BD-46A2-8490-B57938038788}" dt="2022-09-15T10:13:28.934" v="59" actId="47"/>
        <pc:sldMkLst>
          <pc:docMk/>
          <pc:sldMk cId="65352890" sldId="448"/>
        </pc:sldMkLst>
      </pc:sldChg>
      <pc:sldChg chg="del">
        <pc:chgData name="Andrew Green" userId="5c87a1a1-9dba-4e8d-80a3-ee66ced3ed9c" providerId="ADAL" clId="{9A9AB7D1-B6BD-46A2-8490-B57938038788}" dt="2022-09-15T10:13:28.934" v="59" actId="47"/>
        <pc:sldMkLst>
          <pc:docMk/>
          <pc:sldMk cId="2664978775" sldId="449"/>
        </pc:sldMkLst>
      </pc:sldChg>
      <pc:sldChg chg="del">
        <pc:chgData name="Andrew Green" userId="5c87a1a1-9dba-4e8d-80a3-ee66ced3ed9c" providerId="ADAL" clId="{9A9AB7D1-B6BD-46A2-8490-B57938038788}" dt="2022-09-15T12:54:40.454" v="1656" actId="47"/>
        <pc:sldMkLst>
          <pc:docMk/>
          <pc:sldMk cId="1368758685" sldId="450"/>
        </pc:sldMkLst>
      </pc:sldChg>
      <pc:sldChg chg="del">
        <pc:chgData name="Andrew Green" userId="5c87a1a1-9dba-4e8d-80a3-ee66ced3ed9c" providerId="ADAL" clId="{9A9AB7D1-B6BD-46A2-8490-B57938038788}" dt="2022-09-15T12:54:40.454" v="1656" actId="47"/>
        <pc:sldMkLst>
          <pc:docMk/>
          <pc:sldMk cId="703387420" sldId="451"/>
        </pc:sldMkLst>
      </pc:sldChg>
      <pc:sldChg chg="del">
        <pc:chgData name="Andrew Green" userId="5c87a1a1-9dba-4e8d-80a3-ee66ced3ed9c" providerId="ADAL" clId="{9A9AB7D1-B6BD-46A2-8490-B57938038788}" dt="2022-09-15T12:54:40.454" v="1656" actId="47"/>
        <pc:sldMkLst>
          <pc:docMk/>
          <pc:sldMk cId="2225913439" sldId="452"/>
        </pc:sldMkLst>
      </pc:sldChg>
      <pc:sldChg chg="del">
        <pc:chgData name="Andrew Green" userId="5c87a1a1-9dba-4e8d-80a3-ee66ced3ed9c" providerId="ADAL" clId="{9A9AB7D1-B6BD-46A2-8490-B57938038788}" dt="2022-09-15T12:54:40.454" v="1656" actId="47"/>
        <pc:sldMkLst>
          <pc:docMk/>
          <pc:sldMk cId="3125009429" sldId="453"/>
        </pc:sldMkLst>
      </pc:sldChg>
      <pc:sldChg chg="del">
        <pc:chgData name="Andrew Green" userId="5c87a1a1-9dba-4e8d-80a3-ee66ced3ed9c" providerId="ADAL" clId="{9A9AB7D1-B6BD-46A2-8490-B57938038788}" dt="2022-09-15T12:54:40.454" v="1656" actId="47"/>
        <pc:sldMkLst>
          <pc:docMk/>
          <pc:sldMk cId="1352054080" sldId="454"/>
        </pc:sldMkLst>
      </pc:sldChg>
      <pc:sldChg chg="del">
        <pc:chgData name="Andrew Green" userId="5c87a1a1-9dba-4e8d-80a3-ee66ced3ed9c" providerId="ADAL" clId="{9A9AB7D1-B6BD-46A2-8490-B57938038788}" dt="2022-09-15T12:54:40.454" v="1656" actId="47"/>
        <pc:sldMkLst>
          <pc:docMk/>
          <pc:sldMk cId="945424647" sldId="455"/>
        </pc:sldMkLst>
      </pc:sldChg>
      <pc:sldChg chg="del">
        <pc:chgData name="Andrew Green" userId="5c87a1a1-9dba-4e8d-80a3-ee66ced3ed9c" providerId="ADAL" clId="{9A9AB7D1-B6BD-46A2-8490-B57938038788}" dt="2022-09-15T12:54:40.454" v="1656" actId="47"/>
        <pc:sldMkLst>
          <pc:docMk/>
          <pc:sldMk cId="2437679678" sldId="456"/>
        </pc:sldMkLst>
      </pc:sldChg>
      <pc:sldChg chg="del">
        <pc:chgData name="Andrew Green" userId="5c87a1a1-9dba-4e8d-80a3-ee66ced3ed9c" providerId="ADAL" clId="{9A9AB7D1-B6BD-46A2-8490-B57938038788}" dt="2022-09-15T12:54:40.454" v="1656" actId="47"/>
        <pc:sldMkLst>
          <pc:docMk/>
          <pc:sldMk cId="1343034745" sldId="457"/>
        </pc:sldMkLst>
      </pc:sldChg>
      <pc:sldChg chg="del">
        <pc:chgData name="Andrew Green" userId="5c87a1a1-9dba-4e8d-80a3-ee66ced3ed9c" providerId="ADAL" clId="{9A9AB7D1-B6BD-46A2-8490-B57938038788}" dt="2022-09-15T12:54:40.454" v="1656" actId="47"/>
        <pc:sldMkLst>
          <pc:docMk/>
          <pc:sldMk cId="1152474087" sldId="458"/>
        </pc:sldMkLst>
      </pc:sldChg>
      <pc:sldChg chg="del">
        <pc:chgData name="Andrew Green" userId="5c87a1a1-9dba-4e8d-80a3-ee66ced3ed9c" providerId="ADAL" clId="{9A9AB7D1-B6BD-46A2-8490-B57938038788}" dt="2022-09-15T12:54:40.454" v="1656" actId="47"/>
        <pc:sldMkLst>
          <pc:docMk/>
          <pc:sldMk cId="1486648198" sldId="459"/>
        </pc:sldMkLst>
      </pc:sldChg>
      <pc:sldChg chg="modSp add del mod">
        <pc:chgData name="Andrew Green" userId="5c87a1a1-9dba-4e8d-80a3-ee66ced3ed9c" providerId="ADAL" clId="{9A9AB7D1-B6BD-46A2-8490-B57938038788}" dt="2022-09-15T11:26:14.888" v="718" actId="47"/>
        <pc:sldMkLst>
          <pc:docMk/>
          <pc:sldMk cId="3039923511" sldId="460"/>
        </pc:sldMkLst>
        <pc:spChg chg="mod">
          <ac:chgData name="Andrew Green" userId="5c87a1a1-9dba-4e8d-80a3-ee66ced3ed9c" providerId="ADAL" clId="{9A9AB7D1-B6BD-46A2-8490-B57938038788}" dt="2022-09-15T11:25:57.826" v="717" actId="255"/>
          <ac:spMkLst>
            <pc:docMk/>
            <pc:sldMk cId="3039923511" sldId="460"/>
            <ac:spMk id="2" creationId="{A887E9A8-08EC-90D4-AFDF-5B394859BE75}"/>
          </ac:spMkLst>
        </pc:spChg>
        <pc:spChg chg="mod">
          <ac:chgData name="Andrew Green" userId="5c87a1a1-9dba-4e8d-80a3-ee66ced3ed9c" providerId="ADAL" clId="{9A9AB7D1-B6BD-46A2-8490-B57938038788}" dt="2022-09-15T10:33:56.009" v="85" actId="14100"/>
          <ac:spMkLst>
            <pc:docMk/>
            <pc:sldMk cId="3039923511" sldId="460"/>
            <ac:spMk id="3" creationId="{CAE50FD0-B7F5-71B4-1792-C3D5EEE4C108}"/>
          </ac:spMkLst>
        </pc:spChg>
      </pc:sldChg>
      <pc:sldChg chg="addSp delSp modSp add mod modNotesTx">
        <pc:chgData name="Andrew Green" userId="5c87a1a1-9dba-4e8d-80a3-ee66ced3ed9c" providerId="ADAL" clId="{9A9AB7D1-B6BD-46A2-8490-B57938038788}" dt="2022-09-15T11:00:14.952" v="568" actId="255"/>
        <pc:sldMkLst>
          <pc:docMk/>
          <pc:sldMk cId="4070400714" sldId="461"/>
        </pc:sldMkLst>
        <pc:spChg chg="mod">
          <ac:chgData name="Andrew Green" userId="5c87a1a1-9dba-4e8d-80a3-ee66ced3ed9c" providerId="ADAL" clId="{9A9AB7D1-B6BD-46A2-8490-B57938038788}" dt="2022-09-15T11:00:14.952" v="568" actId="255"/>
          <ac:spMkLst>
            <pc:docMk/>
            <pc:sldMk cId="4070400714" sldId="461"/>
            <ac:spMk id="2" creationId="{A887E9A8-08EC-90D4-AFDF-5B394859BE75}"/>
          </ac:spMkLst>
        </pc:spChg>
        <pc:spChg chg="mod">
          <ac:chgData name="Andrew Green" userId="5c87a1a1-9dba-4e8d-80a3-ee66ced3ed9c" providerId="ADAL" clId="{9A9AB7D1-B6BD-46A2-8490-B57938038788}" dt="2022-09-15T10:50:11.685" v="341" actId="20577"/>
          <ac:spMkLst>
            <pc:docMk/>
            <pc:sldMk cId="4070400714" sldId="461"/>
            <ac:spMk id="3" creationId="{CAE50FD0-B7F5-71B4-1792-C3D5EEE4C108}"/>
          </ac:spMkLst>
        </pc:spChg>
        <pc:spChg chg="add mod">
          <ac:chgData name="Andrew Green" userId="5c87a1a1-9dba-4e8d-80a3-ee66ced3ed9c" providerId="ADAL" clId="{9A9AB7D1-B6BD-46A2-8490-B57938038788}" dt="2022-09-15T10:45:08.086" v="123" actId="20577"/>
          <ac:spMkLst>
            <pc:docMk/>
            <pc:sldMk cId="4070400714" sldId="461"/>
            <ac:spMk id="10" creationId="{A3B6D6B6-353E-8E2A-FCC1-9051A1336D14}"/>
          </ac:spMkLst>
        </pc:spChg>
        <pc:graphicFrameChg chg="add del mod">
          <ac:chgData name="Andrew Green" userId="5c87a1a1-9dba-4e8d-80a3-ee66ced3ed9c" providerId="ADAL" clId="{9A9AB7D1-B6BD-46A2-8490-B57938038788}" dt="2022-09-15T10:43:50.395" v="112"/>
          <ac:graphicFrameMkLst>
            <pc:docMk/>
            <pc:sldMk cId="4070400714" sldId="461"/>
            <ac:graphicFrameMk id="4" creationId="{C8361F08-E9AD-E88E-FC43-598D84962489}"/>
          </ac:graphicFrameMkLst>
        </pc:graphicFrameChg>
        <pc:graphicFrameChg chg="add del mod">
          <ac:chgData name="Andrew Green" userId="5c87a1a1-9dba-4e8d-80a3-ee66ced3ed9c" providerId="ADAL" clId="{9A9AB7D1-B6BD-46A2-8490-B57938038788}" dt="2022-09-15T10:43:47.664" v="109"/>
          <ac:graphicFrameMkLst>
            <pc:docMk/>
            <pc:sldMk cId="4070400714" sldId="461"/>
            <ac:graphicFrameMk id="5" creationId="{15ACB39E-DEEF-CC5B-7515-6C86BB4E6058}"/>
          </ac:graphicFrameMkLst>
        </pc:graphicFrameChg>
        <pc:graphicFrameChg chg="add del mod">
          <ac:chgData name="Andrew Green" userId="5c87a1a1-9dba-4e8d-80a3-ee66ced3ed9c" providerId="ADAL" clId="{9A9AB7D1-B6BD-46A2-8490-B57938038788}" dt="2022-09-15T10:43:49.624" v="111"/>
          <ac:graphicFrameMkLst>
            <pc:docMk/>
            <pc:sldMk cId="4070400714" sldId="461"/>
            <ac:graphicFrameMk id="6" creationId="{8F0803FA-E88F-1B37-CBA5-24272EC1ACA8}"/>
          </ac:graphicFrameMkLst>
        </pc:graphicFrameChg>
        <pc:graphicFrameChg chg="add del mod">
          <ac:chgData name="Andrew Green" userId="5c87a1a1-9dba-4e8d-80a3-ee66ced3ed9c" providerId="ADAL" clId="{9A9AB7D1-B6BD-46A2-8490-B57938038788}" dt="2022-09-15T10:43:58.607" v="114"/>
          <ac:graphicFrameMkLst>
            <pc:docMk/>
            <pc:sldMk cId="4070400714" sldId="461"/>
            <ac:graphicFrameMk id="7" creationId="{E29CCA86-49C6-03C3-5A1C-CE4758843864}"/>
          </ac:graphicFrameMkLst>
        </pc:graphicFrameChg>
        <pc:picChg chg="add mod ord">
          <ac:chgData name="Andrew Green" userId="5c87a1a1-9dba-4e8d-80a3-ee66ced3ed9c" providerId="ADAL" clId="{9A9AB7D1-B6BD-46A2-8490-B57938038788}" dt="2022-09-15T10:44:46.619" v="120" actId="1076"/>
          <ac:picMkLst>
            <pc:docMk/>
            <pc:sldMk cId="4070400714" sldId="461"/>
            <ac:picMk id="9" creationId="{242A8E61-7CAF-606B-4AD7-5ADA9A8C84C3}"/>
          </ac:picMkLst>
        </pc:picChg>
      </pc:sldChg>
      <pc:sldChg chg="modSp new mod modNotesTx">
        <pc:chgData name="Andrew Green" userId="5c87a1a1-9dba-4e8d-80a3-ee66ced3ed9c" providerId="ADAL" clId="{9A9AB7D1-B6BD-46A2-8490-B57938038788}" dt="2022-09-15T11:28:16.415" v="933" actId="20577"/>
        <pc:sldMkLst>
          <pc:docMk/>
          <pc:sldMk cId="652339571" sldId="462"/>
        </pc:sldMkLst>
        <pc:spChg chg="mod">
          <ac:chgData name="Andrew Green" userId="5c87a1a1-9dba-4e8d-80a3-ee66ced3ed9c" providerId="ADAL" clId="{9A9AB7D1-B6BD-46A2-8490-B57938038788}" dt="2022-09-15T10:51:46.732" v="388" actId="20577"/>
          <ac:spMkLst>
            <pc:docMk/>
            <pc:sldMk cId="652339571" sldId="462"/>
            <ac:spMk id="2" creationId="{DD14DECA-C73B-0724-F674-ECB35B80DA15}"/>
          </ac:spMkLst>
        </pc:spChg>
        <pc:spChg chg="mod">
          <ac:chgData name="Andrew Green" userId="5c87a1a1-9dba-4e8d-80a3-ee66ced3ed9c" providerId="ADAL" clId="{9A9AB7D1-B6BD-46A2-8490-B57938038788}" dt="2022-09-15T11:28:16.415" v="933" actId="20577"/>
          <ac:spMkLst>
            <pc:docMk/>
            <pc:sldMk cId="652339571" sldId="462"/>
            <ac:spMk id="3" creationId="{E3FC6E97-B2F8-65A9-8C40-8D195E8CFD65}"/>
          </ac:spMkLst>
        </pc:spChg>
      </pc:sldChg>
      <pc:sldChg chg="modSp new mod modNotesTx">
        <pc:chgData name="Andrew Green" userId="5c87a1a1-9dba-4e8d-80a3-ee66ced3ed9c" providerId="ADAL" clId="{9A9AB7D1-B6BD-46A2-8490-B57938038788}" dt="2022-09-15T12:41:45.465" v="1174" actId="5793"/>
        <pc:sldMkLst>
          <pc:docMk/>
          <pc:sldMk cId="1411074984" sldId="463"/>
        </pc:sldMkLst>
        <pc:spChg chg="mod">
          <ac:chgData name="Andrew Green" userId="5c87a1a1-9dba-4e8d-80a3-ee66ced3ed9c" providerId="ADAL" clId="{9A9AB7D1-B6BD-46A2-8490-B57938038788}" dt="2022-09-15T11:00:00.900" v="565" actId="20577"/>
          <ac:spMkLst>
            <pc:docMk/>
            <pc:sldMk cId="1411074984" sldId="463"/>
            <ac:spMk id="2" creationId="{63597664-7C7B-27F1-DF08-09D04C26002A}"/>
          </ac:spMkLst>
        </pc:spChg>
        <pc:spChg chg="mod">
          <ac:chgData name="Andrew Green" userId="5c87a1a1-9dba-4e8d-80a3-ee66ced3ed9c" providerId="ADAL" clId="{9A9AB7D1-B6BD-46A2-8490-B57938038788}" dt="2022-09-15T12:41:45.465" v="1174" actId="5793"/>
          <ac:spMkLst>
            <pc:docMk/>
            <pc:sldMk cId="1411074984" sldId="463"/>
            <ac:spMk id="3" creationId="{DA65AA79-B1A5-F289-0D73-15F2D32EF4A6}"/>
          </ac:spMkLst>
        </pc:spChg>
      </pc:sldChg>
      <pc:sldChg chg="modSp add mod modNotesTx">
        <pc:chgData name="Andrew Green" userId="5c87a1a1-9dba-4e8d-80a3-ee66ced3ed9c" providerId="ADAL" clId="{9A9AB7D1-B6BD-46A2-8490-B57938038788}" dt="2022-09-15T12:54:26.848" v="1655" actId="20577"/>
        <pc:sldMkLst>
          <pc:docMk/>
          <pc:sldMk cId="1499792834" sldId="464"/>
        </pc:sldMkLst>
        <pc:spChg chg="mod">
          <ac:chgData name="Andrew Green" userId="5c87a1a1-9dba-4e8d-80a3-ee66ced3ed9c" providerId="ADAL" clId="{9A9AB7D1-B6BD-46A2-8490-B57938038788}" dt="2022-09-15T12:49:20.390" v="1392" actId="5793"/>
          <ac:spMkLst>
            <pc:docMk/>
            <pc:sldMk cId="1499792834" sldId="464"/>
            <ac:spMk id="2" creationId="{63597664-7C7B-27F1-DF08-09D04C26002A}"/>
          </ac:spMkLst>
        </pc:spChg>
        <pc:spChg chg="mod">
          <ac:chgData name="Andrew Green" userId="5c87a1a1-9dba-4e8d-80a3-ee66ced3ed9c" providerId="ADAL" clId="{9A9AB7D1-B6BD-46A2-8490-B57938038788}" dt="2022-09-15T12:54:26.848" v="1655" actId="20577"/>
          <ac:spMkLst>
            <pc:docMk/>
            <pc:sldMk cId="1499792834" sldId="464"/>
            <ac:spMk id="3" creationId="{DA65AA79-B1A5-F289-0D73-15F2D32EF4A6}"/>
          </ac:spMkLst>
        </pc:spChg>
      </pc:sldChg>
      <pc:sldChg chg="modSp new mod modNotesTx">
        <pc:chgData name="Andrew Green" userId="5c87a1a1-9dba-4e8d-80a3-ee66ced3ed9c" providerId="ADAL" clId="{9A9AB7D1-B6BD-46A2-8490-B57938038788}" dt="2022-09-15T12:48:53.714" v="1388" actId="20577"/>
        <pc:sldMkLst>
          <pc:docMk/>
          <pc:sldMk cId="3843842946" sldId="465"/>
        </pc:sldMkLst>
        <pc:spChg chg="mod">
          <ac:chgData name="Andrew Green" userId="5c87a1a1-9dba-4e8d-80a3-ee66ced3ed9c" providerId="ADAL" clId="{9A9AB7D1-B6BD-46A2-8490-B57938038788}" dt="2022-09-15T12:42:01.519" v="1234" actId="20577"/>
          <ac:spMkLst>
            <pc:docMk/>
            <pc:sldMk cId="3843842946" sldId="465"/>
            <ac:spMk id="2" creationId="{63DB7BD9-F502-184D-472D-AAF9B5F072C3}"/>
          </ac:spMkLst>
        </pc:spChg>
        <pc:spChg chg="mod">
          <ac:chgData name="Andrew Green" userId="5c87a1a1-9dba-4e8d-80a3-ee66ced3ed9c" providerId="ADAL" clId="{9A9AB7D1-B6BD-46A2-8490-B57938038788}" dt="2022-09-15T12:48:53.714" v="1388" actId="20577"/>
          <ac:spMkLst>
            <pc:docMk/>
            <pc:sldMk cId="3843842946" sldId="465"/>
            <ac:spMk id="3" creationId="{8CCA9108-ACAB-E8DC-95CA-9B3BFCF5CA5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8FD93-DBCC-454F-8B41-8334835EDD7F}" type="datetimeFigureOut">
              <a:rPr lang="en-GB" smtClean="0"/>
              <a:t>15/09/2022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3D83F-DC1D-4206-A168-2287E477B1D2}" type="slidenum">
              <a:rPr lang="en-GB" smtClean="0"/>
              <a:t>‹#›</a:t>
            </a:fld>
            <a:endParaRPr lang="en-GB"/>
          </a:p>
        </p:txBody>
      </p:sp>
    </p:spTree>
    <p:extLst>
      <p:ext uri="{BB962C8B-B14F-4D97-AF65-F5344CB8AC3E}">
        <p14:creationId xmlns:p14="http://schemas.microsoft.com/office/powerpoint/2010/main" val="28950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Jansen, D. </a:t>
            </a:r>
            <a:r>
              <a:rPr lang="en-GB" i="1" dirty="0"/>
              <a:t>What (Exactly) Is A Research Proposal?. </a:t>
            </a:r>
            <a:r>
              <a:rPr lang="en-GB" i="0" dirty="0"/>
              <a:t>Available at: https://gradcoach.com/what-is-a-research-proposal-dissertation-thesis. Last Accessed: 5/9/2022.</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4</a:t>
            </a:fld>
            <a:endParaRPr lang="en-GB"/>
          </a:p>
        </p:txBody>
      </p:sp>
    </p:spTree>
    <p:extLst>
      <p:ext uri="{BB962C8B-B14F-4D97-AF65-F5344CB8AC3E}">
        <p14:creationId xmlns:p14="http://schemas.microsoft.com/office/powerpoint/2010/main" val="2054790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6</a:t>
            </a:fld>
            <a:endParaRPr lang="en-GB"/>
          </a:p>
        </p:txBody>
      </p:sp>
    </p:spTree>
    <p:extLst>
      <p:ext uri="{BB962C8B-B14F-4D97-AF65-F5344CB8AC3E}">
        <p14:creationId xmlns:p14="http://schemas.microsoft.com/office/powerpoint/2010/main" val="3730115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2. Project Management Triangle. [image on the Internet, c2021]. [cited 15/9/2022]. Available from: https://dev.to/pramudaliyanage/triple-constraints-the-project-management-triangle-2dk.</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7</a:t>
            </a:fld>
            <a:endParaRPr lang="en-GB"/>
          </a:p>
        </p:txBody>
      </p:sp>
    </p:spTree>
    <p:extLst>
      <p:ext uri="{BB962C8B-B14F-4D97-AF65-F5344CB8AC3E}">
        <p14:creationId xmlns:p14="http://schemas.microsoft.com/office/powerpoint/2010/main" val="1072754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3. International Organization for Standardization (ISO). </a:t>
            </a:r>
            <a:r>
              <a:rPr lang="en-GB" i="1" dirty="0"/>
              <a:t>Glossary of Statistical Terms: Quality – ISO.</a:t>
            </a:r>
            <a:r>
              <a:rPr lang="en-GB" i="0" dirty="0"/>
              <a:t> Available at: https://stats.oecd.org/glossary/detail.asp?ID=5150. Last Accessed: 15/9/2022.</a:t>
            </a:r>
            <a:endParaRPr lang="en-GB" dirty="0"/>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8</a:t>
            </a:fld>
            <a:endParaRPr lang="en-GB"/>
          </a:p>
        </p:txBody>
      </p:sp>
    </p:spTree>
    <p:extLst>
      <p:ext uri="{BB962C8B-B14F-4D97-AF65-F5344CB8AC3E}">
        <p14:creationId xmlns:p14="http://schemas.microsoft.com/office/powerpoint/2010/main" val="2039553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4. Project Management Institute. </a:t>
            </a:r>
            <a:r>
              <a:rPr lang="en-GB" i="1" dirty="0"/>
              <a:t>A GUIDE TO THE PROJECT MANAGEMENT BODY OF KNOWLEDGE</a:t>
            </a:r>
            <a:r>
              <a:rPr lang="en-GB" dirty="0"/>
              <a:t>. Seventh Edition. </a:t>
            </a:r>
            <a:r>
              <a:rPr lang="en-GB" dirty="0">
                <a:effectLst/>
                <a:latin typeface="Arial" panose="020B0604020202020204" pitchFamily="34" charset="0"/>
              </a:rPr>
              <a:t>Pennsylvania: Project Management Institute. 2021. </a:t>
            </a:r>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9</a:t>
            </a:fld>
            <a:endParaRPr lang="en-GB"/>
          </a:p>
        </p:txBody>
      </p:sp>
    </p:spTree>
    <p:extLst>
      <p:ext uri="{BB962C8B-B14F-4D97-AF65-F5344CB8AC3E}">
        <p14:creationId xmlns:p14="http://schemas.microsoft.com/office/powerpoint/2010/main" val="4037084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5. </a:t>
            </a:r>
            <a:r>
              <a:rPr lang="en-GB" dirty="0" err="1"/>
              <a:t>Bouchrika</a:t>
            </a:r>
            <a:r>
              <a:rPr lang="en-GB" dirty="0"/>
              <a:t>, I. </a:t>
            </a:r>
            <a:r>
              <a:rPr lang="en-GB" i="1" dirty="0"/>
              <a:t>Top 10 Qualities of Good Academic Research. </a:t>
            </a:r>
            <a:r>
              <a:rPr lang="en-GB" i="0" dirty="0"/>
              <a:t>Available at: https://research.com/research/top-10-qualities-of-good-academic-research. Last Accessed: 15/9/2022.</a:t>
            </a:r>
            <a:endParaRPr lang="en-GB" i="1" dirty="0"/>
          </a:p>
        </p:txBody>
      </p:sp>
      <p:sp>
        <p:nvSpPr>
          <p:cNvPr id="4" name="Slide Number Placeholder 3"/>
          <p:cNvSpPr>
            <a:spLocks noGrp="1"/>
          </p:cNvSpPr>
          <p:nvPr>
            <p:ph type="sldNum" sz="quarter" idx="5"/>
          </p:nvPr>
        </p:nvSpPr>
        <p:spPr/>
        <p:txBody>
          <a:bodyPr/>
          <a:lstStyle/>
          <a:p>
            <a:fld id="{F613D83F-DC1D-4206-A168-2287E477B1D2}" type="slidenum">
              <a:rPr lang="en-GB" smtClean="0"/>
              <a:t>10</a:t>
            </a:fld>
            <a:endParaRPr lang="en-GB"/>
          </a:p>
        </p:txBody>
      </p:sp>
    </p:spTree>
    <p:extLst>
      <p:ext uri="{BB962C8B-B14F-4D97-AF65-F5344CB8AC3E}">
        <p14:creationId xmlns:p14="http://schemas.microsoft.com/office/powerpoint/2010/main" val="982143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11</a:t>
            </a:fld>
            <a:endParaRPr lang="en-GB"/>
          </a:p>
        </p:txBody>
      </p:sp>
    </p:spTree>
    <p:extLst>
      <p:ext uri="{BB962C8B-B14F-4D97-AF65-F5344CB8AC3E}">
        <p14:creationId xmlns:p14="http://schemas.microsoft.com/office/powerpoint/2010/main" val="38906146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13</a:t>
            </a:fld>
            <a:endParaRPr lang="en-GB"/>
          </a:p>
        </p:txBody>
      </p:sp>
    </p:spTree>
    <p:extLst>
      <p:ext uri="{BB962C8B-B14F-4D97-AF65-F5344CB8AC3E}">
        <p14:creationId xmlns:p14="http://schemas.microsoft.com/office/powerpoint/2010/main" val="4086239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sp>
        <p:nvSpPr>
          <p:cNvPr id="4" name="Date Placeholder 3"/>
          <p:cNvSpPr>
            <a:spLocks noGrp="1"/>
          </p:cNvSpPr>
          <p:nvPr>
            <p:ph type="dt" sz="half" idx="10"/>
          </p:nvPr>
        </p:nvSpPr>
        <p:spPr/>
        <p:txBody>
          <a:bodyPr/>
          <a:lstStyle>
            <a:lvl1pPr>
              <a:defRPr>
                <a:latin typeface="Calibri" pitchFamily="34" charset="0"/>
              </a:defRPr>
            </a:lvl1pPr>
          </a:lstStyle>
          <a:p>
            <a:fld id="{D7C3A134-F1C3-464B-BF47-54DC2DE08F52}" type="datetimeFigureOut">
              <a:rPr lang="en-US" smtClean="0"/>
              <a:pPr/>
              <a:t>9/15/2022</a:t>
            </a:fld>
            <a:endParaRPr lang="en-US"/>
          </a:p>
        </p:txBody>
      </p:sp>
      <p:sp>
        <p:nvSpPr>
          <p:cNvPr id="5" name="Footer Placeholder 4"/>
          <p:cNvSpPr>
            <a:spLocks noGrp="1"/>
          </p:cNvSpPr>
          <p:nvPr>
            <p:ph type="ftr" sz="quarter" idx="11"/>
          </p:nvPr>
        </p:nvSpPr>
        <p:spPr/>
        <p:txBody>
          <a:bodyPr/>
          <a:lstStyle>
            <a:lvl1pPr>
              <a:defRPr>
                <a:latin typeface="Calibri" pitchFamily="34" charset="0"/>
              </a:defRPr>
            </a:lvl1pPr>
          </a:lstStyle>
          <a:p>
            <a:endParaRPr kumimoji="0" lang="en-US"/>
          </a:p>
        </p:txBody>
      </p:sp>
      <p:sp>
        <p:nvSpPr>
          <p:cNvPr id="6" name="Slide Number Placeholder 5"/>
          <p:cNvSpPr>
            <a:spLocks noGrp="1"/>
          </p:cNvSpPr>
          <p:nvPr>
            <p:ph type="sldNum" sz="quarter" idx="12"/>
          </p:nvPr>
        </p:nvSpPr>
        <p:spPr/>
        <p:txBody>
          <a:bodyPr/>
          <a:lstStyle>
            <a:lvl1pPr>
              <a:defRPr>
                <a:latin typeface="Calibri" pitchFamily="34" charset="0"/>
              </a:defRPr>
            </a:lvl1p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9/15/2022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spcBef>
                <a:spcPts val="0"/>
              </a:spcBef>
              <a:spcAft>
                <a:spcPts val="600"/>
              </a:spcAft>
              <a:defRPr sz="2000"/>
            </a:lvl1pPr>
            <a:lvl2pPr>
              <a:spcBef>
                <a:spcPts val="0"/>
              </a:spcBef>
              <a:spcAft>
                <a:spcPts val="600"/>
              </a:spcAft>
              <a:defRPr sz="1800"/>
            </a:lvl2pPr>
            <a:lvl3pPr>
              <a:spcBef>
                <a:spcPts val="0"/>
              </a:spcBef>
              <a:spcAft>
                <a:spcPts val="600"/>
              </a:spcAft>
              <a:defRPr sz="1600"/>
            </a:lvl3pPr>
            <a:lvl4pPr>
              <a:spcBef>
                <a:spcPts val="0"/>
              </a:spcBef>
              <a:spcAft>
                <a:spcPts val="600"/>
              </a:spcAft>
              <a:defRPr sz="1400"/>
            </a:lvl4pPr>
            <a:lvl5pPr>
              <a:spcBef>
                <a:spcPts val="0"/>
              </a:spcBef>
              <a:spcAft>
                <a:spcPts val="600"/>
              </a:spcAft>
              <a:defRPr sz="12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D7C3A134-F1C3-464B-BF47-54DC2DE08F52}"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4000" cy="68579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9/15/2022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9/15/2022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7C3A134-F1C3-464B-BF47-54DC2DE08F52}" type="datetimeFigureOut">
              <a:rPr lang="en-US" smtClean="0"/>
              <a:pPr/>
              <a:t>9/15/2022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9/15/2022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9/15/2022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9/15/2022</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9/15/2022</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Calibri" pitchFamily="34" charset="0"/>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Calibri" pitchFamily="34" charset="0"/>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Calibri" pitchFamily="34" charset="0"/>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Calibri" pitchFamily="34" charset="0"/>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Calibri" pitchFamily="34" charset="0"/>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Major Project and Research Methods</a:t>
            </a:r>
            <a:br>
              <a:rPr lang="en-GB" sz="2400" dirty="0">
                <a:solidFill>
                  <a:schemeClr val="tx1"/>
                </a:solidFill>
              </a:rPr>
            </a:br>
            <a:r>
              <a:rPr lang="en-GB" sz="2400" dirty="0">
                <a:solidFill>
                  <a:schemeClr val="tx1"/>
                </a:solidFill>
              </a:rPr>
              <a:t>Research Methodology #7</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B7BD9-F502-184D-472D-AAF9B5F072C3}"/>
              </a:ext>
            </a:extLst>
          </p:cNvPr>
          <p:cNvSpPr>
            <a:spLocks noGrp="1"/>
          </p:cNvSpPr>
          <p:nvPr>
            <p:ph type="title"/>
          </p:nvPr>
        </p:nvSpPr>
        <p:spPr/>
        <p:txBody>
          <a:bodyPr/>
          <a:lstStyle/>
          <a:p>
            <a:r>
              <a:rPr lang="en-GB" dirty="0"/>
              <a:t>Academic Research Quality</a:t>
            </a:r>
          </a:p>
        </p:txBody>
      </p:sp>
      <p:sp>
        <p:nvSpPr>
          <p:cNvPr id="3" name="Content Placeholder 2">
            <a:extLst>
              <a:ext uri="{FF2B5EF4-FFF2-40B4-BE49-F238E27FC236}">
                <a16:creationId xmlns:a16="http://schemas.microsoft.com/office/drawing/2014/main" id="{8CCA9108-ACAB-E8DC-95CA-9B3BFCF5CA5B}"/>
              </a:ext>
            </a:extLst>
          </p:cNvPr>
          <p:cNvSpPr>
            <a:spLocks noGrp="1"/>
          </p:cNvSpPr>
          <p:nvPr>
            <p:ph idx="1"/>
          </p:nvPr>
        </p:nvSpPr>
        <p:spPr/>
        <p:txBody>
          <a:bodyPr>
            <a:normAutofit/>
          </a:bodyPr>
          <a:lstStyle/>
          <a:p>
            <a:pPr marL="576072" indent="-457200">
              <a:buFont typeface="+mj-lt"/>
              <a:buAutoNum type="arabicPeriod"/>
            </a:pPr>
            <a:r>
              <a:rPr lang="en-GB" dirty="0"/>
              <a:t>Good quality research:</a:t>
            </a:r>
          </a:p>
          <a:p>
            <a:pPr marL="868680" lvl="1" indent="-457200">
              <a:buFont typeface="+mj-lt"/>
              <a:buAutoNum type="arabicPeriod"/>
            </a:pPr>
            <a:r>
              <a:rPr lang="en-GB" dirty="0"/>
              <a:t>Is anchored on a sound research question.</a:t>
            </a:r>
          </a:p>
          <a:p>
            <a:pPr marL="868680" lvl="1" indent="-457200">
              <a:buFont typeface="+mj-lt"/>
              <a:buAutoNum type="arabicPeriod"/>
            </a:pPr>
            <a:r>
              <a:rPr lang="en-GB" dirty="0"/>
              <a:t>Follows a systematic, appropriate research methodology.</a:t>
            </a:r>
          </a:p>
          <a:p>
            <a:pPr marL="868680" lvl="1" indent="-457200">
              <a:buFont typeface="+mj-lt"/>
              <a:buAutoNum type="arabicPeriod"/>
            </a:pPr>
            <a:r>
              <a:rPr lang="en-GB" dirty="0"/>
              <a:t>Acknowledges previous research on the topic.</a:t>
            </a:r>
          </a:p>
          <a:p>
            <a:pPr marL="868680" lvl="1" indent="-457200">
              <a:buFont typeface="+mj-lt"/>
              <a:buAutoNum type="arabicPeriod"/>
            </a:pPr>
            <a:r>
              <a:rPr lang="en-GB" dirty="0"/>
              <a:t>Uses relevant, empirical data and proper data analysis methods.</a:t>
            </a:r>
          </a:p>
          <a:p>
            <a:pPr marL="868680" lvl="1" indent="-457200">
              <a:buFont typeface="+mj-lt"/>
              <a:buAutoNum type="arabicPeriod"/>
            </a:pPr>
            <a:r>
              <a:rPr lang="en-GB" dirty="0"/>
              <a:t>Is representative and generalizable.</a:t>
            </a:r>
          </a:p>
          <a:p>
            <a:pPr marL="868680" lvl="1" indent="-457200">
              <a:buFont typeface="+mj-lt"/>
              <a:buAutoNum type="arabicPeriod"/>
            </a:pPr>
            <a:r>
              <a:rPr lang="en-GB" dirty="0"/>
              <a:t>Is guided by logic.</a:t>
            </a:r>
          </a:p>
          <a:p>
            <a:pPr marL="868680" lvl="1" indent="-457200">
              <a:buFont typeface="+mj-lt"/>
              <a:buAutoNum type="arabicPeriod"/>
            </a:pPr>
            <a:r>
              <a:rPr lang="en-GB" dirty="0"/>
              <a:t>Has external validity.</a:t>
            </a:r>
          </a:p>
          <a:p>
            <a:pPr marL="868680" lvl="1" indent="-457200">
              <a:buFont typeface="+mj-lt"/>
              <a:buAutoNum type="arabicPeriod"/>
            </a:pPr>
            <a:r>
              <a:rPr lang="en-GB" dirty="0"/>
              <a:t>Is replicable, reproducible, and transparent.</a:t>
            </a:r>
          </a:p>
          <a:p>
            <a:pPr marL="868680" lvl="1" indent="-457200">
              <a:buFont typeface="+mj-lt"/>
              <a:buAutoNum type="arabicPeriod"/>
            </a:pPr>
            <a:r>
              <a:rPr lang="en-GB" dirty="0"/>
              <a:t>Acknowledges its limitations and provides suggestions for future research.</a:t>
            </a:r>
          </a:p>
          <a:p>
            <a:pPr marL="868680" lvl="1" indent="-457200">
              <a:buFont typeface="+mj-lt"/>
              <a:buAutoNum type="arabicPeriod"/>
            </a:pPr>
            <a:r>
              <a:rPr lang="en-GB" dirty="0"/>
              <a:t>Is ethical. </a:t>
            </a:r>
            <a:r>
              <a:rPr lang="en-GB" sz="1200" dirty="0"/>
              <a:t>[5]</a:t>
            </a:r>
            <a:endParaRPr lang="en-GB" dirty="0"/>
          </a:p>
        </p:txBody>
      </p:sp>
    </p:spTree>
    <p:extLst>
      <p:ext uri="{BB962C8B-B14F-4D97-AF65-F5344CB8AC3E}">
        <p14:creationId xmlns:p14="http://schemas.microsoft.com/office/powerpoint/2010/main" val="3843842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97664-7C7B-27F1-DF08-09D04C26002A}"/>
              </a:ext>
            </a:extLst>
          </p:cNvPr>
          <p:cNvSpPr>
            <a:spLocks noGrp="1"/>
          </p:cNvSpPr>
          <p:nvPr>
            <p:ph type="title"/>
          </p:nvPr>
        </p:nvSpPr>
        <p:spPr/>
        <p:txBody>
          <a:bodyPr/>
          <a:lstStyle/>
          <a:p>
            <a:r>
              <a:rPr lang="en-GB" dirty="0"/>
              <a:t>For your project…</a:t>
            </a:r>
          </a:p>
        </p:txBody>
      </p:sp>
      <p:sp>
        <p:nvSpPr>
          <p:cNvPr id="3" name="Content Placeholder 2">
            <a:extLst>
              <a:ext uri="{FF2B5EF4-FFF2-40B4-BE49-F238E27FC236}">
                <a16:creationId xmlns:a16="http://schemas.microsoft.com/office/drawing/2014/main" id="{DA65AA79-B1A5-F289-0D73-15F2D32EF4A6}"/>
              </a:ext>
            </a:extLst>
          </p:cNvPr>
          <p:cNvSpPr>
            <a:spLocks noGrp="1"/>
          </p:cNvSpPr>
          <p:nvPr>
            <p:ph idx="1"/>
          </p:nvPr>
        </p:nvSpPr>
        <p:spPr/>
        <p:txBody>
          <a:bodyPr>
            <a:normAutofit/>
          </a:bodyPr>
          <a:lstStyle/>
          <a:p>
            <a:r>
              <a:rPr lang="en-GB" sz="2000" dirty="0"/>
              <a:t>How will you ensure the quality of th</a:t>
            </a:r>
            <a:r>
              <a:rPr lang="en-GB" dirty="0"/>
              <a:t>e application that you develop?</a:t>
            </a:r>
          </a:p>
          <a:p>
            <a:r>
              <a:rPr lang="en-GB" sz="2000" dirty="0"/>
              <a:t>How will you ensure the academic quality of your research effort? </a:t>
            </a:r>
          </a:p>
          <a:p>
            <a:endParaRPr lang="en-GB" dirty="0"/>
          </a:p>
          <a:p>
            <a:endParaRPr lang="en-GB" dirty="0"/>
          </a:p>
          <a:p>
            <a:endParaRPr lang="en-GB" dirty="0"/>
          </a:p>
          <a:p>
            <a:endParaRPr lang="en-GB" dirty="0"/>
          </a:p>
          <a:p>
            <a:endParaRPr lang="en-GB" dirty="0"/>
          </a:p>
          <a:p>
            <a:endParaRPr lang="en-GB" dirty="0"/>
          </a:p>
          <a:p>
            <a:endParaRPr lang="en-GB" dirty="0"/>
          </a:p>
          <a:p>
            <a:r>
              <a:rPr lang="en-GB" sz="2000" dirty="0"/>
              <a:t>Your Project Proposal should include a Quality Management Plan which discusses the answers to these questions, as should your interim viva.</a:t>
            </a:r>
          </a:p>
          <a:p>
            <a:endParaRPr lang="en-GB" dirty="0"/>
          </a:p>
        </p:txBody>
      </p:sp>
    </p:spTree>
    <p:extLst>
      <p:ext uri="{BB962C8B-B14F-4D97-AF65-F5344CB8AC3E}">
        <p14:creationId xmlns:p14="http://schemas.microsoft.com/office/powerpoint/2010/main" val="1499792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Task</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2765866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Autofit/>
          </a:bodyPr>
          <a:lstStyle/>
          <a:p>
            <a:r>
              <a:rPr lang="en-GB" sz="3600" dirty="0"/>
              <a:t>Task</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2816"/>
            <a:ext cx="8229600" cy="4750153"/>
          </a:xfrm>
        </p:spPr>
        <p:txBody>
          <a:bodyPr>
            <a:normAutofit/>
          </a:bodyPr>
          <a:lstStyle/>
          <a:p>
            <a:r>
              <a:rPr lang="en-GB" dirty="0"/>
              <a:t>Continue working on your Project Proposal document.</a:t>
            </a:r>
          </a:p>
          <a:p>
            <a:r>
              <a:rPr lang="en-GB" dirty="0"/>
              <a:t>Consider how you will maintain the quality of your project.</a:t>
            </a:r>
          </a:p>
          <a:p>
            <a:r>
              <a:rPr lang="en-GB" dirty="0"/>
              <a:t>Note ways in which you will ensure that:</a:t>
            </a:r>
          </a:p>
          <a:p>
            <a:pPr lvl="1"/>
            <a:r>
              <a:rPr lang="en-GB" dirty="0"/>
              <a:t>The sources used are rigorous.</a:t>
            </a:r>
          </a:p>
          <a:p>
            <a:pPr lvl="1"/>
            <a:r>
              <a:rPr lang="en-GB" dirty="0"/>
              <a:t>The project will include proper data analysis methodology.</a:t>
            </a:r>
          </a:p>
          <a:p>
            <a:pPr lvl="1"/>
            <a:r>
              <a:rPr lang="en-GB" dirty="0"/>
              <a:t>The project is replicable, reproducible, and transparent.</a:t>
            </a:r>
          </a:p>
          <a:p>
            <a:pPr lvl="1"/>
            <a:endParaRPr lang="en-GB" dirty="0"/>
          </a:p>
          <a:p>
            <a:pPr lvl="1"/>
            <a:endParaRPr lang="en-GB" dirty="0"/>
          </a:p>
          <a:p>
            <a:endParaRPr lang="en-GB" dirty="0"/>
          </a:p>
          <a:p>
            <a:endParaRPr lang="en-GB" dirty="0"/>
          </a:p>
        </p:txBody>
      </p:sp>
    </p:spTree>
    <p:extLst>
      <p:ext uri="{BB962C8B-B14F-4D97-AF65-F5344CB8AC3E}">
        <p14:creationId xmlns:p14="http://schemas.microsoft.com/office/powerpoint/2010/main" val="100786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5082809"/>
          </a:xfrm>
        </p:spPr>
        <p:txBody>
          <a:bodyPr>
            <a:normAutofit/>
          </a:bodyPr>
          <a:lstStyle/>
          <a:p>
            <a:pPr lvl="0"/>
            <a:r>
              <a:rPr lang="en-GB" sz="2000" dirty="0"/>
              <a:t>Recap: </a:t>
            </a:r>
          </a:p>
          <a:p>
            <a:pPr lvl="1"/>
            <a:r>
              <a:rPr lang="en-GB" dirty="0"/>
              <a:t>Project Proposal</a:t>
            </a:r>
          </a:p>
          <a:p>
            <a:pPr lvl="0"/>
            <a:r>
              <a:rPr lang="en-GB" sz="2000" dirty="0"/>
              <a:t>Quality Management for IT Projects</a:t>
            </a:r>
            <a:r>
              <a:rPr lang="en-GB" dirty="0"/>
              <a:t>.</a:t>
            </a:r>
          </a:p>
          <a:p>
            <a:pPr lvl="0"/>
            <a:r>
              <a:rPr lang="en-GB" dirty="0"/>
              <a:t>Academic Research Quality.</a:t>
            </a:r>
          </a:p>
          <a:p>
            <a:pPr lvl="0"/>
            <a:r>
              <a:rPr lang="en-GB" sz="2000" dirty="0"/>
              <a:t>Relevance for </a:t>
            </a:r>
            <a:r>
              <a:rPr lang="en-GB" dirty="0"/>
              <a:t>the Project Proposal.</a:t>
            </a:r>
          </a:p>
          <a:p>
            <a:pPr lvl="0"/>
            <a:r>
              <a:rPr lang="en-GB" sz="2000"/>
              <a:t>Task/Workshop.</a:t>
            </a: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extLst>
      <p:ext uri="{BB962C8B-B14F-4D97-AF65-F5344CB8AC3E}">
        <p14:creationId xmlns:p14="http://schemas.microsoft.com/office/powerpoint/2010/main" val="2475966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F87D-B594-48DD-9E6B-41F65DA58169}"/>
              </a:ext>
            </a:extLst>
          </p:cNvPr>
          <p:cNvSpPr>
            <a:spLocks noGrp="1"/>
          </p:cNvSpPr>
          <p:nvPr>
            <p:ph type="title"/>
          </p:nvPr>
        </p:nvSpPr>
        <p:spPr/>
        <p:txBody>
          <a:bodyPr>
            <a:normAutofit/>
          </a:bodyPr>
          <a:lstStyle/>
          <a:p>
            <a:r>
              <a:rPr lang="en-GB" dirty="0"/>
              <a:t>Any questions?</a:t>
            </a:r>
          </a:p>
        </p:txBody>
      </p:sp>
      <p:sp>
        <p:nvSpPr>
          <p:cNvPr id="3" name="Content Placeholder 2">
            <a:extLst>
              <a:ext uri="{FF2B5EF4-FFF2-40B4-BE49-F238E27FC236}">
                <a16:creationId xmlns:a16="http://schemas.microsoft.com/office/drawing/2014/main" id="{B48C3860-53D6-408C-8363-9B73C34BAA30}"/>
              </a:ext>
            </a:extLst>
          </p:cNvPr>
          <p:cNvSpPr>
            <a:spLocks noGrp="1"/>
          </p:cNvSpPr>
          <p:nvPr>
            <p:ph idx="1"/>
          </p:nvPr>
        </p:nvSpPr>
        <p:spPr>
          <a:xfrm>
            <a:off x="457200" y="1775191"/>
            <a:ext cx="8229600" cy="4750153"/>
          </a:xfrm>
        </p:spPr>
        <p:txBody>
          <a:bodyPr>
            <a:normAutofit/>
          </a:bodyPr>
          <a:lstStyle/>
          <a:p>
            <a:pPr>
              <a:spcAft>
                <a:spcPts val="1200"/>
              </a:spcAft>
            </a:pPr>
            <a:r>
              <a:rPr lang="en-GB" sz="2000" dirty="0"/>
              <a:t>No?</a:t>
            </a:r>
          </a:p>
          <a:p>
            <a:pPr>
              <a:spcAft>
                <a:spcPts val="1200"/>
              </a:spcAft>
            </a:pPr>
            <a:r>
              <a:rPr lang="en-GB" dirty="0"/>
              <a:t>Work on the Project Proposal.</a:t>
            </a:r>
            <a:endParaRPr lang="en-GB" sz="2000" dirty="0"/>
          </a:p>
          <a:p>
            <a:pPr lvl="1">
              <a:spcAft>
                <a:spcPts val="600"/>
              </a:spcAft>
            </a:pPr>
            <a:endParaRPr lang="en-GB" dirty="0"/>
          </a:p>
        </p:txBody>
      </p:sp>
    </p:spTree>
    <p:extLst>
      <p:ext uri="{BB962C8B-B14F-4D97-AF65-F5344CB8AC3E}">
        <p14:creationId xmlns:p14="http://schemas.microsoft.com/office/powerpoint/2010/main" val="353922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78145"/>
          </a:xfrm>
        </p:spPr>
        <p:txBody>
          <a:bodyPr>
            <a:normAutofit/>
          </a:bodyPr>
          <a:lstStyle/>
          <a:p>
            <a:pPr lvl="0"/>
            <a:r>
              <a:rPr lang="en-GB" sz="2000" dirty="0"/>
              <a:t>Recap: </a:t>
            </a:r>
          </a:p>
          <a:p>
            <a:pPr lvl="1"/>
            <a:r>
              <a:rPr lang="en-GB" dirty="0"/>
              <a:t>Project Proposal</a:t>
            </a:r>
          </a:p>
          <a:p>
            <a:pPr lvl="0"/>
            <a:r>
              <a:rPr lang="en-GB" sz="2000" dirty="0"/>
              <a:t>Quality Management for IT Projects</a:t>
            </a:r>
            <a:r>
              <a:rPr lang="en-GB" dirty="0"/>
              <a:t>.</a:t>
            </a:r>
          </a:p>
          <a:p>
            <a:pPr lvl="0"/>
            <a:r>
              <a:rPr lang="en-GB" dirty="0"/>
              <a:t>Academic Research Quality.</a:t>
            </a:r>
          </a:p>
          <a:p>
            <a:pPr lvl="0"/>
            <a:r>
              <a:rPr lang="en-GB" sz="2000" dirty="0"/>
              <a:t>Relevance for </a:t>
            </a:r>
            <a:r>
              <a:rPr lang="en-GB" dirty="0"/>
              <a:t>the Project Proposal.</a:t>
            </a:r>
          </a:p>
          <a:p>
            <a:pPr lvl="0"/>
            <a:r>
              <a:rPr lang="en-GB" sz="2000" dirty="0"/>
              <a:t>Task/Workshop.</a:t>
            </a: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Recap</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390389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04BE-77A7-9A60-7842-134FF754356A}"/>
              </a:ext>
            </a:extLst>
          </p:cNvPr>
          <p:cNvSpPr>
            <a:spLocks noGrp="1"/>
          </p:cNvSpPr>
          <p:nvPr>
            <p:ph type="title"/>
          </p:nvPr>
        </p:nvSpPr>
        <p:spPr/>
        <p:txBody>
          <a:bodyPr/>
          <a:lstStyle/>
          <a:p>
            <a:r>
              <a:rPr lang="en-GB" dirty="0"/>
              <a:t>The Project Proposal</a:t>
            </a:r>
          </a:p>
        </p:txBody>
      </p:sp>
      <p:sp>
        <p:nvSpPr>
          <p:cNvPr id="3" name="Content Placeholder 2">
            <a:extLst>
              <a:ext uri="{FF2B5EF4-FFF2-40B4-BE49-F238E27FC236}">
                <a16:creationId xmlns:a16="http://schemas.microsoft.com/office/drawing/2014/main" id="{00694A57-918A-F99E-30AF-85A7EC8F4AFC}"/>
              </a:ext>
            </a:extLst>
          </p:cNvPr>
          <p:cNvSpPr>
            <a:spLocks noGrp="1"/>
          </p:cNvSpPr>
          <p:nvPr>
            <p:ph idx="1"/>
          </p:nvPr>
        </p:nvSpPr>
        <p:spPr/>
        <p:txBody>
          <a:bodyPr/>
          <a:lstStyle/>
          <a:p>
            <a:r>
              <a:rPr lang="en-GB" dirty="0"/>
              <a:t>The purpose of the project proposal is to establish exactly what is to be achieved by the project and to establish a plan to do this. </a:t>
            </a:r>
          </a:p>
          <a:p>
            <a:r>
              <a:rPr lang="en-GB" dirty="0"/>
              <a:t>“A research proposal is a simply a structured, formal document that explains what you plan to research (i.e. your research topic), why it’s worth researching (i.e. your justification), and how you plan to investigate it (i.e. your practical approach).“ </a:t>
            </a:r>
            <a:r>
              <a:rPr lang="en-GB" sz="1200" dirty="0"/>
              <a:t>[1]</a:t>
            </a:r>
          </a:p>
          <a:p>
            <a:r>
              <a:rPr lang="en-GB" dirty="0"/>
              <a:t>“The purpose of the research proposal […] is to convince your research supervisor, committee or university that your research is suitable (for the requirements of the degree program) and manageable (given the time and resource constraints you will face).”</a:t>
            </a:r>
            <a:r>
              <a:rPr lang="en-GB" sz="1200" dirty="0"/>
              <a:t> [1]</a:t>
            </a:r>
          </a:p>
          <a:p>
            <a:endParaRPr lang="en-GB" dirty="0"/>
          </a:p>
          <a:p>
            <a:endParaRPr lang="en-GB" dirty="0"/>
          </a:p>
          <a:p>
            <a:endParaRPr lang="en-GB" sz="1200" dirty="0"/>
          </a:p>
        </p:txBody>
      </p:sp>
    </p:spTree>
    <p:extLst>
      <p:ext uri="{BB962C8B-B14F-4D97-AF65-F5344CB8AC3E}">
        <p14:creationId xmlns:p14="http://schemas.microsoft.com/office/powerpoint/2010/main" val="4226847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pPr lvl="0"/>
            <a:r>
              <a:rPr lang="en-GB" sz="3000" dirty="0"/>
              <a:t>Quality Management for IT Projects</a:t>
            </a: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7175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sz="4000" dirty="0"/>
              <a:t>Project Quality Management</a:t>
            </a:r>
          </a:p>
        </p:txBody>
      </p:sp>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8229600" cy="4822161"/>
          </a:xfrm>
        </p:spPr>
        <p:txBody>
          <a:bodyPr>
            <a:normAutofit/>
          </a:bodyPr>
          <a:lstStyle/>
          <a:p>
            <a:pPr marL="457200" indent="-457200"/>
            <a:r>
              <a:rPr lang="en-GB" dirty="0"/>
              <a:t>Project Quality Management aims to ensure that the project will meet the requirements for which it was taken on. </a:t>
            </a:r>
          </a:p>
          <a:p>
            <a:pPr marL="457200" indent="-457200"/>
            <a:r>
              <a:rPr lang="en-GB" dirty="0"/>
              <a:t>Balancing only scope, time and cost is not sufficient, to be considered robust, quality must be equally considered.</a:t>
            </a:r>
          </a:p>
        </p:txBody>
      </p:sp>
    </p:spTree>
    <p:extLst>
      <p:ext uri="{BB962C8B-B14F-4D97-AF65-F5344CB8AC3E}">
        <p14:creationId xmlns:p14="http://schemas.microsoft.com/office/powerpoint/2010/main" val="1688693166"/>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9A8-08EC-90D4-AFDF-5B394859BE75}"/>
              </a:ext>
            </a:extLst>
          </p:cNvPr>
          <p:cNvSpPr>
            <a:spLocks noGrp="1"/>
          </p:cNvSpPr>
          <p:nvPr>
            <p:ph type="title"/>
          </p:nvPr>
        </p:nvSpPr>
        <p:spPr/>
        <p:txBody>
          <a:bodyPr>
            <a:normAutofit/>
          </a:bodyPr>
          <a:lstStyle/>
          <a:p>
            <a:r>
              <a:rPr lang="en-GB" dirty="0"/>
              <a:t>Project Quality Management</a:t>
            </a:r>
          </a:p>
        </p:txBody>
      </p:sp>
      <p:pic>
        <p:nvPicPr>
          <p:cNvPr id="9" name="Picture 8" descr="Diagram&#10;&#10;Description automatically generated">
            <a:extLst>
              <a:ext uri="{FF2B5EF4-FFF2-40B4-BE49-F238E27FC236}">
                <a16:creationId xmlns:a16="http://schemas.microsoft.com/office/drawing/2014/main" id="{242A8E61-7CAF-606B-4AD7-5ADA9A8C84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0" y="2669129"/>
            <a:ext cx="3810000" cy="2962275"/>
          </a:xfrm>
          <a:prstGeom prst="rect">
            <a:avLst/>
          </a:prstGeom>
        </p:spPr>
      </p:pic>
      <p:sp>
        <p:nvSpPr>
          <p:cNvPr id="3" name="Content Placeholder 2">
            <a:extLst>
              <a:ext uri="{FF2B5EF4-FFF2-40B4-BE49-F238E27FC236}">
                <a16:creationId xmlns:a16="http://schemas.microsoft.com/office/drawing/2014/main" id="{CAE50FD0-B7F5-71B4-1792-C3D5EEE4C108}"/>
              </a:ext>
            </a:extLst>
          </p:cNvPr>
          <p:cNvSpPr>
            <a:spLocks noGrp="1"/>
          </p:cNvSpPr>
          <p:nvPr>
            <p:ph idx="1"/>
          </p:nvPr>
        </p:nvSpPr>
        <p:spPr>
          <a:xfrm>
            <a:off x="457200" y="1775191"/>
            <a:ext cx="5266928" cy="4750153"/>
          </a:xfrm>
        </p:spPr>
        <p:txBody>
          <a:bodyPr>
            <a:normAutofit lnSpcReduction="10000"/>
          </a:bodyPr>
          <a:lstStyle/>
          <a:p>
            <a:r>
              <a:rPr lang="en-GB" sz="2000" dirty="0"/>
              <a:t>Within Project Management there are three known constraints that are independent but interlinked. Time, cost and scope.</a:t>
            </a:r>
          </a:p>
          <a:p>
            <a:r>
              <a:rPr lang="en-GB" sz="2000" dirty="0"/>
              <a:t>Overarching all of these is quality. </a:t>
            </a:r>
          </a:p>
          <a:p>
            <a:r>
              <a:rPr lang="en-GB" sz="2000" dirty="0"/>
              <a:t>A successful project is about keeping a balance between the three constraints so that quality is not compromised.</a:t>
            </a:r>
          </a:p>
          <a:p>
            <a:r>
              <a:rPr lang="en-GB" sz="2000" dirty="0"/>
              <a:t>Quality is one of the key components of project success or failure. </a:t>
            </a:r>
          </a:p>
          <a:p>
            <a:r>
              <a:rPr lang="en-GB" sz="2000" dirty="0"/>
              <a:t>Quality and scope are frequently interchanged in the triangle. </a:t>
            </a:r>
          </a:p>
          <a:p>
            <a:r>
              <a:rPr lang="en-GB" sz="2000" dirty="0"/>
              <a:t>Whilst the other constraints are in tension with each other and somewhat flexible, quality should never be compromised.</a:t>
            </a:r>
          </a:p>
        </p:txBody>
      </p:sp>
      <p:sp>
        <p:nvSpPr>
          <p:cNvPr id="10" name="TextBox 9">
            <a:extLst>
              <a:ext uri="{FF2B5EF4-FFF2-40B4-BE49-F238E27FC236}">
                <a16:creationId xmlns:a16="http://schemas.microsoft.com/office/drawing/2014/main" id="{A3B6D6B6-353E-8E2A-FCC1-9051A1336D14}"/>
              </a:ext>
            </a:extLst>
          </p:cNvPr>
          <p:cNvSpPr txBox="1"/>
          <p:nvPr/>
        </p:nvSpPr>
        <p:spPr>
          <a:xfrm>
            <a:off x="8604448" y="5229200"/>
            <a:ext cx="372870"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[2]</a:t>
            </a:r>
          </a:p>
        </p:txBody>
      </p:sp>
    </p:spTree>
    <p:extLst>
      <p:ext uri="{BB962C8B-B14F-4D97-AF65-F5344CB8AC3E}">
        <p14:creationId xmlns:p14="http://schemas.microsoft.com/office/powerpoint/2010/main" val="407040071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4DECA-C73B-0724-F674-ECB35B80DA15}"/>
              </a:ext>
            </a:extLst>
          </p:cNvPr>
          <p:cNvSpPr>
            <a:spLocks noGrp="1"/>
          </p:cNvSpPr>
          <p:nvPr>
            <p:ph type="title"/>
          </p:nvPr>
        </p:nvSpPr>
        <p:spPr/>
        <p:txBody>
          <a:bodyPr/>
          <a:lstStyle/>
          <a:p>
            <a:r>
              <a:rPr lang="en-GB" dirty="0"/>
              <a:t>What is Project Quality?</a:t>
            </a:r>
          </a:p>
        </p:txBody>
      </p:sp>
      <p:sp>
        <p:nvSpPr>
          <p:cNvPr id="3" name="Content Placeholder 2">
            <a:extLst>
              <a:ext uri="{FF2B5EF4-FFF2-40B4-BE49-F238E27FC236}">
                <a16:creationId xmlns:a16="http://schemas.microsoft.com/office/drawing/2014/main" id="{E3FC6E97-B2F8-65A9-8C40-8D195E8CFD65}"/>
              </a:ext>
            </a:extLst>
          </p:cNvPr>
          <p:cNvSpPr>
            <a:spLocks noGrp="1"/>
          </p:cNvSpPr>
          <p:nvPr>
            <p:ph idx="1"/>
          </p:nvPr>
        </p:nvSpPr>
        <p:spPr/>
        <p:txBody>
          <a:bodyPr/>
          <a:lstStyle/>
          <a:p>
            <a:pPr>
              <a:spcAft>
                <a:spcPts val="1200"/>
              </a:spcAft>
            </a:pPr>
            <a:r>
              <a:rPr lang="en-GB" dirty="0"/>
              <a:t>"The totality of features and characteristics of a product or service that bear on its ability to satisfy stated or implied needs". </a:t>
            </a:r>
            <a:br>
              <a:rPr lang="en-GB" dirty="0"/>
            </a:br>
            <a:r>
              <a:rPr lang="en-GB" sz="1400" b="1" dirty="0"/>
              <a:t>International Organization for Standardization (ISO) </a:t>
            </a:r>
            <a:r>
              <a:rPr lang="en-GB" sz="1400" dirty="0"/>
              <a:t>[3] </a:t>
            </a:r>
            <a:endParaRPr lang="en-GB" sz="1400" b="1" dirty="0"/>
          </a:p>
          <a:p>
            <a:pPr>
              <a:spcAft>
                <a:spcPts val="1200"/>
              </a:spcAft>
            </a:pPr>
            <a:r>
              <a:rPr lang="en-GB" dirty="0"/>
              <a:t>To simplify, it means that a product is considered of good quality when it meets with requirements specified by the client or end user, i.e. the requestor of the product (or service).  </a:t>
            </a:r>
          </a:p>
          <a:p>
            <a:r>
              <a:rPr lang="en-GB" dirty="0"/>
              <a:t>In this case….</a:t>
            </a:r>
          </a:p>
          <a:p>
            <a:pPr lvl="1"/>
            <a:r>
              <a:rPr lang="en-GB" dirty="0"/>
              <a:t>The client(s) or user(s) whom your Major Project is being developed to help.</a:t>
            </a:r>
          </a:p>
          <a:p>
            <a:pPr lvl="1"/>
            <a:r>
              <a:rPr lang="en-GB" dirty="0"/>
              <a:t>Us (NPTC and USWTSD).</a:t>
            </a:r>
          </a:p>
          <a:p>
            <a:endParaRPr lang="en-GB" dirty="0"/>
          </a:p>
        </p:txBody>
      </p:sp>
    </p:spTree>
    <p:extLst>
      <p:ext uri="{BB962C8B-B14F-4D97-AF65-F5344CB8AC3E}">
        <p14:creationId xmlns:p14="http://schemas.microsoft.com/office/powerpoint/2010/main" val="652339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97664-7C7B-27F1-DF08-09D04C26002A}"/>
              </a:ext>
            </a:extLst>
          </p:cNvPr>
          <p:cNvSpPr>
            <a:spLocks noGrp="1"/>
          </p:cNvSpPr>
          <p:nvPr>
            <p:ph type="title"/>
          </p:nvPr>
        </p:nvSpPr>
        <p:spPr/>
        <p:txBody>
          <a:bodyPr/>
          <a:lstStyle/>
          <a:p>
            <a:r>
              <a:rPr lang="en-GB" dirty="0"/>
              <a:t>Project Quality Management</a:t>
            </a:r>
          </a:p>
        </p:txBody>
      </p:sp>
      <p:sp>
        <p:nvSpPr>
          <p:cNvPr id="3" name="Content Placeholder 2">
            <a:extLst>
              <a:ext uri="{FF2B5EF4-FFF2-40B4-BE49-F238E27FC236}">
                <a16:creationId xmlns:a16="http://schemas.microsoft.com/office/drawing/2014/main" id="{DA65AA79-B1A5-F289-0D73-15F2D32EF4A6}"/>
              </a:ext>
            </a:extLst>
          </p:cNvPr>
          <p:cNvSpPr>
            <a:spLocks noGrp="1"/>
          </p:cNvSpPr>
          <p:nvPr>
            <p:ph idx="1"/>
          </p:nvPr>
        </p:nvSpPr>
        <p:spPr/>
        <p:txBody>
          <a:bodyPr>
            <a:normAutofit/>
          </a:bodyPr>
          <a:lstStyle/>
          <a:p>
            <a:r>
              <a:rPr lang="en-GB" sz="2000" dirty="0"/>
              <a:t>The Project Management Institute (PMI) has published ‘A Guide to the Project Management Body of Knowledge’ (known as the PMBOK) to set standards for the project management profession. </a:t>
            </a:r>
            <a:r>
              <a:rPr lang="en-GB" sz="1200" dirty="0"/>
              <a:t>[4]</a:t>
            </a:r>
            <a:endParaRPr lang="en-GB" sz="2000" dirty="0"/>
          </a:p>
          <a:p>
            <a:r>
              <a:rPr lang="en-GB" sz="2000" dirty="0"/>
              <a:t>It includes amongst its knowledge areas, Project Quality Management, which includes the processes required to ensure that the project will satisfy the needs for which it was undertaken (PMI, 2021). </a:t>
            </a:r>
          </a:p>
          <a:p>
            <a:r>
              <a:rPr lang="en-GB" sz="2000" dirty="0"/>
              <a:t>PMI insist that all projects should have a Quality Management Plan.  </a:t>
            </a:r>
          </a:p>
          <a:p>
            <a:pPr marL="118872" indent="0">
              <a:buNone/>
            </a:pPr>
            <a:endParaRPr lang="en-GB" sz="2000" dirty="0"/>
          </a:p>
          <a:p>
            <a:pPr marL="118872" indent="0">
              <a:buNone/>
            </a:pPr>
            <a:endParaRPr lang="en-GB" sz="2000" dirty="0"/>
          </a:p>
          <a:p>
            <a:endParaRPr lang="en-GB" dirty="0"/>
          </a:p>
        </p:txBody>
      </p:sp>
    </p:spTree>
    <p:extLst>
      <p:ext uri="{BB962C8B-B14F-4D97-AF65-F5344CB8AC3E}">
        <p14:creationId xmlns:p14="http://schemas.microsoft.com/office/powerpoint/2010/main" val="14110749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 design-AG-2016">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1963</TotalTime>
  <Words>936</Words>
  <Application>Microsoft Office PowerPoint</Application>
  <PresentationFormat>On-screen Show (4:3)</PresentationFormat>
  <Paragraphs>97</Paragraphs>
  <Slides>15</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Corbel</vt:lpstr>
      <vt:lpstr>Wingdings</vt:lpstr>
      <vt:lpstr>Wingdings 2</vt:lpstr>
      <vt:lpstr>Wingdings 3</vt:lpstr>
      <vt:lpstr>PPT design-AG-2016</vt:lpstr>
      <vt:lpstr>Major Project and Research Methods Research Methodology #7</vt:lpstr>
      <vt:lpstr>In this session…</vt:lpstr>
      <vt:lpstr>Recap</vt:lpstr>
      <vt:lpstr>The Project Proposal</vt:lpstr>
      <vt:lpstr>Quality Management for IT Projects</vt:lpstr>
      <vt:lpstr>Project Quality Management</vt:lpstr>
      <vt:lpstr>Project Quality Management</vt:lpstr>
      <vt:lpstr>What is Project Quality?</vt:lpstr>
      <vt:lpstr>Project Quality Management</vt:lpstr>
      <vt:lpstr>Academic Research Quality</vt:lpstr>
      <vt:lpstr>For your project…</vt:lpstr>
      <vt:lpstr>Task</vt:lpstr>
      <vt:lpstr>Task</vt:lpstr>
      <vt:lpstr>In this session…</vt:lpstr>
      <vt:lpstr>Any 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17: Web Development Introduction</dc:title>
  <dc:creator>Gwyn&amp;Xiao</dc:creator>
  <cp:lastModifiedBy>Andrew Green</cp:lastModifiedBy>
  <cp:revision>131</cp:revision>
  <dcterms:created xsi:type="dcterms:W3CDTF">2010-09-12T20:40:41Z</dcterms:created>
  <dcterms:modified xsi:type="dcterms:W3CDTF">2022-09-15T13:08:04Z</dcterms:modified>
</cp:coreProperties>
</file>