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318" r:id="rId3"/>
    <p:sldId id="337" r:id="rId4"/>
    <p:sldId id="335" r:id="rId5"/>
    <p:sldId id="363" r:id="rId6"/>
    <p:sldId id="338" r:id="rId7"/>
    <p:sldId id="364" r:id="rId8"/>
    <p:sldId id="320" r:id="rId9"/>
    <p:sldId id="336" r:id="rId10"/>
    <p:sldId id="339" r:id="rId11"/>
    <p:sldId id="365" r:id="rId12"/>
    <p:sldId id="340" r:id="rId13"/>
    <p:sldId id="341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80" r:id="rId28"/>
    <p:sldId id="383" r:id="rId29"/>
    <p:sldId id="32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D00"/>
    <a:srgbClr val="EBA039"/>
    <a:srgbClr val="525252"/>
    <a:srgbClr val="87A2D3"/>
    <a:srgbClr val="E78000"/>
    <a:srgbClr val="847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7E5A1C-FE82-4401-813F-325B015F4AB5}" v="8" dt="2022-10-23T10:37:50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89424" autoAdjust="0"/>
  </p:normalViewPr>
  <p:slideViewPr>
    <p:cSldViewPr>
      <p:cViewPr varScale="1">
        <p:scale>
          <a:sx n="95" d="100"/>
          <a:sy n="95" d="100"/>
        </p:scale>
        <p:origin x="17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Green" userId="5c87a1a1-9dba-4e8d-80a3-ee66ced3ed9c" providerId="ADAL" clId="{9D7D664E-971A-4EED-9FB8-FACB0817168B}"/>
    <pc:docChg chg="modSld">
      <pc:chgData name="Andrew Green" userId="5c87a1a1-9dba-4e8d-80a3-ee66ced3ed9c" providerId="ADAL" clId="{9D7D664E-971A-4EED-9FB8-FACB0817168B}" dt="2022-06-23T15:15:37.406" v="0"/>
      <pc:docMkLst>
        <pc:docMk/>
      </pc:docMkLst>
      <pc:sldChg chg="modSp mod">
        <pc:chgData name="Andrew Green" userId="5c87a1a1-9dba-4e8d-80a3-ee66ced3ed9c" providerId="ADAL" clId="{9D7D664E-971A-4EED-9FB8-FACB0817168B}" dt="2022-06-23T15:15:37.406" v="0"/>
        <pc:sldMkLst>
          <pc:docMk/>
          <pc:sldMk cId="0" sldId="256"/>
        </pc:sldMkLst>
        <pc:spChg chg="mod">
          <ac:chgData name="Andrew Green" userId="5c87a1a1-9dba-4e8d-80a3-ee66ced3ed9c" providerId="ADAL" clId="{9D7D664E-971A-4EED-9FB8-FACB0817168B}" dt="2022-06-23T15:15:37.406" v="0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Andrew Green" userId="5c87a1a1-9dba-4e8d-80a3-ee66ced3ed9c" providerId="ADAL" clId="{237E5A1C-FE82-4401-813F-325B015F4AB5}"/>
    <pc:docChg chg="undo custSel delSld modSld sldOrd modMainMaster">
      <pc:chgData name="Andrew Green" userId="5c87a1a1-9dba-4e8d-80a3-ee66ced3ed9c" providerId="ADAL" clId="{237E5A1C-FE82-4401-813F-325B015F4AB5}" dt="2022-10-23T10:52:02.241" v="97" actId="6549"/>
      <pc:docMkLst>
        <pc:docMk/>
      </pc:docMkLst>
      <pc:sldChg chg="modSp mod">
        <pc:chgData name="Andrew Green" userId="5c87a1a1-9dba-4e8d-80a3-ee66ced3ed9c" providerId="ADAL" clId="{237E5A1C-FE82-4401-813F-325B015F4AB5}" dt="2022-10-23T10:35:41.817" v="7" actId="20577"/>
        <pc:sldMkLst>
          <pc:docMk/>
          <pc:sldMk cId="3735659964" sldId="335"/>
        </pc:sldMkLst>
        <pc:spChg chg="mod">
          <ac:chgData name="Andrew Green" userId="5c87a1a1-9dba-4e8d-80a3-ee66ced3ed9c" providerId="ADAL" clId="{237E5A1C-FE82-4401-813F-325B015F4AB5}" dt="2022-10-23T10:35:41.817" v="7" actId="20577"/>
          <ac:spMkLst>
            <pc:docMk/>
            <pc:sldMk cId="3735659964" sldId="335"/>
            <ac:spMk id="3" creationId="{D51E7148-B95F-43E2-9C0C-8AC9F24B85BB}"/>
          </ac:spMkLst>
        </pc:spChg>
      </pc:sldChg>
      <pc:sldChg chg="modSp mod">
        <pc:chgData name="Andrew Green" userId="5c87a1a1-9dba-4e8d-80a3-ee66ced3ed9c" providerId="ADAL" clId="{237E5A1C-FE82-4401-813F-325B015F4AB5}" dt="2022-10-23T10:49:53.081" v="45" actId="20577"/>
        <pc:sldMkLst>
          <pc:docMk/>
          <pc:sldMk cId="1803036447" sldId="336"/>
        </pc:sldMkLst>
        <pc:spChg chg="mod">
          <ac:chgData name="Andrew Green" userId="5c87a1a1-9dba-4e8d-80a3-ee66ced3ed9c" providerId="ADAL" clId="{237E5A1C-FE82-4401-813F-325B015F4AB5}" dt="2022-10-23T10:49:53.081" v="45" actId="20577"/>
          <ac:spMkLst>
            <pc:docMk/>
            <pc:sldMk cId="1803036447" sldId="336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37:08.589" v="20" actId="20577"/>
        <pc:sldMkLst>
          <pc:docMk/>
          <pc:sldMk cId="840762016" sldId="338"/>
        </pc:sldMkLst>
        <pc:spChg chg="mod">
          <ac:chgData name="Andrew Green" userId="5c87a1a1-9dba-4e8d-80a3-ee66ced3ed9c" providerId="ADAL" clId="{237E5A1C-FE82-4401-813F-325B015F4AB5}" dt="2022-10-23T10:37:08.589" v="20" actId="20577"/>
          <ac:spMkLst>
            <pc:docMk/>
            <pc:sldMk cId="840762016" sldId="338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0:02.081" v="50" actId="20577"/>
        <pc:sldMkLst>
          <pc:docMk/>
          <pc:sldMk cId="2085347914" sldId="339"/>
        </pc:sldMkLst>
        <pc:spChg chg="mod">
          <ac:chgData name="Andrew Green" userId="5c87a1a1-9dba-4e8d-80a3-ee66ced3ed9c" providerId="ADAL" clId="{237E5A1C-FE82-4401-813F-325B015F4AB5}" dt="2022-10-23T10:50:02.081" v="50" actId="20577"/>
          <ac:spMkLst>
            <pc:docMk/>
            <pc:sldMk cId="2085347914" sldId="339"/>
            <ac:spMk id="3" creationId="{00000000-0000-0000-0000-000000000000}"/>
          </ac:spMkLst>
        </pc:spChg>
        <pc:picChg chg="mod">
          <ac:chgData name="Andrew Green" userId="5c87a1a1-9dba-4e8d-80a3-ee66ced3ed9c" providerId="ADAL" clId="{237E5A1C-FE82-4401-813F-325B015F4AB5}" dt="2022-10-23T10:50:00.572" v="49" actId="1076"/>
          <ac:picMkLst>
            <pc:docMk/>
            <pc:sldMk cId="2085347914" sldId="339"/>
            <ac:picMk id="6" creationId="{00000000-0000-0000-0000-000000000000}"/>
          </ac:picMkLst>
        </pc:picChg>
      </pc:sldChg>
      <pc:sldChg chg="modSp mod">
        <pc:chgData name="Andrew Green" userId="5c87a1a1-9dba-4e8d-80a3-ee66ced3ed9c" providerId="ADAL" clId="{237E5A1C-FE82-4401-813F-325B015F4AB5}" dt="2022-10-23T10:50:18.250" v="58" actId="1076"/>
        <pc:sldMkLst>
          <pc:docMk/>
          <pc:sldMk cId="2267777358" sldId="340"/>
        </pc:sldMkLst>
        <pc:spChg chg="mod">
          <ac:chgData name="Andrew Green" userId="5c87a1a1-9dba-4e8d-80a3-ee66ced3ed9c" providerId="ADAL" clId="{237E5A1C-FE82-4401-813F-325B015F4AB5}" dt="2022-10-23T10:50:15.928" v="57" actId="20577"/>
          <ac:spMkLst>
            <pc:docMk/>
            <pc:sldMk cId="2267777358" sldId="340"/>
            <ac:spMk id="3" creationId="{00000000-0000-0000-0000-000000000000}"/>
          </ac:spMkLst>
        </pc:spChg>
        <pc:picChg chg="mod">
          <ac:chgData name="Andrew Green" userId="5c87a1a1-9dba-4e8d-80a3-ee66ced3ed9c" providerId="ADAL" clId="{237E5A1C-FE82-4401-813F-325B015F4AB5}" dt="2022-10-23T10:50:18.250" v="58" actId="1076"/>
          <ac:picMkLst>
            <pc:docMk/>
            <pc:sldMk cId="2267777358" sldId="340"/>
            <ac:picMk id="5" creationId="{00000000-0000-0000-0000-000000000000}"/>
          </ac:picMkLst>
        </pc:picChg>
      </pc:sldChg>
      <pc:sldChg chg="modSp mod">
        <pc:chgData name="Andrew Green" userId="5c87a1a1-9dba-4e8d-80a3-ee66ced3ed9c" providerId="ADAL" clId="{237E5A1C-FE82-4401-813F-325B015F4AB5}" dt="2022-10-23T10:50:22.447" v="59" actId="20577"/>
        <pc:sldMkLst>
          <pc:docMk/>
          <pc:sldMk cId="3045790741" sldId="341"/>
        </pc:sldMkLst>
        <pc:spChg chg="mod">
          <ac:chgData name="Andrew Green" userId="5c87a1a1-9dba-4e8d-80a3-ee66ced3ed9c" providerId="ADAL" clId="{237E5A1C-FE82-4401-813F-325B015F4AB5}" dt="2022-10-23T10:50:22.447" v="59" actId="20577"/>
          <ac:spMkLst>
            <pc:docMk/>
            <pc:sldMk cId="3045790741" sldId="341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35:44.252" v="8" actId="20577"/>
        <pc:sldMkLst>
          <pc:docMk/>
          <pc:sldMk cId="331976082" sldId="363"/>
        </pc:sldMkLst>
        <pc:spChg chg="mod">
          <ac:chgData name="Andrew Green" userId="5c87a1a1-9dba-4e8d-80a3-ee66ced3ed9c" providerId="ADAL" clId="{237E5A1C-FE82-4401-813F-325B015F4AB5}" dt="2022-10-23T10:35:44.252" v="8" actId="20577"/>
          <ac:spMkLst>
            <pc:docMk/>
            <pc:sldMk cId="331976082" sldId="363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38:40.413" v="39" actId="255"/>
        <pc:sldMkLst>
          <pc:docMk/>
          <pc:sldMk cId="2216034048" sldId="364"/>
        </pc:sldMkLst>
        <pc:spChg chg="mod">
          <ac:chgData name="Andrew Green" userId="5c87a1a1-9dba-4e8d-80a3-ee66ced3ed9c" providerId="ADAL" clId="{237E5A1C-FE82-4401-813F-325B015F4AB5}" dt="2022-10-23T10:38:40.413" v="39" actId="255"/>
          <ac:spMkLst>
            <pc:docMk/>
            <pc:sldMk cId="2216034048" sldId="364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0:10.038" v="53" actId="20577"/>
        <pc:sldMkLst>
          <pc:docMk/>
          <pc:sldMk cId="3777080259" sldId="365"/>
        </pc:sldMkLst>
        <pc:spChg chg="mod">
          <ac:chgData name="Andrew Green" userId="5c87a1a1-9dba-4e8d-80a3-ee66ced3ed9c" providerId="ADAL" clId="{237E5A1C-FE82-4401-813F-325B015F4AB5}" dt="2022-10-23T10:50:10.038" v="53" actId="20577"/>
          <ac:spMkLst>
            <pc:docMk/>
            <pc:sldMk cId="3777080259" sldId="365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0:31.063" v="64" actId="20577"/>
        <pc:sldMkLst>
          <pc:docMk/>
          <pc:sldMk cId="4153234481" sldId="366"/>
        </pc:sldMkLst>
        <pc:spChg chg="mod">
          <ac:chgData name="Andrew Green" userId="5c87a1a1-9dba-4e8d-80a3-ee66ced3ed9c" providerId="ADAL" clId="{237E5A1C-FE82-4401-813F-325B015F4AB5}" dt="2022-10-23T10:50:31.063" v="64" actId="20577"/>
          <ac:spMkLst>
            <pc:docMk/>
            <pc:sldMk cId="4153234481" sldId="366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0:40.945" v="67" actId="20577"/>
        <pc:sldMkLst>
          <pc:docMk/>
          <pc:sldMk cId="4130987396" sldId="367"/>
        </pc:sldMkLst>
        <pc:spChg chg="mod">
          <ac:chgData name="Andrew Green" userId="5c87a1a1-9dba-4e8d-80a3-ee66ced3ed9c" providerId="ADAL" clId="{237E5A1C-FE82-4401-813F-325B015F4AB5}" dt="2022-10-23T10:50:40.945" v="67" actId="20577"/>
          <ac:spMkLst>
            <pc:docMk/>
            <pc:sldMk cId="4130987396" sldId="367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0:47.043" v="69" actId="20577"/>
        <pc:sldMkLst>
          <pc:docMk/>
          <pc:sldMk cId="911226149" sldId="368"/>
        </pc:sldMkLst>
        <pc:spChg chg="mod">
          <ac:chgData name="Andrew Green" userId="5c87a1a1-9dba-4e8d-80a3-ee66ced3ed9c" providerId="ADAL" clId="{237E5A1C-FE82-4401-813F-325B015F4AB5}" dt="2022-10-23T10:50:47.043" v="69" actId="20577"/>
          <ac:spMkLst>
            <pc:docMk/>
            <pc:sldMk cId="911226149" sldId="368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0:50.449" v="70" actId="20577"/>
        <pc:sldMkLst>
          <pc:docMk/>
          <pc:sldMk cId="3195206701" sldId="369"/>
        </pc:sldMkLst>
        <pc:spChg chg="mod">
          <ac:chgData name="Andrew Green" userId="5c87a1a1-9dba-4e8d-80a3-ee66ced3ed9c" providerId="ADAL" clId="{237E5A1C-FE82-4401-813F-325B015F4AB5}" dt="2022-10-23T10:50:50.449" v="70" actId="20577"/>
          <ac:spMkLst>
            <pc:docMk/>
            <pc:sldMk cId="3195206701" sldId="369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0:55.116" v="73" actId="20577"/>
        <pc:sldMkLst>
          <pc:docMk/>
          <pc:sldMk cId="256650558" sldId="370"/>
        </pc:sldMkLst>
        <pc:spChg chg="mod">
          <ac:chgData name="Andrew Green" userId="5c87a1a1-9dba-4e8d-80a3-ee66ced3ed9c" providerId="ADAL" clId="{237E5A1C-FE82-4401-813F-325B015F4AB5}" dt="2022-10-23T10:50:55.116" v="73" actId="20577"/>
          <ac:spMkLst>
            <pc:docMk/>
            <pc:sldMk cId="256650558" sldId="370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0:59.531" v="76" actId="20577"/>
        <pc:sldMkLst>
          <pc:docMk/>
          <pc:sldMk cId="1634926192" sldId="371"/>
        </pc:sldMkLst>
        <pc:spChg chg="mod">
          <ac:chgData name="Andrew Green" userId="5c87a1a1-9dba-4e8d-80a3-ee66ced3ed9c" providerId="ADAL" clId="{237E5A1C-FE82-4401-813F-325B015F4AB5}" dt="2022-10-23T10:50:59.531" v="76" actId="20577"/>
          <ac:spMkLst>
            <pc:docMk/>
            <pc:sldMk cId="1634926192" sldId="371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1:04.166" v="79" actId="20577"/>
        <pc:sldMkLst>
          <pc:docMk/>
          <pc:sldMk cId="40929617" sldId="373"/>
        </pc:sldMkLst>
        <pc:spChg chg="mod">
          <ac:chgData name="Andrew Green" userId="5c87a1a1-9dba-4e8d-80a3-ee66ced3ed9c" providerId="ADAL" clId="{237E5A1C-FE82-4401-813F-325B015F4AB5}" dt="2022-10-23T10:51:04.166" v="79" actId="20577"/>
          <ac:spMkLst>
            <pc:docMk/>
            <pc:sldMk cId="40929617" sldId="373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1:08.389" v="82" actId="20577"/>
        <pc:sldMkLst>
          <pc:docMk/>
          <pc:sldMk cId="1410031438" sldId="374"/>
        </pc:sldMkLst>
        <pc:spChg chg="mod">
          <ac:chgData name="Andrew Green" userId="5c87a1a1-9dba-4e8d-80a3-ee66ced3ed9c" providerId="ADAL" clId="{237E5A1C-FE82-4401-813F-325B015F4AB5}" dt="2022-10-23T10:51:08.389" v="82" actId="20577"/>
          <ac:spMkLst>
            <pc:docMk/>
            <pc:sldMk cId="1410031438" sldId="374"/>
            <ac:spMk id="3" creationId="{00000000-0000-0000-0000-000000000000}"/>
          </ac:spMkLst>
        </pc:spChg>
      </pc:sldChg>
      <pc:sldChg chg="ord">
        <pc:chgData name="Andrew Green" userId="5c87a1a1-9dba-4e8d-80a3-ee66ced3ed9c" providerId="ADAL" clId="{237E5A1C-FE82-4401-813F-325B015F4AB5}" dt="2022-10-23T10:51:10.576" v="84"/>
        <pc:sldMkLst>
          <pc:docMk/>
          <pc:sldMk cId="1551156740" sldId="375"/>
        </pc:sldMkLst>
      </pc:sldChg>
      <pc:sldChg chg="modSp mod">
        <pc:chgData name="Andrew Green" userId="5c87a1a1-9dba-4e8d-80a3-ee66ced3ed9c" providerId="ADAL" clId="{237E5A1C-FE82-4401-813F-325B015F4AB5}" dt="2022-10-23T10:51:31.908" v="88" actId="20577"/>
        <pc:sldMkLst>
          <pc:docMk/>
          <pc:sldMk cId="868763299" sldId="376"/>
        </pc:sldMkLst>
        <pc:spChg chg="mod">
          <ac:chgData name="Andrew Green" userId="5c87a1a1-9dba-4e8d-80a3-ee66ced3ed9c" providerId="ADAL" clId="{237E5A1C-FE82-4401-813F-325B015F4AB5}" dt="2022-10-23T10:51:31.908" v="88" actId="20577"/>
          <ac:spMkLst>
            <pc:docMk/>
            <pc:sldMk cId="868763299" sldId="376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237E5A1C-FE82-4401-813F-325B015F4AB5}" dt="2022-10-23T10:51:46.178" v="95" actId="20577"/>
        <pc:sldMkLst>
          <pc:docMk/>
          <pc:sldMk cId="967877731" sldId="378"/>
        </pc:sldMkLst>
        <pc:spChg chg="mod">
          <ac:chgData name="Andrew Green" userId="5c87a1a1-9dba-4e8d-80a3-ee66ced3ed9c" providerId="ADAL" clId="{237E5A1C-FE82-4401-813F-325B015F4AB5}" dt="2022-10-23T10:51:46.178" v="95" actId="20577"/>
          <ac:spMkLst>
            <pc:docMk/>
            <pc:sldMk cId="967877731" sldId="378"/>
            <ac:spMk id="3" creationId="{00000000-0000-0000-0000-000000000000}"/>
          </ac:spMkLst>
        </pc:spChg>
      </pc:sldChg>
      <pc:sldChg chg="del">
        <pc:chgData name="Andrew Green" userId="5c87a1a1-9dba-4e8d-80a3-ee66ced3ed9c" providerId="ADAL" clId="{237E5A1C-FE82-4401-813F-325B015F4AB5}" dt="2022-10-23T10:35:31.212" v="0" actId="47"/>
        <pc:sldMkLst>
          <pc:docMk/>
          <pc:sldMk cId="2179698880" sldId="379"/>
        </pc:sldMkLst>
      </pc:sldChg>
      <pc:sldChg chg="modSp mod">
        <pc:chgData name="Andrew Green" userId="5c87a1a1-9dba-4e8d-80a3-ee66ced3ed9c" providerId="ADAL" clId="{237E5A1C-FE82-4401-813F-325B015F4AB5}" dt="2022-10-23T10:52:02.241" v="97" actId="6549"/>
        <pc:sldMkLst>
          <pc:docMk/>
          <pc:sldMk cId="3740850666" sldId="380"/>
        </pc:sldMkLst>
        <pc:spChg chg="mod">
          <ac:chgData name="Andrew Green" userId="5c87a1a1-9dba-4e8d-80a3-ee66ced3ed9c" providerId="ADAL" clId="{237E5A1C-FE82-4401-813F-325B015F4AB5}" dt="2022-10-23T10:52:02.241" v="97" actId="6549"/>
          <ac:spMkLst>
            <pc:docMk/>
            <pc:sldMk cId="3740850666" sldId="380"/>
            <ac:spMk id="2" creationId="{00000000-0000-0000-0000-000000000000}"/>
          </ac:spMkLst>
        </pc:spChg>
      </pc:sldChg>
      <pc:sldChg chg="del">
        <pc:chgData name="Andrew Green" userId="5c87a1a1-9dba-4e8d-80a3-ee66ced3ed9c" providerId="ADAL" clId="{237E5A1C-FE82-4401-813F-325B015F4AB5}" dt="2022-10-23T10:51:59.109" v="96" actId="47"/>
        <pc:sldMkLst>
          <pc:docMk/>
          <pc:sldMk cId="2397934133" sldId="382"/>
        </pc:sldMkLst>
      </pc:sldChg>
      <pc:sldMasterChg chg="modSldLayout">
        <pc:chgData name="Andrew Green" userId="5c87a1a1-9dba-4e8d-80a3-ee66ced3ed9c" providerId="ADAL" clId="{237E5A1C-FE82-4401-813F-325B015F4AB5}" dt="2022-10-23T10:37:44.662" v="26" actId="255"/>
        <pc:sldMasterMkLst>
          <pc:docMk/>
          <pc:sldMasterMk cId="0" sldId="2147483696"/>
        </pc:sldMasterMkLst>
        <pc:sldLayoutChg chg="modSp">
          <pc:chgData name="Andrew Green" userId="5c87a1a1-9dba-4e8d-80a3-ee66ced3ed9c" providerId="ADAL" clId="{237E5A1C-FE82-4401-813F-325B015F4AB5}" dt="2022-10-23T10:37:44.662" v="26" actId="255"/>
          <pc:sldLayoutMkLst>
            <pc:docMk/>
            <pc:sldMasterMk cId="0" sldId="2147483696"/>
            <pc:sldLayoutMk cId="0" sldId="2147483698"/>
          </pc:sldLayoutMkLst>
          <pc:spChg chg="mod">
            <ac:chgData name="Andrew Green" userId="5c87a1a1-9dba-4e8d-80a3-ee66ced3ed9c" providerId="ADAL" clId="{237E5A1C-FE82-4401-813F-325B015F4AB5}" dt="2022-10-23T10:37:44.662" v="26" actId="255"/>
            <ac:spMkLst>
              <pc:docMk/>
              <pc:sldMasterMk cId="0" sldId="2147483696"/>
              <pc:sldLayoutMk cId="0" sldId="2147483698"/>
              <ac:spMk id="3" creationId="{00000000-0000-0000-0000-000000000000}"/>
            </ac:spMkLst>
          </pc:spChg>
        </pc:sldLayoutChg>
      </pc:sldMasterChg>
    </pc:docChg>
  </pc:docChgLst>
  <pc:docChgLst>
    <pc:chgData name="Green, Andrew" userId="5c87a1a1-9dba-4e8d-80a3-ee66ced3ed9c" providerId="ADAL" clId="{903D241D-C4C5-4A9A-AF38-BF224FE06C9D}"/>
    <pc:docChg chg="undo custSel addSld delSld modSld">
      <pc:chgData name="Green, Andrew" userId="5c87a1a1-9dba-4e8d-80a3-ee66ced3ed9c" providerId="ADAL" clId="{903D241D-C4C5-4A9A-AF38-BF224FE06C9D}" dt="2020-09-04T12:43:11.054" v="695" actId="20577"/>
      <pc:docMkLst>
        <pc:docMk/>
      </pc:docMkLst>
      <pc:sldChg chg="modSp mod">
        <pc:chgData name="Green, Andrew" userId="5c87a1a1-9dba-4e8d-80a3-ee66ced3ed9c" providerId="ADAL" clId="{903D241D-C4C5-4A9A-AF38-BF224FE06C9D}" dt="2020-09-04T12:22:19.655" v="0"/>
        <pc:sldMkLst>
          <pc:docMk/>
          <pc:sldMk cId="0" sldId="256"/>
        </pc:sldMkLst>
        <pc:spChg chg="mod">
          <ac:chgData name="Green, Andrew" userId="5c87a1a1-9dba-4e8d-80a3-ee66ced3ed9c" providerId="ADAL" clId="{903D241D-C4C5-4A9A-AF38-BF224FE06C9D}" dt="2020-09-04T12:22:19.655" v="0"/>
          <ac:spMkLst>
            <pc:docMk/>
            <pc:sldMk cId="0" sldId="256"/>
            <ac:spMk id="2" creationId="{00000000-0000-0000-0000-000000000000}"/>
          </ac:spMkLst>
        </pc:spChg>
      </pc:sldChg>
      <pc:sldChg chg="modSp add modAnim">
        <pc:chgData name="Green, Andrew" userId="5c87a1a1-9dba-4e8d-80a3-ee66ced3ed9c" providerId="ADAL" clId="{903D241D-C4C5-4A9A-AF38-BF224FE06C9D}" dt="2020-09-04T12:38:23.645" v="694" actId="20577"/>
        <pc:sldMkLst>
          <pc:docMk/>
          <pc:sldMk cId="1320225429" sldId="325"/>
        </pc:sldMkLst>
        <pc:spChg chg="mod">
          <ac:chgData name="Green, Andrew" userId="5c87a1a1-9dba-4e8d-80a3-ee66ced3ed9c" providerId="ADAL" clId="{903D241D-C4C5-4A9A-AF38-BF224FE06C9D}" dt="2020-09-04T12:38:23.645" v="694" actId="20577"/>
          <ac:spMkLst>
            <pc:docMk/>
            <pc:sldMk cId="1320225429" sldId="325"/>
            <ac:spMk id="3" creationId="{00000000-0000-0000-0000-000000000000}"/>
          </ac:spMkLst>
        </pc:spChg>
      </pc:sldChg>
      <pc:sldChg chg="modSp mod">
        <pc:chgData name="Green, Andrew" userId="5c87a1a1-9dba-4e8d-80a3-ee66ced3ed9c" providerId="ADAL" clId="{903D241D-C4C5-4A9A-AF38-BF224FE06C9D}" dt="2020-09-04T12:27:09.694" v="290" actId="20577"/>
        <pc:sldMkLst>
          <pc:docMk/>
          <pc:sldMk cId="3735659964" sldId="335"/>
        </pc:sldMkLst>
        <pc:spChg chg="mod">
          <ac:chgData name="Green, Andrew" userId="5c87a1a1-9dba-4e8d-80a3-ee66ced3ed9c" providerId="ADAL" clId="{903D241D-C4C5-4A9A-AF38-BF224FE06C9D}" dt="2020-09-04T12:27:09.694" v="290" actId="20577"/>
          <ac:spMkLst>
            <pc:docMk/>
            <pc:sldMk cId="3735659964" sldId="335"/>
            <ac:spMk id="3" creationId="{D51E7148-B95F-43E2-9C0C-8AC9F24B85BB}"/>
          </ac:spMkLst>
        </pc:spChg>
      </pc:sldChg>
      <pc:sldChg chg="modSp mod">
        <pc:chgData name="Green, Andrew" userId="5c87a1a1-9dba-4e8d-80a3-ee66ced3ed9c" providerId="ADAL" clId="{903D241D-C4C5-4A9A-AF38-BF224FE06C9D}" dt="2020-09-04T12:22:54.518" v="57" actId="20577"/>
        <pc:sldMkLst>
          <pc:docMk/>
          <pc:sldMk cId="331976082" sldId="363"/>
        </pc:sldMkLst>
        <pc:spChg chg="mod">
          <ac:chgData name="Green, Andrew" userId="5c87a1a1-9dba-4e8d-80a3-ee66ced3ed9c" providerId="ADAL" clId="{903D241D-C4C5-4A9A-AF38-BF224FE06C9D}" dt="2020-09-04T12:22:54.518" v="57" actId="20577"/>
          <ac:spMkLst>
            <pc:docMk/>
            <pc:sldMk cId="331976082" sldId="363"/>
            <ac:spMk id="3" creationId="{00000000-0000-0000-0000-000000000000}"/>
          </ac:spMkLst>
        </pc:spChg>
      </pc:sldChg>
      <pc:sldChg chg="modSp mod">
        <pc:chgData name="Green, Andrew" userId="5c87a1a1-9dba-4e8d-80a3-ee66ced3ed9c" providerId="ADAL" clId="{903D241D-C4C5-4A9A-AF38-BF224FE06C9D}" dt="2020-09-04T12:28:21.230" v="317" actId="20577"/>
        <pc:sldMkLst>
          <pc:docMk/>
          <pc:sldMk cId="2216034048" sldId="364"/>
        </pc:sldMkLst>
        <pc:spChg chg="mod">
          <ac:chgData name="Green, Andrew" userId="5c87a1a1-9dba-4e8d-80a3-ee66ced3ed9c" providerId="ADAL" clId="{903D241D-C4C5-4A9A-AF38-BF224FE06C9D}" dt="2020-09-04T12:28:21.230" v="317" actId="20577"/>
          <ac:spMkLst>
            <pc:docMk/>
            <pc:sldMk cId="2216034048" sldId="364"/>
            <ac:spMk id="3" creationId="{00000000-0000-0000-0000-000000000000}"/>
          </ac:spMkLst>
        </pc:spChg>
      </pc:sldChg>
      <pc:sldChg chg="modSp add mod">
        <pc:chgData name="Green, Andrew" userId="5c87a1a1-9dba-4e8d-80a3-ee66ced3ed9c" providerId="ADAL" clId="{903D241D-C4C5-4A9A-AF38-BF224FE06C9D}" dt="2020-09-04T12:30:09.069" v="373" actId="20577"/>
        <pc:sldMkLst>
          <pc:docMk/>
          <pc:sldMk cId="3740850666" sldId="380"/>
        </pc:sldMkLst>
        <pc:spChg chg="mod">
          <ac:chgData name="Green, Andrew" userId="5c87a1a1-9dba-4e8d-80a3-ee66ced3ed9c" providerId="ADAL" clId="{903D241D-C4C5-4A9A-AF38-BF224FE06C9D}" dt="2020-09-04T12:30:09.069" v="373" actId="20577"/>
          <ac:spMkLst>
            <pc:docMk/>
            <pc:sldMk cId="3740850666" sldId="380"/>
            <ac:spMk id="2" creationId="{00000000-0000-0000-0000-000000000000}"/>
          </ac:spMkLst>
        </pc:spChg>
      </pc:sldChg>
      <pc:sldChg chg="add del">
        <pc:chgData name="Green, Andrew" userId="5c87a1a1-9dba-4e8d-80a3-ee66ced3ed9c" providerId="ADAL" clId="{903D241D-C4C5-4A9A-AF38-BF224FE06C9D}" dt="2020-09-04T12:36:41.242" v="375" actId="47"/>
        <pc:sldMkLst>
          <pc:docMk/>
          <pc:sldMk cId="1985030670" sldId="381"/>
        </pc:sldMkLst>
      </pc:sldChg>
      <pc:sldChg chg="modSp add mod">
        <pc:chgData name="Green, Andrew" userId="5c87a1a1-9dba-4e8d-80a3-ee66ced3ed9c" providerId="ADAL" clId="{903D241D-C4C5-4A9A-AF38-BF224FE06C9D}" dt="2020-09-04T12:43:11.054" v="695" actId="20577"/>
        <pc:sldMkLst>
          <pc:docMk/>
          <pc:sldMk cId="2397934133" sldId="382"/>
        </pc:sldMkLst>
        <pc:spChg chg="mod">
          <ac:chgData name="Green, Andrew" userId="5c87a1a1-9dba-4e8d-80a3-ee66ced3ed9c" providerId="ADAL" clId="{903D241D-C4C5-4A9A-AF38-BF224FE06C9D}" dt="2020-09-04T12:43:11.054" v="695" actId="20577"/>
          <ac:spMkLst>
            <pc:docMk/>
            <pc:sldMk cId="2397934133" sldId="382"/>
            <ac:spMk id="2" creationId="{C9D73F94-F7DF-4A13-A3D4-D4CDFA203A1D}"/>
          </ac:spMkLst>
        </pc:spChg>
        <pc:spChg chg="mod">
          <ac:chgData name="Green, Andrew" userId="5c87a1a1-9dba-4e8d-80a3-ee66ced3ed9c" providerId="ADAL" clId="{903D241D-C4C5-4A9A-AF38-BF224FE06C9D}" dt="2020-09-04T12:37:27.678" v="558" actId="20577"/>
          <ac:spMkLst>
            <pc:docMk/>
            <pc:sldMk cId="2397934133" sldId="382"/>
            <ac:spMk id="3" creationId="{EF744CFB-B0A8-4D4E-8F4C-E2AFDBF57AD0}"/>
          </ac:spMkLst>
        </pc:spChg>
      </pc:sldChg>
      <pc:sldChg chg="modSp add mod">
        <pc:chgData name="Green, Andrew" userId="5c87a1a1-9dba-4e8d-80a3-ee66ced3ed9c" providerId="ADAL" clId="{903D241D-C4C5-4A9A-AF38-BF224FE06C9D}" dt="2020-09-04T12:37:42.230" v="559"/>
        <pc:sldMkLst>
          <pc:docMk/>
          <pc:sldMk cId="450539677" sldId="383"/>
        </pc:sldMkLst>
        <pc:spChg chg="mod">
          <ac:chgData name="Green, Andrew" userId="5c87a1a1-9dba-4e8d-80a3-ee66ced3ed9c" providerId="ADAL" clId="{903D241D-C4C5-4A9A-AF38-BF224FE06C9D}" dt="2020-09-04T12:37:42.230" v="559"/>
          <ac:spMkLst>
            <pc:docMk/>
            <pc:sldMk cId="450539677" sldId="383"/>
            <ac:spMk id="3" creationId="{061D9FB3-6C64-4B0E-84FB-5178B2EC3D0C}"/>
          </ac:spMkLst>
        </pc:spChg>
      </pc:sldChg>
    </pc:docChg>
  </pc:docChgLst>
  <pc:docChgLst>
    <pc:chgData name="Green, Andrew" userId="5c87a1a1-9dba-4e8d-80a3-ee66ced3ed9c" providerId="ADAL" clId="{B3053F1F-6EBC-4DE8-83BF-13D095CA2C54}"/>
    <pc:docChg chg="undo custSel modSld">
      <pc:chgData name="Green, Andrew" userId="5c87a1a1-9dba-4e8d-80a3-ee66ced3ed9c" providerId="ADAL" clId="{B3053F1F-6EBC-4DE8-83BF-13D095CA2C54}" dt="2020-10-16T13:00:50.914" v="8" actId="1076"/>
      <pc:docMkLst>
        <pc:docMk/>
      </pc:docMkLst>
      <pc:sldChg chg="modSp mod">
        <pc:chgData name="Green, Andrew" userId="5c87a1a1-9dba-4e8d-80a3-ee66ced3ed9c" providerId="ADAL" clId="{B3053F1F-6EBC-4DE8-83BF-13D095CA2C54}" dt="2020-10-16T12:58:53.298" v="0" actId="20577"/>
        <pc:sldMkLst>
          <pc:docMk/>
          <pc:sldMk cId="1803036447" sldId="336"/>
        </pc:sldMkLst>
        <pc:spChg chg="mod">
          <ac:chgData name="Green, Andrew" userId="5c87a1a1-9dba-4e8d-80a3-ee66ced3ed9c" providerId="ADAL" clId="{B3053F1F-6EBC-4DE8-83BF-13D095CA2C54}" dt="2020-10-16T12:58:53.298" v="0" actId="20577"/>
          <ac:spMkLst>
            <pc:docMk/>
            <pc:sldMk cId="1803036447" sldId="336"/>
            <ac:spMk id="3" creationId="{00000000-0000-0000-0000-000000000000}"/>
          </ac:spMkLst>
        </pc:spChg>
      </pc:sldChg>
      <pc:sldChg chg="addSp delSp modSp mod">
        <pc:chgData name="Green, Andrew" userId="5c87a1a1-9dba-4e8d-80a3-ee66ced3ed9c" providerId="ADAL" clId="{B3053F1F-6EBC-4DE8-83BF-13D095CA2C54}" dt="2020-10-16T13:00:50.914" v="8" actId="1076"/>
        <pc:sldMkLst>
          <pc:docMk/>
          <pc:sldMk cId="3045790741" sldId="341"/>
        </pc:sldMkLst>
        <pc:spChg chg="add del">
          <ac:chgData name="Green, Andrew" userId="5c87a1a1-9dba-4e8d-80a3-ee66ced3ed9c" providerId="ADAL" clId="{B3053F1F-6EBC-4DE8-83BF-13D095CA2C54}" dt="2020-10-16T13:00:33.089" v="3" actId="22"/>
          <ac:spMkLst>
            <pc:docMk/>
            <pc:sldMk cId="3045790741" sldId="341"/>
            <ac:spMk id="6" creationId="{DB8F90E9-B3DF-4A88-8A01-F3574AAB29A1}"/>
          </ac:spMkLst>
        </pc:spChg>
        <pc:picChg chg="del">
          <ac:chgData name="Green, Andrew" userId="5c87a1a1-9dba-4e8d-80a3-ee66ced3ed9c" providerId="ADAL" clId="{B3053F1F-6EBC-4DE8-83BF-13D095CA2C54}" dt="2020-10-16T13:00:31.586" v="1" actId="478"/>
          <ac:picMkLst>
            <pc:docMk/>
            <pc:sldMk cId="3045790741" sldId="341"/>
            <ac:picMk id="5" creationId="{00000000-0000-0000-0000-000000000000}"/>
          </ac:picMkLst>
        </pc:picChg>
        <pc:picChg chg="add mod">
          <ac:chgData name="Green, Andrew" userId="5c87a1a1-9dba-4e8d-80a3-ee66ced3ed9c" providerId="ADAL" clId="{B3053F1F-6EBC-4DE8-83BF-13D095CA2C54}" dt="2020-10-16T13:00:50.914" v="8" actId="1076"/>
          <ac:picMkLst>
            <pc:docMk/>
            <pc:sldMk cId="3045790741" sldId="341"/>
            <ac:picMk id="8" creationId="{C05DF358-30B2-4791-91B9-A20B50027ED3}"/>
          </ac:picMkLst>
        </pc:picChg>
      </pc:sldChg>
    </pc:docChg>
  </pc:docChgLst>
  <pc:docChgLst>
    <pc:chgData name="Green, Andrew" userId="5c87a1a1-9dba-4e8d-80a3-ee66ced3ed9c" providerId="ADAL" clId="{A9F82AE7-10B2-49AB-8387-86B3ADC58F79}"/>
    <pc:docChg chg="modSld">
      <pc:chgData name="Green, Andrew" userId="5c87a1a1-9dba-4e8d-80a3-ee66ced3ed9c" providerId="ADAL" clId="{A9F82AE7-10B2-49AB-8387-86B3ADC58F79}" dt="2019-10-11T15:21:33.244" v="12" actId="14861"/>
      <pc:docMkLst>
        <pc:docMk/>
      </pc:docMkLst>
      <pc:sldChg chg="addSp delSp modSp">
        <pc:chgData name="Green, Andrew" userId="5c87a1a1-9dba-4e8d-80a3-ee66ced3ed9c" providerId="ADAL" clId="{A9F82AE7-10B2-49AB-8387-86B3ADC58F79}" dt="2019-10-11T15:21:33.244" v="12" actId="14861"/>
        <pc:sldMkLst>
          <pc:docMk/>
          <pc:sldMk cId="0" sldId="277"/>
        </pc:sldMkLst>
        <pc:spChg chg="mod">
          <ac:chgData name="Green, Andrew" userId="5c87a1a1-9dba-4e8d-80a3-ee66ced3ed9c" providerId="ADAL" clId="{A9F82AE7-10B2-49AB-8387-86B3ADC58F79}" dt="2019-10-11T15:20:34.052" v="8" actId="20577"/>
          <ac:spMkLst>
            <pc:docMk/>
            <pc:sldMk cId="0" sldId="277"/>
            <ac:spMk id="3" creationId="{00000000-0000-0000-0000-000000000000}"/>
          </ac:spMkLst>
        </pc:spChg>
        <pc:picChg chg="add del">
          <ac:chgData name="Green, Andrew" userId="5c87a1a1-9dba-4e8d-80a3-ee66ced3ed9c" providerId="ADAL" clId="{A9F82AE7-10B2-49AB-8387-86B3ADC58F79}" dt="2019-10-11T15:20:31.785" v="5"/>
          <ac:picMkLst>
            <pc:docMk/>
            <pc:sldMk cId="0" sldId="277"/>
            <ac:picMk id="4" creationId="{BF265EE0-1FFC-467E-979A-81A233AEA8AB}"/>
          </ac:picMkLst>
        </pc:picChg>
        <pc:picChg chg="add mod">
          <ac:chgData name="Green, Andrew" userId="5c87a1a1-9dba-4e8d-80a3-ee66ced3ed9c" providerId="ADAL" clId="{A9F82AE7-10B2-49AB-8387-86B3ADC58F79}" dt="2019-10-11T15:21:33.244" v="12" actId="14861"/>
          <ac:picMkLst>
            <pc:docMk/>
            <pc:sldMk cId="0" sldId="277"/>
            <ac:picMk id="5" creationId="{B0DFB6C1-48E0-4E4C-AD5C-6965A4D88A6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8FD93-DBCC-454F-8B41-8334835EDD7F}" type="datetimeFigureOut">
              <a:rPr lang="en-GB" smtClean="0"/>
              <a:t>23/10/2022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3D83F-DC1D-4206-A168-2287E477B1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03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$answer is the target number that the</a:t>
            </a:r>
            <a:r>
              <a:rPr lang="en-GB" baseline="0" dirty="0"/>
              <a:t> computer chooses and the user has to guess</a:t>
            </a:r>
          </a:p>
          <a:p>
            <a:r>
              <a:rPr lang="en-GB" baseline="0" dirty="0"/>
              <a:t>$</a:t>
            </a:r>
            <a:r>
              <a:rPr lang="en-GB" baseline="0" dirty="0" err="1"/>
              <a:t>guessesMade</a:t>
            </a:r>
            <a:r>
              <a:rPr lang="en-GB" baseline="0" dirty="0"/>
              <a:t> keeps track of how many guesses the user has made</a:t>
            </a:r>
          </a:p>
          <a:p>
            <a:r>
              <a:rPr lang="en-GB" baseline="0" dirty="0"/>
              <a:t>$guess is the last guess made by the user</a:t>
            </a:r>
          </a:p>
          <a:p>
            <a:r>
              <a:rPr lang="en-GB" baseline="0" dirty="0"/>
              <a:t>$min is the lowest number that the computer can choose as a target</a:t>
            </a:r>
          </a:p>
          <a:p>
            <a:r>
              <a:rPr lang="en-GB" baseline="0" dirty="0"/>
              <a:t>$max is the highest number that the computer can choose as a target</a:t>
            </a:r>
          </a:p>
          <a:p>
            <a:r>
              <a:rPr lang="en-GB" baseline="0" dirty="0"/>
              <a:t>$</a:t>
            </a:r>
            <a:r>
              <a:rPr lang="en-GB" baseline="0" dirty="0" err="1"/>
              <a:t>gamewon</a:t>
            </a:r>
            <a:r>
              <a:rPr lang="en-GB" baseline="0" dirty="0"/>
              <a:t> is a Boolean which indicates whether the game has been won or not</a:t>
            </a:r>
          </a:p>
          <a:p>
            <a:r>
              <a:rPr lang="en-GB" baseline="0" dirty="0"/>
              <a:t>$</a:t>
            </a:r>
            <a:r>
              <a:rPr lang="en-GB" baseline="0" dirty="0" err="1"/>
              <a:t>inRange</a:t>
            </a:r>
            <a:r>
              <a:rPr lang="en-GB" baseline="0" dirty="0"/>
              <a:t> is a Boolean which will be used to sanity check the users input</a:t>
            </a:r>
          </a:p>
          <a:p>
            <a:r>
              <a:rPr lang="en-GB" baseline="0" dirty="0"/>
              <a:t>$message is a string which will be used to keep the user up to date with the status of the game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034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! operator stands</a:t>
            </a:r>
            <a:r>
              <a:rPr lang="en-GB" baseline="0" dirty="0"/>
              <a:t> for “not”</a:t>
            </a:r>
          </a:p>
          <a:p>
            <a:endParaRPr lang="en-GB" baseline="0" dirty="0"/>
          </a:p>
          <a:p>
            <a:r>
              <a:rPr lang="en-GB" baseline="0" dirty="0"/>
              <a:t>This test is shorthand – it reads, if not $</a:t>
            </a:r>
            <a:r>
              <a:rPr lang="en-GB" baseline="0" dirty="0" err="1"/>
              <a:t>gamewon</a:t>
            </a:r>
            <a:r>
              <a:rPr lang="en-GB" baseline="0" dirty="0"/>
              <a:t> – as $</a:t>
            </a:r>
            <a:r>
              <a:rPr lang="en-GB" baseline="0" dirty="0" err="1"/>
              <a:t>gamewon</a:t>
            </a:r>
            <a:r>
              <a:rPr lang="en-GB" baseline="0" dirty="0"/>
              <a:t> is a Boolean it is either true or false</a:t>
            </a:r>
          </a:p>
          <a:p>
            <a:endParaRPr lang="en-GB" baseline="0" dirty="0"/>
          </a:p>
          <a:p>
            <a:r>
              <a:rPr lang="en-GB" baseline="0" dirty="0"/>
              <a:t>If we had said  if ($</a:t>
            </a:r>
            <a:r>
              <a:rPr lang="en-GB" baseline="0" dirty="0" err="1"/>
              <a:t>gamewon</a:t>
            </a:r>
            <a:r>
              <a:rPr lang="en-GB" baseline="0" dirty="0"/>
              <a:t>) { - then the test would pass and the block of code would run if $</a:t>
            </a:r>
            <a:r>
              <a:rPr lang="en-GB" baseline="0" dirty="0" err="1"/>
              <a:t>gamewon</a:t>
            </a:r>
            <a:r>
              <a:rPr lang="en-GB" baseline="0" dirty="0"/>
              <a:t> is set to true.  </a:t>
            </a:r>
          </a:p>
          <a:p>
            <a:r>
              <a:rPr lang="en-GB" baseline="0" dirty="0"/>
              <a:t>We want the opposite to happen and the block to run when $</a:t>
            </a:r>
            <a:r>
              <a:rPr lang="en-GB" baseline="0" dirty="0" err="1"/>
              <a:t>gamewon</a:t>
            </a:r>
            <a:r>
              <a:rPr lang="en-GB" baseline="0" dirty="0"/>
              <a:t> is set to false so including ! reverses the meaning and the test passes if $</a:t>
            </a:r>
            <a:r>
              <a:rPr lang="en-GB" baseline="0" dirty="0" err="1"/>
              <a:t>gamewon</a:t>
            </a:r>
            <a:r>
              <a:rPr lang="en-GB" baseline="0" dirty="0"/>
              <a:t> === false</a:t>
            </a:r>
          </a:p>
          <a:p>
            <a:endParaRPr lang="en-GB" baseline="0" dirty="0"/>
          </a:p>
          <a:p>
            <a:r>
              <a:rPr lang="en-GB" baseline="0" dirty="0"/>
              <a:t>The second PHP block only includes the closing curly brace for this test.  It is important to include this as if we don’t the block isn’t closed and won’t compile – also it indicates where the optional block of code ends</a:t>
            </a:r>
          </a:p>
          <a:p>
            <a:endParaRPr lang="en-GB" baseline="0" dirty="0"/>
          </a:p>
          <a:p>
            <a:r>
              <a:rPr lang="en-GB" baseline="0" dirty="0"/>
              <a:t>These two blocks cause the HTML form to draw into the page only if $</a:t>
            </a:r>
            <a:r>
              <a:rPr lang="en-GB" baseline="0" dirty="0" err="1"/>
              <a:t>gamewon</a:t>
            </a:r>
            <a:r>
              <a:rPr lang="en-GB" baseline="0" dirty="0"/>
              <a:t> === false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106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At each</a:t>
            </a:r>
            <a:r>
              <a:rPr lang="en-GB" baseline="0" dirty="0"/>
              <a:t> stage use the view source function of the browser to observe the HTML being sent to the browser</a:t>
            </a:r>
          </a:p>
          <a:p>
            <a:r>
              <a:rPr lang="en-GB" baseline="0" dirty="0"/>
              <a:t>Note that no PHP is included in the HTML code</a:t>
            </a:r>
          </a:p>
          <a:p>
            <a:r>
              <a:rPr lang="en-GB" baseline="0" dirty="0"/>
              <a:t>Also note that you can easily cheat and find the target number doing this as you can see the values in the hidden form elements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51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$_POST is an associative</a:t>
            </a:r>
            <a:r>
              <a:rPr lang="en-GB" baseline="0" dirty="0"/>
              <a:t> array – which is an array which uses key terms rather than numbers to access specific elements – it is similar to the Dictionary object in C# in this respect</a:t>
            </a:r>
          </a:p>
          <a:p>
            <a:r>
              <a:rPr lang="en-GB" baseline="0" dirty="0"/>
              <a:t>Most languages have some form of associative array as they are very handy for storing key/value pairs in no specific order</a:t>
            </a:r>
          </a:p>
          <a:p>
            <a:endParaRPr lang="en-GB" baseline="0" dirty="0"/>
          </a:p>
          <a:p>
            <a:r>
              <a:rPr lang="en-GB" baseline="0" dirty="0"/>
              <a:t>$_POST is a </a:t>
            </a:r>
            <a:r>
              <a:rPr lang="en-GB" baseline="0" dirty="0" err="1"/>
              <a:t>superglobal</a:t>
            </a:r>
            <a:r>
              <a:rPr lang="en-GB" baseline="0" dirty="0"/>
              <a:t> which means that it is absolutely always </a:t>
            </a:r>
            <a:r>
              <a:rPr lang="en-GB" baseline="0"/>
              <a:t>in scope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236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PHP function</a:t>
            </a:r>
            <a:r>
              <a:rPr lang="en-GB" baseline="0" dirty="0"/>
              <a:t> </a:t>
            </a:r>
            <a:r>
              <a:rPr lang="en-GB" baseline="0" dirty="0" err="1"/>
              <a:t>isset</a:t>
            </a:r>
            <a:r>
              <a:rPr lang="en-GB" baseline="0" dirty="0"/>
              <a:t>() - https://www.php.net/manual/en/function.isset.php</a:t>
            </a:r>
          </a:p>
          <a:p>
            <a:r>
              <a:rPr lang="en-GB" baseline="0" dirty="0"/>
              <a:t>PHP function rand() - https://www.php.net/manual/en/function.rand.php</a:t>
            </a:r>
          </a:p>
          <a:p>
            <a:r>
              <a:rPr lang="en-GB" baseline="0" dirty="0"/>
              <a:t>PHP comparison operators - https://www.php.net/manual/en/language.operators.comparison.php</a:t>
            </a:r>
          </a:p>
          <a:p>
            <a:endParaRPr lang="en-GB" baseline="0" dirty="0"/>
          </a:p>
          <a:p>
            <a:r>
              <a:rPr lang="en-GB" baseline="0" dirty="0"/>
              <a:t>In the code above if the form has not been used then $_POST[‘guess’] will be empty and the </a:t>
            </a:r>
            <a:r>
              <a:rPr lang="en-GB" baseline="0" dirty="0" err="1"/>
              <a:t>isset</a:t>
            </a:r>
            <a:r>
              <a:rPr lang="en-GB" baseline="0" dirty="0"/>
              <a:t>() method will return false so the top block of code will run and a new game will be started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139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Because PHP does not scope variables</a:t>
            </a:r>
            <a:r>
              <a:rPr lang="en-GB" baseline="0" dirty="0"/>
              <a:t> inside &lt;?PHP ?&gt; blocks, $message is still in scope even down amongst the HTML code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395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this instance, the form has not been</a:t>
            </a:r>
            <a:r>
              <a:rPr lang="en-GB" baseline="0" dirty="0"/>
              <a:t> used so the $message variable is set to the text “Please enter your guess” which is then printed between the &lt;p&gt;&lt;/p&gt; tags by the &lt;?= $message; ?&gt; statement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587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095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$guess is &lt; $min (which is set to 1) or &gt; $max (which</a:t>
            </a:r>
            <a:r>
              <a:rPr lang="en-GB" baseline="0" dirty="0"/>
              <a:t> is set to 10) </a:t>
            </a:r>
            <a:r>
              <a:rPr lang="en-GB" dirty="0"/>
              <a:t>then it does</a:t>
            </a:r>
            <a:r>
              <a:rPr lang="en-GB" baseline="0" dirty="0"/>
              <a:t> not matter what it actually is, (words, numbers or nothing at all) as only numbers 1 to 10 will fail this statement and so not run the block which sets the error in $message </a:t>
            </a:r>
          </a:p>
          <a:p>
            <a:r>
              <a:rPr lang="en-GB" baseline="0" dirty="0"/>
              <a:t>As this is an OR conditional statement, indicated by ||, if either the &lt; test or the &gt; test is passed, then the code block will run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964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the user has guessed right</a:t>
            </a:r>
          </a:p>
          <a:p>
            <a:r>
              <a:rPr lang="en-GB" baseline="0" dirty="0"/>
              <a:t> - they have made a valid guess so increase the number of guesses made by one (we only do this if the guess is a valid number)</a:t>
            </a:r>
          </a:p>
          <a:p>
            <a:r>
              <a:rPr lang="en-GB" baseline="0" dirty="0"/>
              <a:t> - we set the $message string to reflect the fact that the game has been won</a:t>
            </a:r>
          </a:p>
          <a:p>
            <a:r>
              <a:rPr lang="en-GB" baseline="0" dirty="0"/>
              <a:t> - we set the $</a:t>
            </a:r>
            <a:r>
              <a:rPr lang="en-GB" baseline="0" dirty="0" err="1"/>
              <a:t>gamewon</a:t>
            </a:r>
            <a:r>
              <a:rPr lang="en-GB" baseline="0" dirty="0"/>
              <a:t> Boolean to reflect the fact that the game has been won</a:t>
            </a:r>
          </a:p>
          <a:p>
            <a:endParaRPr lang="en-GB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We use . to concatenate the number of $</a:t>
            </a:r>
            <a:r>
              <a:rPr lang="en-GB" baseline="0" dirty="0" err="1"/>
              <a:t>guessesMade</a:t>
            </a:r>
            <a:r>
              <a:rPr lang="en-GB" baseline="0" dirty="0"/>
              <a:t> and the $answer into the $message string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56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the user has made</a:t>
            </a:r>
            <a:r>
              <a:rPr lang="en-GB" baseline="0" dirty="0"/>
              <a:t> a valid guess but is incorrect</a:t>
            </a:r>
          </a:p>
          <a:p>
            <a:r>
              <a:rPr lang="en-GB" baseline="0" dirty="0"/>
              <a:t> - increase the number of guesses they have made</a:t>
            </a:r>
          </a:p>
          <a:p>
            <a:r>
              <a:rPr lang="en-GB" baseline="0" dirty="0"/>
              <a:t> - if their guess is too low, set $message to reflect this</a:t>
            </a:r>
          </a:p>
          <a:p>
            <a:r>
              <a:rPr lang="en-GB" baseline="0" dirty="0"/>
              <a:t> - else their guess must be too high as we know it is not correct and that it is a number in the acceptable range – we set $message to reflect a guess that is too high</a:t>
            </a:r>
          </a:p>
          <a:p>
            <a:endParaRPr lang="en-GB" baseline="0" dirty="0"/>
          </a:p>
          <a:p>
            <a:r>
              <a:rPr lang="en-GB" baseline="0" dirty="0"/>
              <a:t>Both strings use . to concatenate the number guessed into the $message string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835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000"/>
            </a:lvl1pPr>
            <a:lvl2pPr>
              <a:spcBef>
                <a:spcPts val="0"/>
              </a:spcBef>
              <a:spcAft>
                <a:spcPts val="600"/>
              </a:spcAft>
              <a:defRPr sz="1600"/>
            </a:lvl2pPr>
            <a:lvl3pPr>
              <a:spcBef>
                <a:spcPts val="0"/>
              </a:spcBef>
              <a:spcAft>
                <a:spcPts val="600"/>
              </a:spcAft>
              <a:defRPr sz="1400"/>
            </a:lvl3pPr>
            <a:lvl4pPr>
              <a:spcBef>
                <a:spcPts val="0"/>
              </a:spcBef>
              <a:spcAft>
                <a:spcPts val="600"/>
              </a:spcAft>
              <a:defRPr sz="1200"/>
            </a:lvl4pPr>
            <a:lvl5pPr>
              <a:spcBef>
                <a:spcPts val="0"/>
              </a:spcBef>
              <a:spcAft>
                <a:spcPts val="600"/>
              </a:spcAft>
              <a:defRPr sz="11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ref_httpmethods.a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3techs.com/technologies/history_overview/programming_langu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tagged/php" TargetMode="External"/><Relationship Id="rId2" Type="http://schemas.openxmlformats.org/officeDocument/2006/relationships/hyperlink" Target="https://www.php.net/manual/en/langref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3schools.com/php/" TargetMode="External"/><Relationship Id="rId4" Type="http://schemas.openxmlformats.org/officeDocument/2006/relationships/hyperlink" Target="https://www.codecademy.com/learn/learn-php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uterhope.com/jargon/l/looslang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000"/>
              <a:t>Server-side coding with PHP and Laravel</a:t>
            </a:r>
            <a:br>
              <a:rPr lang="en-GB" dirty="0"/>
            </a:br>
            <a:r>
              <a:rPr lang="en-GB" sz="2400" dirty="0">
                <a:solidFill>
                  <a:schemeClr val="tx1"/>
                </a:solidFill>
              </a:rPr>
              <a:t>Learning PHP #1 – Higher or Lower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Starting 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06137"/>
          </a:xfrm>
        </p:spPr>
        <p:txBody>
          <a:bodyPr>
            <a:normAutofit/>
          </a:bodyPr>
          <a:lstStyle/>
          <a:p>
            <a:r>
              <a:rPr lang="en-GB" sz="2000" dirty="0"/>
              <a:t>Right click the project folder and select </a:t>
            </a:r>
            <a:r>
              <a:rPr lang="en-GB" sz="2000" b="1" dirty="0"/>
              <a:t>Open as a Brackets project.</a:t>
            </a:r>
          </a:p>
          <a:p>
            <a:r>
              <a:rPr lang="en-GB" sz="2000" dirty="0"/>
              <a:t>In the left hand area of Brackets, right click, select </a:t>
            </a:r>
            <a:r>
              <a:rPr lang="en-GB" sz="2000" b="1" dirty="0"/>
              <a:t>new file.</a:t>
            </a:r>
          </a:p>
          <a:p>
            <a:r>
              <a:rPr lang="en-GB" sz="2000" dirty="0"/>
              <a:t>Name the file </a:t>
            </a:r>
            <a:r>
              <a:rPr lang="en-GB" sz="2000" b="1" dirty="0" err="1"/>
              <a:t>index.php</a:t>
            </a:r>
            <a:r>
              <a:rPr lang="en-GB" sz="2000" b="1" dirty="0"/>
              <a:t>.</a:t>
            </a:r>
          </a:p>
          <a:p>
            <a:r>
              <a:rPr lang="en-GB" sz="2000" dirty="0"/>
              <a:t>Add in the simple HTML code shown below and save the file.</a:t>
            </a:r>
          </a:p>
          <a:p>
            <a:endParaRPr lang="en-GB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54" y="3429000"/>
            <a:ext cx="7247091" cy="3384376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8534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Open your browser and enter the project URL.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You should see the page below.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If you do not see this page, double check that the virtual host is working.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119" y="3140968"/>
            <a:ext cx="7549762" cy="338437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7080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PHP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/>
          </a:bodyPr>
          <a:lstStyle/>
          <a:p>
            <a:r>
              <a:rPr lang="en-GB" sz="2000" dirty="0"/>
              <a:t>PHP code can be included in the same file as HTML (although as projects become more complex this becomes less viable).</a:t>
            </a:r>
          </a:p>
          <a:p>
            <a:r>
              <a:rPr lang="en-GB" sz="2000" dirty="0"/>
              <a:t>PHP code has to be entered inside a PHP block statement such as the one shown below.</a:t>
            </a:r>
          </a:p>
          <a:p>
            <a:r>
              <a:rPr lang="en-GB" sz="2000" dirty="0"/>
              <a:t>It is preferable (but not mandatory) to do as much application logic as possible before the page starts to draw, hence the PHP block is added above all HTML.</a:t>
            </a:r>
          </a:p>
          <a:p>
            <a:r>
              <a:rPr lang="en-GB" sz="2000" dirty="0"/>
              <a:t>Please add a PHP block to the </a:t>
            </a:r>
            <a:r>
              <a:rPr lang="en-GB" sz="2000" b="1" dirty="0" err="1"/>
              <a:t>index.php</a:t>
            </a:r>
            <a:r>
              <a:rPr lang="en-GB" sz="2000" dirty="0"/>
              <a:t> file as highlighted below.</a:t>
            </a:r>
          </a:p>
          <a:p>
            <a:r>
              <a:rPr lang="en-GB" sz="2000" dirty="0"/>
              <a:t>Save when ready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37" y="4962525"/>
            <a:ext cx="6410325" cy="189547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7777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This project requires use of a few global variables so these will be included first (</a:t>
            </a:r>
            <a:r>
              <a:rPr lang="en-GB" sz="2400" b="1" dirty="0"/>
              <a:t>note:</a:t>
            </a:r>
            <a:r>
              <a:rPr lang="en-GB" sz="2400" dirty="0"/>
              <a:t> use of int, string and </a:t>
            </a:r>
            <a:r>
              <a:rPr lang="en-GB" sz="2400" dirty="0" err="1"/>
              <a:t>boolean</a:t>
            </a:r>
            <a:r>
              <a:rPr lang="en-GB" sz="2400" dirty="0"/>
              <a:t> all use the same declaration, explanations in the notes pane).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5DF358-30B2-4791-91B9-A20B50027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212976"/>
            <a:ext cx="5616624" cy="332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790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POST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/>
              <a:t>The HTML form that we included in the page has a method of POST* and an input with the name of </a:t>
            </a:r>
            <a:r>
              <a:rPr lang="en-GB" sz="2000" b="1" dirty="0"/>
              <a:t>guess.</a:t>
            </a:r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pPr>
              <a:spcAft>
                <a:spcPts val="600"/>
              </a:spcAft>
            </a:pPr>
            <a:r>
              <a:rPr lang="en-GB" sz="2000" dirty="0"/>
              <a:t>Any data submitted by this form will be sent to the webserver and so to PHP where it will appear in a global array </a:t>
            </a:r>
            <a:r>
              <a:rPr lang="en-GB" sz="2000" b="1" dirty="0"/>
              <a:t>$_POST </a:t>
            </a:r>
            <a:r>
              <a:rPr lang="en-GB" sz="1400" dirty="0"/>
              <a:t>(all server arrays start with $_).</a:t>
            </a:r>
            <a:endParaRPr lang="en-GB" sz="1400" b="1" dirty="0"/>
          </a:p>
          <a:p>
            <a:pPr>
              <a:spcAft>
                <a:spcPts val="600"/>
              </a:spcAft>
            </a:pPr>
            <a:r>
              <a:rPr lang="en-GB" sz="2000" dirty="0"/>
              <a:t>Every request to this page is either the start of a new game or a player making a guess.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To check if a player is making a guess we can check to see if any data for </a:t>
            </a:r>
            <a:r>
              <a:rPr lang="en-GB" sz="2000" b="1" dirty="0"/>
              <a:t>guess</a:t>
            </a:r>
            <a:r>
              <a:rPr lang="en-GB" sz="2000" dirty="0"/>
              <a:t> exists in </a:t>
            </a:r>
            <a:r>
              <a:rPr lang="en-GB" sz="2000" b="1" dirty="0"/>
              <a:t>$_POST.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As this is a conditional with 2 outcomes, we use an if / else block.</a:t>
            </a:r>
          </a:p>
          <a:p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186928" y="621613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hlinkClick r:id="rId3"/>
              </a:rPr>
              <a:t>*GET vs POST explanation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944" y="2636912"/>
            <a:ext cx="7704856" cy="73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34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POST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In the code below, </a:t>
            </a:r>
            <a:r>
              <a:rPr lang="en-GB" sz="2000" b="1" dirty="0" err="1"/>
              <a:t>isset</a:t>
            </a:r>
            <a:r>
              <a:rPr lang="en-GB" sz="2000" b="1" dirty="0"/>
              <a:t>() </a:t>
            </a:r>
            <a:r>
              <a:rPr lang="en-GB" sz="2000" dirty="0"/>
              <a:t>is a PHP method which tests whether a variable contains a value or not returning </a:t>
            </a:r>
            <a:r>
              <a:rPr lang="en-GB" sz="2000" b="1" dirty="0"/>
              <a:t>true</a:t>
            </a:r>
            <a:r>
              <a:rPr lang="en-GB" sz="2000" dirty="0"/>
              <a:t> if data is found and </a:t>
            </a:r>
            <a:r>
              <a:rPr lang="en-GB" sz="2000" b="1" dirty="0"/>
              <a:t>false</a:t>
            </a:r>
            <a:r>
              <a:rPr lang="en-GB" sz="2000" dirty="0"/>
              <a:t> if not.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As PHP is loosely typed, we can use </a:t>
            </a:r>
            <a:r>
              <a:rPr lang="en-GB" sz="2000" b="1" dirty="0"/>
              <a:t>===</a:t>
            </a:r>
            <a:r>
              <a:rPr lang="en-GB" sz="2000" dirty="0"/>
              <a:t> as a comparison operator, this tests that values and data types match (to just test values, use ==).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Enter the highlighted code and save the file when complete.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31982"/>
          <a:stretch/>
        </p:blipFill>
        <p:spPr>
          <a:xfrm>
            <a:off x="1691680" y="3717032"/>
            <a:ext cx="5760640" cy="279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987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game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We have now populated all of our global variables and can start to use them in amongst the HTML.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If we simply want to include a variable value in our HTML we can use a shortcut PHP print statement </a:t>
            </a:r>
            <a:r>
              <a:rPr lang="en-GB" sz="2000" b="1" dirty="0"/>
              <a:t>&lt;?= $</a:t>
            </a:r>
            <a:r>
              <a:rPr lang="en-GB" sz="2000" b="1" dirty="0" err="1"/>
              <a:t>var</a:t>
            </a:r>
            <a:r>
              <a:rPr lang="en-GB" sz="2000" b="1" dirty="0"/>
              <a:t> ?&gt; 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We will start by including the message text, replace the comment with the highlighted code at the location shown below.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9749"/>
          <a:stretch/>
        </p:blipFill>
        <p:spPr>
          <a:xfrm>
            <a:off x="1043608" y="4100935"/>
            <a:ext cx="7332737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26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print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Reload your browser and you should now see the highlighted message appear in page.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687179"/>
            <a:ext cx="7277271" cy="362214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5206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game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The game needs to keep track of the target number that the user is trying to guess and also to keep a running count of how many attempts have been made.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To do this whilst keeping the values secret from the user we will use a special hidden HTML input as these will send the values but will not draw in the browser.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Enter the highlighted code below (note the PHP print statements in the value of each input tag).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725144"/>
            <a:ext cx="7787208" cy="14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50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Game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We need to capture the data sent from the form when it is submitted.</a:t>
            </a:r>
          </a:p>
          <a:p>
            <a:r>
              <a:rPr lang="en-GB" sz="2000" dirty="0"/>
              <a:t>Add the highlighted code to the existing else block as shown below.</a:t>
            </a:r>
          </a:p>
          <a:p>
            <a:r>
              <a:rPr lang="en-GB" sz="2000" dirty="0"/>
              <a:t>This code extract the form data from </a:t>
            </a:r>
            <a:r>
              <a:rPr lang="en-GB" sz="2000" b="1" dirty="0"/>
              <a:t>$_POST </a:t>
            </a:r>
            <a:r>
              <a:rPr lang="en-GB" sz="2000" dirty="0"/>
              <a:t>and assigns it to the global variables set up previously.</a:t>
            </a:r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15606"/>
          <a:stretch/>
        </p:blipFill>
        <p:spPr>
          <a:xfrm>
            <a:off x="1763688" y="3645024"/>
            <a:ext cx="5616624" cy="187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92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In this session…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r>
              <a:rPr lang="en-GB" sz="2400" dirty="0"/>
              <a:t>Introduction to PHP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Why PHP?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Reference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Resources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dirty="0"/>
              <a:t>Syntax and use</a:t>
            </a:r>
          </a:p>
          <a:p>
            <a:pPr lvl="0">
              <a:spcBef>
                <a:spcPts val="400"/>
              </a:spcBef>
            </a:pPr>
            <a:r>
              <a:rPr lang="en-GB" sz="2400" dirty="0"/>
              <a:t>Higher or lower game step by step</a:t>
            </a:r>
          </a:p>
          <a:p>
            <a:pPr lvl="1">
              <a:spcBef>
                <a:spcPts val="400"/>
              </a:spcBef>
            </a:pPr>
            <a:r>
              <a:rPr lang="en-GB" sz="1600" dirty="0"/>
              <a:t>HTML (and CSS if you absolutely must add it!)</a:t>
            </a:r>
          </a:p>
          <a:p>
            <a:pPr lvl="1">
              <a:spcBef>
                <a:spcPts val="400"/>
              </a:spcBef>
            </a:pPr>
            <a:r>
              <a:rPr lang="en-GB" sz="1600" dirty="0"/>
              <a:t>PHP logic</a:t>
            </a:r>
          </a:p>
          <a:p>
            <a:endParaRPr lang="en-GB" sz="4400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417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Sanity checking the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As PHP is loosely typed we can compare the strings which are presented with </a:t>
            </a:r>
            <a:r>
              <a:rPr lang="en-GB" sz="2000" b="1" dirty="0"/>
              <a:t>$_POST </a:t>
            </a:r>
            <a:r>
              <a:rPr lang="en-GB" sz="2000" dirty="0"/>
              <a:t>to any other data type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In the code below $guess is a string, $min and $max are </a:t>
            </a:r>
            <a:r>
              <a:rPr lang="en-GB" sz="2000" dirty="0" err="1"/>
              <a:t>ints</a:t>
            </a:r>
            <a:r>
              <a:rPr lang="en-GB" sz="2000" dirty="0"/>
              <a:t> and we compare them using </a:t>
            </a:r>
            <a:r>
              <a:rPr lang="en-GB" sz="2000" b="1" dirty="0"/>
              <a:t>&lt;</a:t>
            </a:r>
            <a:r>
              <a:rPr lang="en-GB" sz="2000" dirty="0"/>
              <a:t> and </a:t>
            </a:r>
            <a:r>
              <a:rPr lang="en-GB" sz="2000" b="1" dirty="0"/>
              <a:t>&gt;</a:t>
            </a:r>
            <a:r>
              <a:rPr lang="en-GB" sz="2000" dirty="0"/>
              <a:t> which are mathematical comparison operators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In this case, PHP will try to convert the strings to numbers and will then be able to make the comparison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4365104"/>
            <a:ext cx="6192688" cy="217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63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Game won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Next, extend the </a:t>
            </a:r>
            <a:r>
              <a:rPr lang="en-GB" sz="2000" b="1" dirty="0"/>
              <a:t>if</a:t>
            </a:r>
            <a:r>
              <a:rPr lang="en-GB" sz="2000" dirty="0"/>
              <a:t> statement with </a:t>
            </a:r>
            <a:r>
              <a:rPr lang="en-GB" sz="2000" b="1" dirty="0"/>
              <a:t>else if </a:t>
            </a:r>
            <a:r>
              <a:rPr lang="en-GB" sz="2000" dirty="0"/>
              <a:t>which will be tested only if the test in the if block fails.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We can now assume that the input in </a:t>
            </a:r>
            <a:r>
              <a:rPr lang="en-GB" sz="2000" b="1" dirty="0"/>
              <a:t>$guess </a:t>
            </a:r>
            <a:r>
              <a:rPr lang="en-GB" sz="2000" dirty="0"/>
              <a:t>is something that we can work with so we test to see if the user has guessed the right number by comparing the value in </a:t>
            </a:r>
            <a:r>
              <a:rPr lang="en-GB" sz="2000" b="1" dirty="0"/>
              <a:t>$guess </a:t>
            </a:r>
            <a:r>
              <a:rPr lang="en-GB" sz="2000" dirty="0"/>
              <a:t>with the value in </a:t>
            </a:r>
            <a:r>
              <a:rPr lang="en-GB" sz="2000" b="1" dirty="0"/>
              <a:t>$answer.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Note: </a:t>
            </a:r>
            <a:r>
              <a:rPr lang="en-GB" sz="2000" dirty="0"/>
              <a:t>We use </a:t>
            </a:r>
            <a:r>
              <a:rPr lang="en-GB" sz="2000" b="1" dirty="0"/>
              <a:t>==</a:t>
            </a:r>
            <a:r>
              <a:rPr lang="en-GB" sz="2000" dirty="0"/>
              <a:t> to compare only values as one of these variables (</a:t>
            </a:r>
            <a:r>
              <a:rPr lang="en-GB" sz="2000" b="1" dirty="0"/>
              <a:t>$answer</a:t>
            </a:r>
            <a:r>
              <a:rPr lang="en-GB" sz="2000" dirty="0"/>
              <a:t>) is an integer and the other (</a:t>
            </a:r>
            <a:r>
              <a:rPr lang="en-GB" sz="2000" b="1" dirty="0"/>
              <a:t>$guess</a:t>
            </a:r>
            <a:r>
              <a:rPr lang="en-GB" sz="2000" dirty="0"/>
              <a:t>) is a string.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81128"/>
            <a:ext cx="8291264" cy="157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Valid but not winning guess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We have dealt with invalid input and with a winning guess, the only remaining state is a valid but incorrect guess.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As this is the only remaining possibility, we use </a:t>
            </a:r>
            <a:r>
              <a:rPr lang="en-GB" sz="2000" b="1" dirty="0"/>
              <a:t>else</a:t>
            </a:r>
            <a:r>
              <a:rPr lang="en-GB" sz="2000" dirty="0"/>
              <a:t> as we have no need of any further state testing.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Inside this block is another </a:t>
            </a:r>
            <a:r>
              <a:rPr lang="en-GB" sz="2000" b="1" dirty="0"/>
              <a:t>if/else</a:t>
            </a:r>
            <a:r>
              <a:rPr lang="en-GB" sz="2000" dirty="0"/>
              <a:t> block which tests if the guess is too high or too low and sets the </a:t>
            </a:r>
            <a:r>
              <a:rPr lang="en-GB" sz="2000" b="1" dirty="0"/>
              <a:t>$message </a:t>
            </a:r>
            <a:r>
              <a:rPr lang="en-GB" sz="2000" dirty="0"/>
              <a:t>string accordingly.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4113919"/>
            <a:ext cx="8229601" cy="230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31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Reflecting a winning guess in the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If the player has won, they do not need to see the HTML form with which they make a guess</a:t>
            </a:r>
          </a:p>
          <a:p>
            <a:r>
              <a:rPr lang="en-GB" sz="2000" dirty="0"/>
              <a:t>Use 2 PHP blocks to add an </a:t>
            </a:r>
            <a:r>
              <a:rPr lang="en-GB" sz="2000" b="1" dirty="0"/>
              <a:t>if</a:t>
            </a:r>
            <a:r>
              <a:rPr lang="en-GB" sz="2000" dirty="0"/>
              <a:t> statement which tests that </a:t>
            </a:r>
            <a:r>
              <a:rPr lang="en-GB" sz="2000" b="1" dirty="0"/>
              <a:t>$</a:t>
            </a:r>
            <a:r>
              <a:rPr lang="en-GB" sz="2000" b="1" dirty="0" err="1"/>
              <a:t>gameWon</a:t>
            </a:r>
            <a:r>
              <a:rPr lang="en-GB" sz="2000" b="1" dirty="0"/>
              <a:t> </a:t>
            </a:r>
            <a:r>
              <a:rPr lang="en-GB" sz="2000" dirty="0"/>
              <a:t>is set to false and draws the form as long as this is the case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15" y="3645024"/>
            <a:ext cx="7904569" cy="230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156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Restarting the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If the game has been won, it would be nice to include a way to restart it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Extending the if statement that we just included with an else block allows this to happen.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The restart control is a simple hyperlink back to this same page.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The hyperlink does not use HTTP post data so should pass the initial </a:t>
            </a:r>
            <a:r>
              <a:rPr lang="en-GB" sz="2000" b="1" dirty="0"/>
              <a:t> </a:t>
            </a:r>
            <a:br>
              <a:rPr lang="en-GB" sz="2000" b="1" dirty="0"/>
            </a:br>
            <a:r>
              <a:rPr lang="en-GB" sz="2000" b="1" dirty="0"/>
              <a:t>if (</a:t>
            </a:r>
            <a:r>
              <a:rPr lang="en-GB" sz="2000" b="1" dirty="0" err="1"/>
              <a:t>isset</a:t>
            </a:r>
            <a:r>
              <a:rPr lang="en-GB" sz="2000" b="1" dirty="0"/>
              <a:t>($_POST['guess']) === false) </a:t>
            </a:r>
            <a:r>
              <a:rPr lang="en-GB" sz="2000" dirty="0"/>
              <a:t>statement and setup a new game.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Be careful to add ONLY the highlighted code.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4509120"/>
            <a:ext cx="67818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763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complete!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The game should now be playable!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492896"/>
            <a:ext cx="3958977" cy="251622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698" y="3068960"/>
            <a:ext cx="3970717" cy="251622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7823" y="3895879"/>
            <a:ext cx="3958977" cy="250492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2505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PHP is loosely typed.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 uses === to compare value and data type.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 uses . to concatenate (join) strings.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 can use many code blocks in the same file, all are in scope.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 can extract HTTP POST data through $_POST. 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It can also extract HTTP GET data through $_GET </a:t>
            </a:r>
            <a:r>
              <a:rPr lang="en-GB" sz="1400" dirty="0"/>
              <a:t>(but this project did not use this).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 code has to be compiled by a webserver, it cannot be simply opened in a browser as HTML can.</a:t>
            </a:r>
          </a:p>
          <a:p>
            <a:r>
              <a:rPr lang="en-GB" sz="2000" dirty="0"/>
              <a:t>This project demonstrates:</a:t>
            </a:r>
          </a:p>
          <a:p>
            <a:pPr lvl="1"/>
            <a:r>
              <a:rPr lang="en-GB" sz="1600" dirty="0"/>
              <a:t>How to create and use variables</a:t>
            </a:r>
          </a:p>
          <a:p>
            <a:pPr lvl="1"/>
            <a:r>
              <a:rPr lang="en-GB" sz="1600" dirty="0"/>
              <a:t>How to use conditionals (if / else / else if)</a:t>
            </a:r>
          </a:p>
          <a:p>
            <a:pPr lvl="1"/>
            <a:r>
              <a:rPr lang="en-GB" sz="1600" dirty="0"/>
              <a:t>How to print PHP variable values into the HTML page</a:t>
            </a:r>
          </a:p>
          <a:p>
            <a:pPr lvl="1"/>
            <a:r>
              <a:rPr lang="en-GB" sz="1600" dirty="0"/>
              <a:t>How to use the $_POST array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PHP global scoping</a:t>
            </a:r>
          </a:p>
          <a:p>
            <a:pPr lvl="1"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877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Session review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7408506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25947-DBF8-47C0-BA24-E62DF60B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9FB3-6C64-4B0E-84FB-5178B2EC3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Introduction to PHP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Why PHP?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Reference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Resources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dirty="0"/>
              <a:t>Syntax and use</a:t>
            </a:r>
          </a:p>
          <a:p>
            <a:pPr lvl="0">
              <a:spcBef>
                <a:spcPts val="400"/>
              </a:spcBef>
            </a:pPr>
            <a:r>
              <a:rPr lang="en-GB" sz="2400" dirty="0"/>
              <a:t>Higher or lower game step by step</a:t>
            </a:r>
          </a:p>
          <a:p>
            <a:pPr lvl="1">
              <a:spcBef>
                <a:spcPts val="400"/>
              </a:spcBef>
            </a:pPr>
            <a:r>
              <a:rPr lang="en-GB" sz="1600" dirty="0"/>
              <a:t>HTML (and CSS if you absolutely must add it!)</a:t>
            </a:r>
          </a:p>
          <a:p>
            <a:pPr lvl="1">
              <a:spcBef>
                <a:spcPts val="400"/>
              </a:spcBef>
            </a:pPr>
            <a:r>
              <a:rPr lang="en-GB" sz="1600" dirty="0"/>
              <a:t>PHP logic</a:t>
            </a:r>
          </a:p>
          <a:p>
            <a:pPr lvl="0">
              <a:spcAft>
                <a:spcPts val="600"/>
              </a:spcAft>
            </a:pP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539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Any questions?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GB" sz="2000" dirty="0"/>
              <a:t>Next…</a:t>
            </a:r>
          </a:p>
          <a:p>
            <a:r>
              <a:rPr lang="en-GB" sz="2000" dirty="0"/>
              <a:t>Keeping track of connections in PHP with the http session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2022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Introduction to PHP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9702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80D6-3606-4CC1-9D58-9734F74A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PHP?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7148-B95F-43E2-9C0C-8AC9F24B8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PHP (</a:t>
            </a:r>
            <a:r>
              <a:rPr lang="en-GB" sz="2400" dirty="0">
                <a:solidFill>
                  <a:srgbClr val="FF0000"/>
                </a:solidFill>
              </a:rPr>
              <a:t>P</a:t>
            </a:r>
            <a:r>
              <a:rPr lang="en-GB" sz="2400" dirty="0"/>
              <a:t>HP </a:t>
            </a:r>
            <a:r>
              <a:rPr lang="en-GB" sz="2400" dirty="0">
                <a:solidFill>
                  <a:srgbClr val="FF0000"/>
                </a:solidFill>
              </a:rPr>
              <a:t>H</a:t>
            </a:r>
            <a:r>
              <a:rPr lang="en-GB" sz="2400" dirty="0"/>
              <a:t>ypertext </a:t>
            </a:r>
            <a:r>
              <a:rPr lang="en-GB" sz="2400" dirty="0">
                <a:solidFill>
                  <a:srgbClr val="FF0000"/>
                </a:solidFill>
              </a:rPr>
              <a:t>P</a:t>
            </a:r>
            <a:r>
              <a:rPr lang="en-GB" sz="2400" dirty="0"/>
              <a:t>re-processor).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Used to be </a:t>
            </a:r>
            <a:r>
              <a:rPr lang="en-GB" sz="2400" dirty="0">
                <a:solidFill>
                  <a:srgbClr val="FF0000"/>
                </a:solidFill>
              </a:rPr>
              <a:t>P</a:t>
            </a:r>
            <a:r>
              <a:rPr lang="en-GB" sz="2400" dirty="0"/>
              <a:t>erl </a:t>
            </a:r>
            <a:r>
              <a:rPr lang="en-GB" sz="2400" dirty="0" err="1">
                <a:solidFill>
                  <a:srgbClr val="FF0000"/>
                </a:solidFill>
              </a:rPr>
              <a:t>H</a:t>
            </a:r>
            <a:r>
              <a:rPr lang="en-GB" sz="2400" dirty="0" err="1"/>
              <a:t>ome</a:t>
            </a:r>
            <a:r>
              <a:rPr lang="en-GB" sz="2400" dirty="0" err="1">
                <a:solidFill>
                  <a:srgbClr val="FF0000"/>
                </a:solidFill>
              </a:rPr>
              <a:t>P</a:t>
            </a:r>
            <a:r>
              <a:rPr lang="en-GB" sz="2400" dirty="0" err="1"/>
              <a:t>ages</a:t>
            </a:r>
            <a:r>
              <a:rPr lang="en-GB" sz="2400" dirty="0"/>
              <a:t> </a:t>
            </a:r>
            <a:r>
              <a:rPr lang="en-GB" sz="1600" dirty="0"/>
              <a:t>(as PHP was developed from Perl).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Open source, so no formal support but free to use.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Works very well with Apache and MySQL.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PHP is used in just under 80% of all websites driven by server-side languages and has been for a lot of years.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PHP has frameworks which allow web services to be built easily.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PHP also has a socket programming implementation (most high and medium level languages do).</a:t>
            </a:r>
          </a:p>
          <a:p>
            <a:pPr>
              <a:spcAft>
                <a:spcPts val="1200"/>
              </a:spcAf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3565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PHP?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We are starting with web services and if you build web services you are VERY likely to come across PHP.</a:t>
            </a:r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400" y="2852936"/>
            <a:ext cx="7715200" cy="28389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04248" y="621613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hlinkClick r:id="rId2"/>
              </a:rPr>
              <a:t>w3techs.com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a reference and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As with any other type of programming, it is impossible to remember all that you need, so use a reference.</a:t>
            </a:r>
          </a:p>
          <a:p>
            <a:pPr lvl="1">
              <a:spcAft>
                <a:spcPts val="1200"/>
              </a:spcAft>
            </a:pPr>
            <a:r>
              <a:rPr lang="en-GB" sz="2000" dirty="0">
                <a:hlinkClick r:id="rId2"/>
              </a:rPr>
              <a:t>PHP.net reference</a:t>
            </a:r>
            <a:endParaRPr lang="en-GB" sz="2000" dirty="0"/>
          </a:p>
          <a:p>
            <a:r>
              <a:rPr lang="en-GB" sz="2000" dirty="0"/>
              <a:t>At other times, if struggling with how to approach a particular routine or process, there is a LOT of help available on the web:</a:t>
            </a:r>
          </a:p>
          <a:p>
            <a:pPr lvl="1">
              <a:spcBef>
                <a:spcPts val="300"/>
              </a:spcBef>
            </a:pPr>
            <a:r>
              <a:rPr lang="en-GB" sz="2000" dirty="0" err="1">
                <a:hlinkClick r:id="rId3"/>
              </a:rPr>
              <a:t>Stackoverflow</a:t>
            </a:r>
            <a:endParaRPr lang="en-GB" sz="2000" dirty="0"/>
          </a:p>
          <a:p>
            <a:pPr lvl="1">
              <a:spcBef>
                <a:spcPts val="300"/>
              </a:spcBef>
            </a:pPr>
            <a:r>
              <a:rPr lang="en-GB" sz="2000" dirty="0">
                <a:hlinkClick r:id="rId4"/>
              </a:rPr>
              <a:t>Codecademy</a:t>
            </a:r>
            <a:endParaRPr lang="en-GB" sz="2000" dirty="0"/>
          </a:p>
          <a:p>
            <a:pPr lvl="1">
              <a:spcBef>
                <a:spcPts val="300"/>
              </a:spcBef>
              <a:spcAft>
                <a:spcPts val="1200"/>
              </a:spcAft>
            </a:pPr>
            <a:r>
              <a:rPr lang="en-GB" sz="2000" dirty="0">
                <a:hlinkClick r:id="rId5"/>
              </a:rPr>
              <a:t>W3Schools</a:t>
            </a:r>
            <a:endParaRPr lang="en-GB" sz="2000" dirty="0"/>
          </a:p>
          <a:p>
            <a:pPr>
              <a:spcAft>
                <a:spcPts val="1200"/>
              </a:spcAft>
            </a:pPr>
            <a:r>
              <a:rPr lang="en-GB" sz="2000" dirty="0"/>
              <a:t>PHP may be a different language but it has many of the same commands as other languages and you will solve many problems in exactly the same ways as you have elsewhere.</a:t>
            </a:r>
          </a:p>
          <a:p>
            <a:pPr lvl="1">
              <a:spcAft>
                <a:spcPts val="1200"/>
              </a:spcAft>
            </a:pP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76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Syntax and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PHP has a few idiosyncrasies.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No set data type, just variables (</a:t>
            </a:r>
            <a:r>
              <a:rPr lang="en-GB" sz="2400" dirty="0">
                <a:hlinkClick r:id="rId2"/>
              </a:rPr>
              <a:t>loosely typed</a:t>
            </a:r>
            <a:r>
              <a:rPr lang="en-GB" sz="2400" dirty="0"/>
              <a:t>).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Variables all start with $.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The concatenation operator is . rather than +.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PHP uses { and } to indicate blocks of code in the same way as C#, Java and JavaScript do.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Any one file can have many PHP blocks with all of the blocks in the same file being in scope at the same time </a:t>
            </a:r>
            <a:r>
              <a:rPr lang="en-GB" sz="1900" dirty="0"/>
              <a:t>(this means that you can declare a variable in one block and use it in another).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By default, PHP is a procedural language and as such makes heavy use of language functions rather than object methods for many tasks </a:t>
            </a:r>
            <a:r>
              <a:rPr lang="en-GB" sz="1900" dirty="0"/>
              <a:t>(</a:t>
            </a:r>
            <a:r>
              <a:rPr lang="en-GB" sz="1900" b="1" dirty="0"/>
              <a:t>example: </a:t>
            </a:r>
            <a:r>
              <a:rPr lang="en-GB" sz="1900" dirty="0"/>
              <a:t>PHP = rand(1,10) rather than C# = </a:t>
            </a:r>
            <a:r>
              <a:rPr lang="en-GB" sz="1900" dirty="0" err="1"/>
              <a:t>Math.random</a:t>
            </a:r>
            <a:r>
              <a:rPr lang="en-GB" sz="1900" dirty="0"/>
              <a:t>(1,11) to generate a random number between 1 and 10).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PHP can be coded using either Object Oriented or Functional programming paradigms without issue.</a:t>
            </a:r>
          </a:p>
        </p:txBody>
      </p:sp>
    </p:spTree>
    <p:extLst>
      <p:ext uri="{BB962C8B-B14F-4D97-AF65-F5344CB8AC3E}">
        <p14:creationId xmlns:p14="http://schemas.microsoft.com/office/powerpoint/2010/main" val="221603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Higher or lower game tutorial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666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You should have already created a virtual host for this project as specified in the task at the end of the last session.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Project folder: </a:t>
            </a:r>
            <a:r>
              <a:rPr lang="en-GB" sz="2000" dirty="0" err="1"/>
              <a:t>higherlowerPHP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b="1" dirty="0"/>
              <a:t>Project URL: </a:t>
            </a:r>
            <a:r>
              <a:rPr lang="en-GB" sz="2000" dirty="0" err="1"/>
              <a:t>higherlower.game</a:t>
            </a:r>
            <a:endParaRPr lang="en-GB" sz="2000" dirty="0"/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sz="2200" dirty="0"/>
              <a:t>This tutorial will use the </a:t>
            </a:r>
            <a:r>
              <a:rPr lang="en-GB" sz="2200" b="1" dirty="0"/>
              <a:t>Brackets</a:t>
            </a:r>
            <a:r>
              <a:rPr lang="en-GB" sz="2200" dirty="0"/>
              <a:t> editor.</a:t>
            </a:r>
          </a:p>
          <a:p>
            <a:pPr>
              <a:spcAft>
                <a:spcPts val="600"/>
              </a:spcAft>
            </a:pPr>
            <a:r>
              <a:rPr lang="en-GB" sz="2200" b="1" dirty="0"/>
              <a:t>All new code will be highlighted</a:t>
            </a:r>
            <a:r>
              <a:rPr lang="en-GB" sz="2200" dirty="0"/>
              <a:t>, other code will be included to indicate placement of new code only and should not be entered.</a:t>
            </a:r>
          </a:p>
          <a:p>
            <a:pPr>
              <a:spcAft>
                <a:spcPts val="600"/>
              </a:spcAft>
            </a:pPr>
            <a:r>
              <a:rPr lang="en-GB" sz="2200" dirty="0"/>
              <a:t>PHP can use // or # to indicate a comment.</a:t>
            </a:r>
          </a:p>
          <a:p>
            <a:pPr>
              <a:spcAft>
                <a:spcPts val="600"/>
              </a:spcAft>
            </a:pPr>
            <a:r>
              <a:rPr lang="en-GB" sz="2200" dirty="0"/>
              <a:t>This tutorial will use // for all comments.</a:t>
            </a:r>
          </a:p>
          <a:p>
            <a:pPr>
              <a:spcAft>
                <a:spcPts val="600"/>
              </a:spcAft>
            </a:pPr>
            <a:r>
              <a:rPr lang="en-GB" sz="2200" dirty="0"/>
              <a:t>Further explanation of code is included in the notes pane of specific slides.</a:t>
            </a:r>
          </a:p>
        </p:txBody>
      </p:sp>
    </p:spTree>
    <p:extLst>
      <p:ext uri="{BB962C8B-B14F-4D97-AF65-F5344CB8AC3E}">
        <p14:creationId xmlns:p14="http://schemas.microsoft.com/office/powerpoint/2010/main" val="1803036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 design-AG-2016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design-AG-2016</Template>
  <TotalTime>462</TotalTime>
  <Words>2668</Words>
  <Application>Microsoft Office PowerPoint</Application>
  <PresentationFormat>On-screen Show (4:3)</PresentationFormat>
  <Paragraphs>210</Paragraphs>
  <Slides>29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Corbel</vt:lpstr>
      <vt:lpstr>Wingdings</vt:lpstr>
      <vt:lpstr>Wingdings 2</vt:lpstr>
      <vt:lpstr>Wingdings 3</vt:lpstr>
      <vt:lpstr>PPT design-AG-2016</vt:lpstr>
      <vt:lpstr>Server-side coding with PHP and Laravel Learning PHP #1 – Higher or Lower</vt:lpstr>
      <vt:lpstr>In this session…</vt:lpstr>
      <vt:lpstr>Introduction to PHP  </vt:lpstr>
      <vt:lpstr>Why PHP?</vt:lpstr>
      <vt:lpstr>Why PHP?</vt:lpstr>
      <vt:lpstr>Use a reference and resources</vt:lpstr>
      <vt:lpstr>Syntax and use</vt:lpstr>
      <vt:lpstr>Higher or lower game tutorial</vt:lpstr>
      <vt:lpstr>Setup</vt:lpstr>
      <vt:lpstr>Starting out</vt:lpstr>
      <vt:lpstr>Quick test</vt:lpstr>
      <vt:lpstr>PHP block</vt:lpstr>
      <vt:lpstr>Global variables</vt:lpstr>
      <vt:lpstr>Using POST</vt:lpstr>
      <vt:lpstr>Using POST</vt:lpstr>
      <vt:lpstr>New game setup</vt:lpstr>
      <vt:lpstr>Testing the print statement</vt:lpstr>
      <vt:lpstr>New game setup</vt:lpstr>
      <vt:lpstr>Game logic</vt:lpstr>
      <vt:lpstr>Sanity checking the input</vt:lpstr>
      <vt:lpstr>Game won condition</vt:lpstr>
      <vt:lpstr>Valid but not winning guess</vt:lpstr>
      <vt:lpstr>Reflecting a winning guess in the page</vt:lpstr>
      <vt:lpstr>Restarting the game</vt:lpstr>
      <vt:lpstr>Project complete!</vt:lpstr>
      <vt:lpstr>Project review</vt:lpstr>
      <vt:lpstr>Session review</vt:lpstr>
      <vt:lpstr>Recap</vt:lpstr>
      <vt:lpstr>Any questions?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17: Web Development Introduction</dc:title>
  <dc:creator>Gwyn&amp;Xiao</dc:creator>
  <cp:lastModifiedBy>Andrew Green</cp:lastModifiedBy>
  <cp:revision>199</cp:revision>
  <dcterms:created xsi:type="dcterms:W3CDTF">2010-09-12T20:40:41Z</dcterms:created>
  <dcterms:modified xsi:type="dcterms:W3CDTF">2022-10-23T10:52:07Z</dcterms:modified>
</cp:coreProperties>
</file>