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57" r:id="rId3"/>
    <p:sldId id="318" r:id="rId4"/>
    <p:sldId id="324" r:id="rId5"/>
    <p:sldId id="320" r:id="rId6"/>
    <p:sldId id="340" r:id="rId7"/>
    <p:sldId id="343" r:id="rId8"/>
    <p:sldId id="348" r:id="rId9"/>
    <p:sldId id="349" r:id="rId10"/>
    <p:sldId id="350" r:id="rId11"/>
    <p:sldId id="426" r:id="rId12"/>
    <p:sldId id="427" r:id="rId13"/>
    <p:sldId id="422" r:id="rId14"/>
    <p:sldId id="359" r:id="rId15"/>
    <p:sldId id="351" r:id="rId16"/>
    <p:sldId id="428" r:id="rId17"/>
    <p:sldId id="429" r:id="rId18"/>
    <p:sldId id="430" r:id="rId19"/>
    <p:sldId id="431" r:id="rId20"/>
    <p:sldId id="423" r:id="rId21"/>
    <p:sldId id="395" r:id="rId22"/>
    <p:sldId id="432" r:id="rId23"/>
    <p:sldId id="435" r:id="rId24"/>
    <p:sldId id="434" r:id="rId25"/>
    <p:sldId id="433" r:id="rId26"/>
    <p:sldId id="352" r:id="rId27"/>
    <p:sldId id="440" r:id="rId28"/>
    <p:sldId id="396" r:id="rId29"/>
    <p:sldId id="436" r:id="rId30"/>
    <p:sldId id="437" r:id="rId31"/>
    <p:sldId id="438" r:id="rId32"/>
    <p:sldId id="439" r:id="rId33"/>
    <p:sldId id="424" r:id="rId34"/>
    <p:sldId id="420" r:id="rId35"/>
    <p:sldId id="347" r:id="rId36"/>
    <p:sldId id="344" r:id="rId37"/>
    <p:sldId id="425"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F00"/>
    <a:srgbClr val="8474E2"/>
    <a:srgbClr val="525252"/>
    <a:srgbClr val="EBA039"/>
    <a:srgbClr val="87A2D3"/>
    <a:srgbClr val="E78000"/>
    <a:srgbClr val="F0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33C9A-8120-4FE3-A41E-62959D1CC2EB}" v="11" dt="2022-09-08T10:14:42.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6126" autoAdjust="0"/>
  </p:normalViewPr>
  <p:slideViewPr>
    <p:cSldViewPr>
      <p:cViewPr varScale="1">
        <p:scale>
          <a:sx n="103" d="100"/>
          <a:sy n="103"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B4333C9A-8120-4FE3-A41E-62959D1CC2EB}"/>
    <pc:docChg chg="undo custSel addSld delSld modSld">
      <pc:chgData name="Andrew Green" userId="5c87a1a1-9dba-4e8d-80a3-ee66ced3ed9c" providerId="ADAL" clId="{B4333C9A-8120-4FE3-A41E-62959D1CC2EB}" dt="2022-09-08T10:22:00.707" v="2820" actId="20577"/>
      <pc:docMkLst>
        <pc:docMk/>
      </pc:docMkLst>
      <pc:sldChg chg="modSp mod">
        <pc:chgData name="Andrew Green" userId="5c87a1a1-9dba-4e8d-80a3-ee66ced3ed9c" providerId="ADAL" clId="{B4333C9A-8120-4FE3-A41E-62959D1CC2EB}" dt="2022-09-08T08:10:57.705" v="0" actId="20577"/>
        <pc:sldMkLst>
          <pc:docMk/>
          <pc:sldMk cId="0" sldId="256"/>
        </pc:sldMkLst>
        <pc:spChg chg="mod">
          <ac:chgData name="Andrew Green" userId="5c87a1a1-9dba-4e8d-80a3-ee66ced3ed9c" providerId="ADAL" clId="{B4333C9A-8120-4FE3-A41E-62959D1CC2EB}" dt="2022-09-08T08:10:57.705" v="0" actId="20577"/>
          <ac:spMkLst>
            <pc:docMk/>
            <pc:sldMk cId="0" sldId="256"/>
            <ac:spMk id="2" creationId="{00000000-0000-0000-0000-000000000000}"/>
          </ac:spMkLst>
        </pc:spChg>
      </pc:sldChg>
      <pc:sldChg chg="modSp mod">
        <pc:chgData name="Andrew Green" userId="5c87a1a1-9dba-4e8d-80a3-ee66ced3ed9c" providerId="ADAL" clId="{B4333C9A-8120-4FE3-A41E-62959D1CC2EB}" dt="2022-09-08T08:24:33.653" v="79" actId="20577"/>
        <pc:sldMkLst>
          <pc:docMk/>
          <pc:sldMk cId="0" sldId="257"/>
        </pc:sldMkLst>
        <pc:spChg chg="mod">
          <ac:chgData name="Andrew Green" userId="5c87a1a1-9dba-4e8d-80a3-ee66ced3ed9c" providerId="ADAL" clId="{B4333C9A-8120-4FE3-A41E-62959D1CC2EB}" dt="2022-09-08T08:24:33.653" v="79" actId="20577"/>
          <ac:spMkLst>
            <pc:docMk/>
            <pc:sldMk cId="0" sldId="257"/>
            <ac:spMk id="3" creationId="{00000000-0000-0000-0000-000000000000}"/>
          </ac:spMkLst>
        </pc:spChg>
      </pc:sldChg>
      <pc:sldChg chg="modSp mod">
        <pc:chgData name="Andrew Green" userId="5c87a1a1-9dba-4e8d-80a3-ee66ced3ed9c" providerId="ADAL" clId="{B4333C9A-8120-4FE3-A41E-62959D1CC2EB}" dt="2022-09-08T10:22:00.707" v="2820" actId="20577"/>
        <pc:sldMkLst>
          <pc:docMk/>
          <pc:sldMk cId="4226847872" sldId="324"/>
        </pc:sldMkLst>
        <pc:spChg chg="mod">
          <ac:chgData name="Andrew Green" userId="5c87a1a1-9dba-4e8d-80a3-ee66ced3ed9c" providerId="ADAL" clId="{B4333C9A-8120-4FE3-A41E-62959D1CC2EB}" dt="2022-09-08T10:22:00.707" v="2820" actId="20577"/>
          <ac:spMkLst>
            <pc:docMk/>
            <pc:sldMk cId="4226847872" sldId="324"/>
            <ac:spMk id="3" creationId="{00694A57-918A-F99E-30AF-85A7EC8F4AFC}"/>
          </ac:spMkLst>
        </pc:spChg>
      </pc:sldChg>
      <pc:sldChg chg="modSp mod">
        <pc:chgData name="Andrew Green" userId="5c87a1a1-9dba-4e8d-80a3-ee66ced3ed9c" providerId="ADAL" clId="{B4333C9A-8120-4FE3-A41E-62959D1CC2EB}" dt="2022-09-08T08:19:10.952" v="53" actId="20577"/>
        <pc:sldMkLst>
          <pc:docMk/>
          <pc:sldMk cId="7175687" sldId="343"/>
        </pc:sldMkLst>
        <pc:spChg chg="mod">
          <ac:chgData name="Andrew Green" userId="5c87a1a1-9dba-4e8d-80a3-ee66ced3ed9c" providerId="ADAL" clId="{B4333C9A-8120-4FE3-A41E-62959D1CC2EB}" dt="2022-09-08T08:19:10.952" v="53" actId="20577"/>
          <ac:spMkLst>
            <pc:docMk/>
            <pc:sldMk cId="7175687" sldId="343"/>
            <ac:spMk id="2" creationId="{00000000-0000-0000-0000-000000000000}"/>
          </ac:spMkLst>
        </pc:spChg>
      </pc:sldChg>
      <pc:sldChg chg="modSp mod">
        <pc:chgData name="Andrew Green" userId="5c87a1a1-9dba-4e8d-80a3-ee66ced3ed9c" providerId="ADAL" clId="{B4333C9A-8120-4FE3-A41E-62959D1CC2EB}" dt="2022-09-08T10:21:00.633" v="2817" actId="5793"/>
        <pc:sldMkLst>
          <pc:docMk/>
          <pc:sldMk cId="1512909844" sldId="344"/>
        </pc:sldMkLst>
        <pc:spChg chg="mod">
          <ac:chgData name="Andrew Green" userId="5c87a1a1-9dba-4e8d-80a3-ee66ced3ed9c" providerId="ADAL" clId="{B4333C9A-8120-4FE3-A41E-62959D1CC2EB}" dt="2022-09-08T10:21:00.633" v="2817" actId="5793"/>
          <ac:spMkLst>
            <pc:docMk/>
            <pc:sldMk cId="1512909844" sldId="344"/>
            <ac:spMk id="3" creationId="{19A4A60A-EB71-9D39-CBF2-299F11334C2C}"/>
          </ac:spMkLst>
        </pc:spChg>
      </pc:sldChg>
      <pc:sldChg chg="modSp mod">
        <pc:chgData name="Andrew Green" userId="5c87a1a1-9dba-4e8d-80a3-ee66ced3ed9c" providerId="ADAL" clId="{B4333C9A-8120-4FE3-A41E-62959D1CC2EB}" dt="2022-09-08T10:18:15.551" v="2523" actId="20577"/>
        <pc:sldMkLst>
          <pc:docMk/>
          <pc:sldMk cId="2080717662" sldId="347"/>
        </pc:sldMkLst>
        <pc:spChg chg="mod">
          <ac:chgData name="Andrew Green" userId="5c87a1a1-9dba-4e8d-80a3-ee66ced3ed9c" providerId="ADAL" clId="{B4333C9A-8120-4FE3-A41E-62959D1CC2EB}" dt="2022-09-08T10:18:15.551" v="2523" actId="20577"/>
          <ac:spMkLst>
            <pc:docMk/>
            <pc:sldMk cId="2080717662" sldId="347"/>
            <ac:spMk id="2" creationId="{00000000-0000-0000-0000-000000000000}"/>
          </ac:spMkLst>
        </pc:spChg>
      </pc:sldChg>
      <pc:sldChg chg="modSp mod modNotesTx">
        <pc:chgData name="Andrew Green" userId="5c87a1a1-9dba-4e8d-80a3-ee66ced3ed9c" providerId="ADAL" clId="{B4333C9A-8120-4FE3-A41E-62959D1CC2EB}" dt="2022-09-08T08:39:00.056" v="209" actId="6549"/>
        <pc:sldMkLst>
          <pc:docMk/>
          <pc:sldMk cId="1688693166" sldId="348"/>
        </pc:sldMkLst>
        <pc:spChg chg="mod">
          <ac:chgData name="Andrew Green" userId="5c87a1a1-9dba-4e8d-80a3-ee66ced3ed9c" providerId="ADAL" clId="{B4333C9A-8120-4FE3-A41E-62959D1CC2EB}" dt="2022-09-08T08:23:29.453" v="56"/>
          <ac:spMkLst>
            <pc:docMk/>
            <pc:sldMk cId="1688693166" sldId="348"/>
            <ac:spMk id="2" creationId="{A887E9A8-08EC-90D4-AFDF-5B394859BE75}"/>
          </ac:spMkLst>
        </pc:spChg>
        <pc:spChg chg="mod">
          <ac:chgData name="Andrew Green" userId="5c87a1a1-9dba-4e8d-80a3-ee66ced3ed9c" providerId="ADAL" clId="{B4333C9A-8120-4FE3-A41E-62959D1CC2EB}" dt="2022-09-08T08:25:13.609" v="97" actId="5793"/>
          <ac:spMkLst>
            <pc:docMk/>
            <pc:sldMk cId="1688693166" sldId="348"/>
            <ac:spMk id="3" creationId="{CAE50FD0-B7F5-71B4-1792-C3D5EEE4C108}"/>
          </ac:spMkLst>
        </pc:spChg>
      </pc:sldChg>
      <pc:sldChg chg="modSp mod modNotesTx">
        <pc:chgData name="Andrew Green" userId="5c87a1a1-9dba-4e8d-80a3-ee66ced3ed9c" providerId="ADAL" clId="{B4333C9A-8120-4FE3-A41E-62959D1CC2EB}" dt="2022-09-08T08:26:44.156" v="136" actId="113"/>
        <pc:sldMkLst>
          <pc:docMk/>
          <pc:sldMk cId="2988122547" sldId="349"/>
        </pc:sldMkLst>
        <pc:spChg chg="mod">
          <ac:chgData name="Andrew Green" userId="5c87a1a1-9dba-4e8d-80a3-ee66ced3ed9c" providerId="ADAL" clId="{B4333C9A-8120-4FE3-A41E-62959D1CC2EB}" dt="2022-09-08T08:26:19.521" v="130" actId="20577"/>
          <ac:spMkLst>
            <pc:docMk/>
            <pc:sldMk cId="2988122547" sldId="349"/>
            <ac:spMk id="2" creationId="{A887E9A8-08EC-90D4-AFDF-5B394859BE75}"/>
          </ac:spMkLst>
        </pc:spChg>
        <pc:spChg chg="mod">
          <ac:chgData name="Andrew Green" userId="5c87a1a1-9dba-4e8d-80a3-ee66ced3ed9c" providerId="ADAL" clId="{B4333C9A-8120-4FE3-A41E-62959D1CC2EB}" dt="2022-09-08T08:26:44.156" v="136" actId="113"/>
          <ac:spMkLst>
            <pc:docMk/>
            <pc:sldMk cId="2988122547" sldId="349"/>
            <ac:spMk id="3" creationId="{CAE50FD0-B7F5-71B4-1792-C3D5EEE4C108}"/>
          </ac:spMkLst>
        </pc:spChg>
      </pc:sldChg>
      <pc:sldChg chg="modSp mod modNotesTx">
        <pc:chgData name="Andrew Green" userId="5c87a1a1-9dba-4e8d-80a3-ee66ced3ed9c" providerId="ADAL" clId="{B4333C9A-8120-4FE3-A41E-62959D1CC2EB}" dt="2022-09-08T08:42:34.414" v="324" actId="20577"/>
        <pc:sldMkLst>
          <pc:docMk/>
          <pc:sldMk cId="2602284487" sldId="350"/>
        </pc:sldMkLst>
        <pc:spChg chg="mod">
          <ac:chgData name="Andrew Green" userId="5c87a1a1-9dba-4e8d-80a3-ee66ced3ed9c" providerId="ADAL" clId="{B4333C9A-8120-4FE3-A41E-62959D1CC2EB}" dt="2022-09-08T08:27:05.328" v="137"/>
          <ac:spMkLst>
            <pc:docMk/>
            <pc:sldMk cId="2602284487" sldId="350"/>
            <ac:spMk id="2" creationId="{A887E9A8-08EC-90D4-AFDF-5B394859BE75}"/>
          </ac:spMkLst>
        </pc:spChg>
        <pc:spChg chg="mod">
          <ac:chgData name="Andrew Green" userId="5c87a1a1-9dba-4e8d-80a3-ee66ced3ed9c" providerId="ADAL" clId="{B4333C9A-8120-4FE3-A41E-62959D1CC2EB}" dt="2022-09-08T08:42:34.414" v="324" actId="20577"/>
          <ac:spMkLst>
            <pc:docMk/>
            <pc:sldMk cId="2602284487" sldId="350"/>
            <ac:spMk id="3" creationId="{CAE50FD0-B7F5-71B4-1792-C3D5EEE4C108}"/>
          </ac:spMkLst>
        </pc:spChg>
      </pc:sldChg>
      <pc:sldChg chg="modSp mod">
        <pc:chgData name="Andrew Green" userId="5c87a1a1-9dba-4e8d-80a3-ee66ced3ed9c" providerId="ADAL" clId="{B4333C9A-8120-4FE3-A41E-62959D1CC2EB}" dt="2022-09-08T08:50:15.167" v="448" actId="12"/>
        <pc:sldMkLst>
          <pc:docMk/>
          <pc:sldMk cId="2045408970" sldId="351"/>
        </pc:sldMkLst>
        <pc:spChg chg="mod">
          <ac:chgData name="Andrew Green" userId="5c87a1a1-9dba-4e8d-80a3-ee66ced3ed9c" providerId="ADAL" clId="{B4333C9A-8120-4FE3-A41E-62959D1CC2EB}" dt="2022-09-08T08:50:01.109" v="446" actId="27636"/>
          <ac:spMkLst>
            <pc:docMk/>
            <pc:sldMk cId="2045408970" sldId="351"/>
            <ac:spMk id="2" creationId="{A887E9A8-08EC-90D4-AFDF-5B394859BE75}"/>
          </ac:spMkLst>
        </pc:spChg>
        <pc:spChg chg="mod">
          <ac:chgData name="Andrew Green" userId="5c87a1a1-9dba-4e8d-80a3-ee66ced3ed9c" providerId="ADAL" clId="{B4333C9A-8120-4FE3-A41E-62959D1CC2EB}" dt="2022-09-08T08:50:15.167" v="448" actId="12"/>
          <ac:spMkLst>
            <pc:docMk/>
            <pc:sldMk cId="2045408970" sldId="351"/>
            <ac:spMk id="3" creationId="{CAE50FD0-B7F5-71B4-1792-C3D5EEE4C108}"/>
          </ac:spMkLst>
        </pc:spChg>
      </pc:sldChg>
      <pc:sldChg chg="modSp mod">
        <pc:chgData name="Andrew Green" userId="5c87a1a1-9dba-4e8d-80a3-ee66ced3ed9c" providerId="ADAL" clId="{B4333C9A-8120-4FE3-A41E-62959D1CC2EB}" dt="2022-09-08T10:11:45.020" v="2108" actId="20577"/>
        <pc:sldMkLst>
          <pc:docMk/>
          <pc:sldMk cId="2105056359" sldId="352"/>
        </pc:sldMkLst>
        <pc:spChg chg="mod">
          <ac:chgData name="Andrew Green" userId="5c87a1a1-9dba-4e8d-80a3-ee66ced3ed9c" providerId="ADAL" clId="{B4333C9A-8120-4FE3-A41E-62959D1CC2EB}" dt="2022-09-08T09:57:26.880" v="1341"/>
          <ac:spMkLst>
            <pc:docMk/>
            <pc:sldMk cId="2105056359" sldId="352"/>
            <ac:spMk id="2" creationId="{A887E9A8-08EC-90D4-AFDF-5B394859BE75}"/>
          </ac:spMkLst>
        </pc:spChg>
        <pc:spChg chg="mod">
          <ac:chgData name="Andrew Green" userId="5c87a1a1-9dba-4e8d-80a3-ee66ced3ed9c" providerId="ADAL" clId="{B4333C9A-8120-4FE3-A41E-62959D1CC2EB}" dt="2022-09-08T10:11:45.020" v="2108" actId="20577"/>
          <ac:spMkLst>
            <pc:docMk/>
            <pc:sldMk cId="2105056359" sldId="352"/>
            <ac:spMk id="3" creationId="{CAE50FD0-B7F5-71B4-1792-C3D5EEE4C108}"/>
          </ac:spMkLst>
        </pc:spChg>
      </pc:sldChg>
      <pc:sldChg chg="del">
        <pc:chgData name="Andrew Green" userId="5c87a1a1-9dba-4e8d-80a3-ee66ced3ed9c" providerId="ADAL" clId="{B4333C9A-8120-4FE3-A41E-62959D1CC2EB}" dt="2022-09-08T10:20:03.899" v="2623" actId="47"/>
        <pc:sldMkLst>
          <pc:docMk/>
          <pc:sldMk cId="3211819467" sldId="358"/>
        </pc:sldMkLst>
      </pc:sldChg>
      <pc:sldChg chg="modSp mod modNotesTx">
        <pc:chgData name="Andrew Green" userId="5c87a1a1-9dba-4e8d-80a3-ee66ced3ed9c" providerId="ADAL" clId="{B4333C9A-8120-4FE3-A41E-62959D1CC2EB}" dt="2022-09-08T08:49:45.129" v="444" actId="20577"/>
        <pc:sldMkLst>
          <pc:docMk/>
          <pc:sldMk cId="100786882" sldId="359"/>
        </pc:sldMkLst>
        <pc:spChg chg="mod">
          <ac:chgData name="Andrew Green" userId="5c87a1a1-9dba-4e8d-80a3-ee66ced3ed9c" providerId="ADAL" clId="{B4333C9A-8120-4FE3-A41E-62959D1CC2EB}" dt="2022-09-08T08:49:11.010" v="440" actId="255"/>
          <ac:spMkLst>
            <pc:docMk/>
            <pc:sldMk cId="100786882" sldId="359"/>
            <ac:spMk id="2" creationId="{A887E9A8-08EC-90D4-AFDF-5B394859BE75}"/>
          </ac:spMkLst>
        </pc:spChg>
        <pc:spChg chg="mod">
          <ac:chgData name="Andrew Green" userId="5c87a1a1-9dba-4e8d-80a3-ee66ced3ed9c" providerId="ADAL" clId="{B4333C9A-8120-4FE3-A41E-62959D1CC2EB}" dt="2022-09-08T08:49:45.129" v="444" actId="20577"/>
          <ac:spMkLst>
            <pc:docMk/>
            <pc:sldMk cId="100786882" sldId="359"/>
            <ac:spMk id="3" creationId="{CAE50FD0-B7F5-71B4-1792-C3D5EEE4C108}"/>
          </ac:spMkLst>
        </pc:spChg>
      </pc:sldChg>
      <pc:sldChg chg="addSp delSp modSp mod modNotesTx">
        <pc:chgData name="Andrew Green" userId="5c87a1a1-9dba-4e8d-80a3-ee66ced3ed9c" providerId="ADAL" clId="{B4333C9A-8120-4FE3-A41E-62959D1CC2EB}" dt="2022-09-08T09:51:14.275" v="1130" actId="27636"/>
        <pc:sldMkLst>
          <pc:docMk/>
          <pc:sldMk cId="688906181" sldId="395"/>
        </pc:sldMkLst>
        <pc:spChg chg="mod">
          <ac:chgData name="Andrew Green" userId="5c87a1a1-9dba-4e8d-80a3-ee66ced3ed9c" providerId="ADAL" clId="{B4333C9A-8120-4FE3-A41E-62959D1CC2EB}" dt="2022-09-08T09:51:10.639" v="1128" actId="27636"/>
          <ac:spMkLst>
            <pc:docMk/>
            <pc:sldMk cId="688906181" sldId="395"/>
            <ac:spMk id="2" creationId="{0AE2BAE3-5DCD-4DF2-BDF5-8466BCA48E65}"/>
          </ac:spMkLst>
        </pc:spChg>
        <pc:spChg chg="del mod">
          <ac:chgData name="Andrew Green" userId="5c87a1a1-9dba-4e8d-80a3-ee66ced3ed9c" providerId="ADAL" clId="{B4333C9A-8120-4FE3-A41E-62959D1CC2EB}" dt="2022-09-08T09:49:44.758" v="1104" actId="478"/>
          <ac:spMkLst>
            <pc:docMk/>
            <pc:sldMk cId="688906181" sldId="395"/>
            <ac:spMk id="3" creationId="{F3740809-80FF-175D-EFA0-CF4A3AEA5C35}"/>
          </ac:spMkLst>
        </pc:spChg>
        <pc:spChg chg="add mod ord">
          <ac:chgData name="Andrew Green" userId="5c87a1a1-9dba-4e8d-80a3-ee66ced3ed9c" providerId="ADAL" clId="{B4333C9A-8120-4FE3-A41E-62959D1CC2EB}" dt="2022-09-08T09:51:14.275" v="1130" actId="27636"/>
          <ac:spMkLst>
            <pc:docMk/>
            <pc:sldMk cId="688906181" sldId="395"/>
            <ac:spMk id="6" creationId="{37806622-4817-1F3E-D2CF-9399C006A75E}"/>
          </ac:spMkLst>
        </pc:spChg>
        <pc:picChg chg="del">
          <ac:chgData name="Andrew Green" userId="5c87a1a1-9dba-4e8d-80a3-ee66ced3ed9c" providerId="ADAL" clId="{B4333C9A-8120-4FE3-A41E-62959D1CC2EB}" dt="2022-09-08T09:49:34.347" v="1101" actId="478"/>
          <ac:picMkLst>
            <pc:docMk/>
            <pc:sldMk cId="688906181" sldId="395"/>
            <ac:picMk id="5" creationId="{6DCDC305-7F53-451C-BBC1-873BAF7F7E87}"/>
          </ac:picMkLst>
        </pc:picChg>
      </pc:sldChg>
      <pc:sldChg chg="modSp mod">
        <pc:chgData name="Andrew Green" userId="5c87a1a1-9dba-4e8d-80a3-ee66ced3ed9c" providerId="ADAL" clId="{B4333C9A-8120-4FE3-A41E-62959D1CC2EB}" dt="2022-09-08T09:59:43.517" v="1495" actId="20577"/>
        <pc:sldMkLst>
          <pc:docMk/>
          <pc:sldMk cId="2483032072" sldId="396"/>
        </pc:sldMkLst>
        <pc:spChg chg="mod">
          <ac:chgData name="Andrew Green" userId="5c87a1a1-9dba-4e8d-80a3-ee66ced3ed9c" providerId="ADAL" clId="{B4333C9A-8120-4FE3-A41E-62959D1CC2EB}" dt="2022-09-08T09:59:01.966" v="1475"/>
          <ac:spMkLst>
            <pc:docMk/>
            <pc:sldMk cId="2483032072" sldId="396"/>
            <ac:spMk id="2" creationId="{A887E9A8-08EC-90D4-AFDF-5B394859BE75}"/>
          </ac:spMkLst>
        </pc:spChg>
        <pc:spChg chg="mod">
          <ac:chgData name="Andrew Green" userId="5c87a1a1-9dba-4e8d-80a3-ee66ced3ed9c" providerId="ADAL" clId="{B4333C9A-8120-4FE3-A41E-62959D1CC2EB}" dt="2022-09-08T09:59:43.517" v="1495" actId="20577"/>
          <ac:spMkLst>
            <pc:docMk/>
            <pc:sldMk cId="2483032072" sldId="396"/>
            <ac:spMk id="3" creationId="{CAE50FD0-B7F5-71B4-1792-C3D5EEE4C108}"/>
          </ac:spMkLst>
        </pc:spChg>
      </pc:sldChg>
      <pc:sldChg chg="modSp mod">
        <pc:chgData name="Andrew Green" userId="5c87a1a1-9dba-4e8d-80a3-ee66ced3ed9c" providerId="ADAL" clId="{B4333C9A-8120-4FE3-A41E-62959D1CC2EB}" dt="2022-09-08T10:17:46.707" v="2522" actId="20577"/>
        <pc:sldMkLst>
          <pc:docMk/>
          <pc:sldMk cId="3795564105" sldId="420"/>
        </pc:sldMkLst>
        <pc:spChg chg="mod">
          <ac:chgData name="Andrew Green" userId="5c87a1a1-9dba-4e8d-80a3-ee66ced3ed9c" providerId="ADAL" clId="{B4333C9A-8120-4FE3-A41E-62959D1CC2EB}" dt="2022-09-08T10:17:44.208" v="2521" actId="5793"/>
          <ac:spMkLst>
            <pc:docMk/>
            <pc:sldMk cId="3795564105" sldId="420"/>
            <ac:spMk id="2" creationId="{5F40B580-AAA2-4D72-B444-EC15612B1989}"/>
          </ac:spMkLst>
        </pc:spChg>
        <pc:spChg chg="mod">
          <ac:chgData name="Andrew Green" userId="5c87a1a1-9dba-4e8d-80a3-ee66ced3ed9c" providerId="ADAL" clId="{B4333C9A-8120-4FE3-A41E-62959D1CC2EB}" dt="2022-09-08T10:17:46.707" v="2522" actId="20577"/>
          <ac:spMkLst>
            <pc:docMk/>
            <pc:sldMk cId="3795564105" sldId="420"/>
            <ac:spMk id="3" creationId="{8AC98249-C366-4671-9C62-650BA670949C}"/>
          </ac:spMkLst>
        </pc:spChg>
      </pc:sldChg>
      <pc:sldChg chg="del">
        <pc:chgData name="Andrew Green" userId="5c87a1a1-9dba-4e8d-80a3-ee66ced3ed9c" providerId="ADAL" clId="{B4333C9A-8120-4FE3-A41E-62959D1CC2EB}" dt="2022-09-08T08:25:22.673" v="98" actId="47"/>
        <pc:sldMkLst>
          <pc:docMk/>
          <pc:sldMk cId="3508711033" sldId="421"/>
        </pc:sldMkLst>
      </pc:sldChg>
      <pc:sldChg chg="modSp mod">
        <pc:chgData name="Andrew Green" userId="5c87a1a1-9dba-4e8d-80a3-ee66ced3ed9c" providerId="ADAL" clId="{B4333C9A-8120-4FE3-A41E-62959D1CC2EB}" dt="2022-09-08T08:48:42.158" v="411" actId="20577"/>
        <pc:sldMkLst>
          <pc:docMk/>
          <pc:sldMk cId="2765866583" sldId="422"/>
        </pc:sldMkLst>
        <pc:spChg chg="mod">
          <ac:chgData name="Andrew Green" userId="5c87a1a1-9dba-4e8d-80a3-ee66ced3ed9c" providerId="ADAL" clId="{B4333C9A-8120-4FE3-A41E-62959D1CC2EB}" dt="2022-09-08T08:48:42.158" v="411" actId="20577"/>
          <ac:spMkLst>
            <pc:docMk/>
            <pc:sldMk cId="2765866583" sldId="422"/>
            <ac:spMk id="2" creationId="{00000000-0000-0000-0000-000000000000}"/>
          </ac:spMkLst>
        </pc:spChg>
      </pc:sldChg>
      <pc:sldChg chg="modSp mod">
        <pc:chgData name="Andrew Green" userId="5c87a1a1-9dba-4e8d-80a3-ee66ced3ed9c" providerId="ADAL" clId="{B4333C9A-8120-4FE3-A41E-62959D1CC2EB}" dt="2022-09-08T09:49:30.853" v="1100" actId="20577"/>
        <pc:sldMkLst>
          <pc:docMk/>
          <pc:sldMk cId="3183509198" sldId="423"/>
        </pc:sldMkLst>
        <pc:spChg chg="mod">
          <ac:chgData name="Andrew Green" userId="5c87a1a1-9dba-4e8d-80a3-ee66ced3ed9c" providerId="ADAL" clId="{B4333C9A-8120-4FE3-A41E-62959D1CC2EB}" dt="2022-09-08T09:49:30.853" v="1100" actId="20577"/>
          <ac:spMkLst>
            <pc:docMk/>
            <pc:sldMk cId="3183509198" sldId="423"/>
            <ac:spMk id="2" creationId="{00000000-0000-0000-0000-000000000000}"/>
          </ac:spMkLst>
        </pc:spChg>
      </pc:sldChg>
      <pc:sldChg chg="modSp mod">
        <pc:chgData name="Andrew Green" userId="5c87a1a1-9dba-4e8d-80a3-ee66ced3ed9c" providerId="ADAL" clId="{B4333C9A-8120-4FE3-A41E-62959D1CC2EB}" dt="2022-09-08T10:17:17.005" v="2480" actId="20577"/>
        <pc:sldMkLst>
          <pc:docMk/>
          <pc:sldMk cId="3216294806" sldId="424"/>
        </pc:sldMkLst>
        <pc:spChg chg="mod">
          <ac:chgData name="Andrew Green" userId="5c87a1a1-9dba-4e8d-80a3-ee66ced3ed9c" providerId="ADAL" clId="{B4333C9A-8120-4FE3-A41E-62959D1CC2EB}" dt="2022-09-08T10:17:17.005" v="2480" actId="20577"/>
          <ac:spMkLst>
            <pc:docMk/>
            <pc:sldMk cId="3216294806" sldId="424"/>
            <ac:spMk id="2" creationId="{00000000-0000-0000-0000-000000000000}"/>
          </ac:spMkLst>
        </pc:spChg>
      </pc:sldChg>
      <pc:sldChg chg="modSp mod">
        <pc:chgData name="Andrew Green" userId="5c87a1a1-9dba-4e8d-80a3-ee66ced3ed9c" providerId="ADAL" clId="{B4333C9A-8120-4FE3-A41E-62959D1CC2EB}" dt="2022-09-08T10:21:14.709" v="2819" actId="27636"/>
        <pc:sldMkLst>
          <pc:docMk/>
          <pc:sldMk cId="2475966194" sldId="425"/>
        </pc:sldMkLst>
        <pc:spChg chg="mod">
          <ac:chgData name="Andrew Green" userId="5c87a1a1-9dba-4e8d-80a3-ee66ced3ed9c" providerId="ADAL" clId="{B4333C9A-8120-4FE3-A41E-62959D1CC2EB}" dt="2022-09-08T10:21:14.709" v="2819" actId="27636"/>
          <ac:spMkLst>
            <pc:docMk/>
            <pc:sldMk cId="2475966194" sldId="425"/>
            <ac:spMk id="3" creationId="{00000000-0000-0000-0000-000000000000}"/>
          </ac:spMkLst>
        </pc:spChg>
      </pc:sldChg>
      <pc:sldChg chg="modSp add mod modNotesTx">
        <pc:chgData name="Andrew Green" userId="5c87a1a1-9dba-4e8d-80a3-ee66ced3ed9c" providerId="ADAL" clId="{B4333C9A-8120-4FE3-A41E-62959D1CC2EB}" dt="2022-09-08T08:45:11.155" v="390" actId="20577"/>
        <pc:sldMkLst>
          <pc:docMk/>
          <pc:sldMk cId="1061923111" sldId="426"/>
        </pc:sldMkLst>
        <pc:spChg chg="mod">
          <ac:chgData name="Andrew Green" userId="5c87a1a1-9dba-4e8d-80a3-ee66ced3ed9c" providerId="ADAL" clId="{B4333C9A-8120-4FE3-A41E-62959D1CC2EB}" dt="2022-09-08T08:43:07.533" v="326"/>
          <ac:spMkLst>
            <pc:docMk/>
            <pc:sldMk cId="1061923111" sldId="426"/>
            <ac:spMk id="2" creationId="{A887E9A8-08EC-90D4-AFDF-5B394859BE75}"/>
          </ac:spMkLst>
        </pc:spChg>
        <pc:spChg chg="mod">
          <ac:chgData name="Andrew Green" userId="5c87a1a1-9dba-4e8d-80a3-ee66ced3ed9c" providerId="ADAL" clId="{B4333C9A-8120-4FE3-A41E-62959D1CC2EB}" dt="2022-09-08T08:44:53.920" v="389" actId="20577"/>
          <ac:spMkLst>
            <pc:docMk/>
            <pc:sldMk cId="1061923111" sldId="426"/>
            <ac:spMk id="3" creationId="{CAE50FD0-B7F5-71B4-1792-C3D5EEE4C108}"/>
          </ac:spMkLst>
        </pc:spChg>
      </pc:sldChg>
      <pc:sldChg chg="modSp add mod">
        <pc:chgData name="Andrew Green" userId="5c87a1a1-9dba-4e8d-80a3-ee66ced3ed9c" providerId="ADAL" clId="{B4333C9A-8120-4FE3-A41E-62959D1CC2EB}" dt="2022-09-08T08:46:32.639" v="405" actId="20577"/>
        <pc:sldMkLst>
          <pc:docMk/>
          <pc:sldMk cId="2843835324" sldId="427"/>
        </pc:sldMkLst>
        <pc:spChg chg="mod">
          <ac:chgData name="Andrew Green" userId="5c87a1a1-9dba-4e8d-80a3-ee66ced3ed9c" providerId="ADAL" clId="{B4333C9A-8120-4FE3-A41E-62959D1CC2EB}" dt="2022-09-08T08:46:11.524" v="394"/>
          <ac:spMkLst>
            <pc:docMk/>
            <pc:sldMk cId="2843835324" sldId="427"/>
            <ac:spMk id="2" creationId="{A887E9A8-08EC-90D4-AFDF-5B394859BE75}"/>
          </ac:spMkLst>
        </pc:spChg>
        <pc:spChg chg="mod">
          <ac:chgData name="Andrew Green" userId="5c87a1a1-9dba-4e8d-80a3-ee66ced3ed9c" providerId="ADAL" clId="{B4333C9A-8120-4FE3-A41E-62959D1CC2EB}" dt="2022-09-08T08:46:32.639" v="405" actId="20577"/>
          <ac:spMkLst>
            <pc:docMk/>
            <pc:sldMk cId="2843835324" sldId="427"/>
            <ac:spMk id="3" creationId="{CAE50FD0-B7F5-71B4-1792-C3D5EEE4C108}"/>
          </ac:spMkLst>
        </pc:spChg>
      </pc:sldChg>
      <pc:sldChg chg="add del">
        <pc:chgData name="Andrew Green" userId="5c87a1a1-9dba-4e8d-80a3-ee66ced3ed9c" providerId="ADAL" clId="{B4333C9A-8120-4FE3-A41E-62959D1CC2EB}" dt="2022-09-08T08:48:46.386" v="413" actId="2890"/>
        <pc:sldMkLst>
          <pc:docMk/>
          <pc:sldMk cId="3335137751" sldId="428"/>
        </pc:sldMkLst>
      </pc:sldChg>
      <pc:sldChg chg="addSp modSp add mod modNotesTx">
        <pc:chgData name="Andrew Green" userId="5c87a1a1-9dba-4e8d-80a3-ee66ced3ed9c" providerId="ADAL" clId="{B4333C9A-8120-4FE3-A41E-62959D1CC2EB}" dt="2022-09-08T09:06:23.639" v="861" actId="113"/>
        <pc:sldMkLst>
          <pc:docMk/>
          <pc:sldMk cId="3822841098" sldId="428"/>
        </pc:sldMkLst>
        <pc:spChg chg="mod">
          <ac:chgData name="Andrew Green" userId="5c87a1a1-9dba-4e8d-80a3-ee66ced3ed9c" providerId="ADAL" clId="{B4333C9A-8120-4FE3-A41E-62959D1CC2EB}" dt="2022-09-08T09:06:23.639" v="861" actId="113"/>
          <ac:spMkLst>
            <pc:docMk/>
            <pc:sldMk cId="3822841098" sldId="428"/>
            <ac:spMk id="3" creationId="{CAE50FD0-B7F5-71B4-1792-C3D5EEE4C108}"/>
          </ac:spMkLst>
        </pc:spChg>
        <pc:spChg chg="add mod">
          <ac:chgData name="Andrew Green" userId="5c87a1a1-9dba-4e8d-80a3-ee66ced3ed9c" providerId="ADAL" clId="{B4333C9A-8120-4FE3-A41E-62959D1CC2EB}" dt="2022-09-08T09:03:26.791" v="667" actId="14100"/>
          <ac:spMkLst>
            <pc:docMk/>
            <pc:sldMk cId="3822841098" sldId="428"/>
            <ac:spMk id="5" creationId="{74FB57DC-E6D2-358E-C694-EFC90CAFA66D}"/>
          </ac:spMkLst>
        </pc:spChg>
        <pc:picChg chg="add mod">
          <ac:chgData name="Andrew Green" userId="5c87a1a1-9dba-4e8d-80a3-ee66ced3ed9c" providerId="ADAL" clId="{B4333C9A-8120-4FE3-A41E-62959D1CC2EB}" dt="2022-09-08T09:02:19.385" v="653" actId="1076"/>
          <ac:picMkLst>
            <pc:docMk/>
            <pc:sldMk cId="3822841098" sldId="428"/>
            <ac:picMk id="4" creationId="{E4F15F53-2019-D830-0AE7-3E7602D9FBE5}"/>
          </ac:picMkLst>
        </pc:picChg>
      </pc:sldChg>
      <pc:sldChg chg="addSp delSp modSp add mod modNotesTx">
        <pc:chgData name="Andrew Green" userId="5c87a1a1-9dba-4e8d-80a3-ee66ced3ed9c" providerId="ADAL" clId="{B4333C9A-8120-4FE3-A41E-62959D1CC2EB}" dt="2022-09-08T09:22:32.502" v="971" actId="20577"/>
        <pc:sldMkLst>
          <pc:docMk/>
          <pc:sldMk cId="2726537187" sldId="429"/>
        </pc:sldMkLst>
        <pc:spChg chg="mod">
          <ac:chgData name="Andrew Green" userId="5c87a1a1-9dba-4e8d-80a3-ee66ced3ed9c" providerId="ADAL" clId="{B4333C9A-8120-4FE3-A41E-62959D1CC2EB}" dt="2022-09-08T09:10:08.914" v="895" actId="20577"/>
          <ac:spMkLst>
            <pc:docMk/>
            <pc:sldMk cId="2726537187" sldId="429"/>
            <ac:spMk id="2" creationId="{A887E9A8-08EC-90D4-AFDF-5B394859BE75}"/>
          </ac:spMkLst>
        </pc:spChg>
        <pc:spChg chg="mod">
          <ac:chgData name="Andrew Green" userId="5c87a1a1-9dba-4e8d-80a3-ee66ced3ed9c" providerId="ADAL" clId="{B4333C9A-8120-4FE3-A41E-62959D1CC2EB}" dt="2022-09-08T09:11:05.656" v="907" actId="6549"/>
          <ac:spMkLst>
            <pc:docMk/>
            <pc:sldMk cId="2726537187" sldId="429"/>
            <ac:spMk id="3" creationId="{CAE50FD0-B7F5-71B4-1792-C3D5EEE4C108}"/>
          </ac:spMkLst>
        </pc:spChg>
        <pc:spChg chg="del">
          <ac:chgData name="Andrew Green" userId="5c87a1a1-9dba-4e8d-80a3-ee66ced3ed9c" providerId="ADAL" clId="{B4333C9A-8120-4FE3-A41E-62959D1CC2EB}" dt="2022-09-08T09:10:12.401" v="897" actId="478"/>
          <ac:spMkLst>
            <pc:docMk/>
            <pc:sldMk cId="2726537187" sldId="429"/>
            <ac:spMk id="5" creationId="{74FB57DC-E6D2-358E-C694-EFC90CAFA66D}"/>
          </ac:spMkLst>
        </pc:spChg>
        <pc:spChg chg="add mod">
          <ac:chgData name="Andrew Green" userId="5c87a1a1-9dba-4e8d-80a3-ee66ced3ed9c" providerId="ADAL" clId="{B4333C9A-8120-4FE3-A41E-62959D1CC2EB}" dt="2022-09-08T09:22:32.502" v="971" actId="20577"/>
          <ac:spMkLst>
            <pc:docMk/>
            <pc:sldMk cId="2726537187" sldId="429"/>
            <ac:spMk id="8" creationId="{EF8C36E3-0E28-B317-B26C-3A6D3B2DB1DA}"/>
          </ac:spMkLst>
        </pc:spChg>
        <pc:picChg chg="del">
          <ac:chgData name="Andrew Green" userId="5c87a1a1-9dba-4e8d-80a3-ee66ced3ed9c" providerId="ADAL" clId="{B4333C9A-8120-4FE3-A41E-62959D1CC2EB}" dt="2022-09-08T09:10:10.873" v="896" actId="478"/>
          <ac:picMkLst>
            <pc:docMk/>
            <pc:sldMk cId="2726537187" sldId="429"/>
            <ac:picMk id="4" creationId="{E4F15F53-2019-D830-0AE7-3E7602D9FBE5}"/>
          </ac:picMkLst>
        </pc:picChg>
        <pc:picChg chg="add mod modCrop">
          <ac:chgData name="Andrew Green" userId="5c87a1a1-9dba-4e8d-80a3-ee66ced3ed9c" providerId="ADAL" clId="{B4333C9A-8120-4FE3-A41E-62959D1CC2EB}" dt="2022-09-08T09:21:48.631" v="919" actId="1076"/>
          <ac:picMkLst>
            <pc:docMk/>
            <pc:sldMk cId="2726537187" sldId="429"/>
            <ac:picMk id="7" creationId="{2C18AC13-4ABE-AF33-2A12-30E4B61E0530}"/>
          </ac:picMkLst>
        </pc:picChg>
      </pc:sldChg>
      <pc:sldChg chg="delSp modSp add mod modNotesTx">
        <pc:chgData name="Andrew Green" userId="5c87a1a1-9dba-4e8d-80a3-ee66ced3ed9c" providerId="ADAL" clId="{B4333C9A-8120-4FE3-A41E-62959D1CC2EB}" dt="2022-09-08T09:34:09.664" v="984" actId="20577"/>
        <pc:sldMkLst>
          <pc:docMk/>
          <pc:sldMk cId="213699322" sldId="430"/>
        </pc:sldMkLst>
        <pc:spChg chg="mod">
          <ac:chgData name="Andrew Green" userId="5c87a1a1-9dba-4e8d-80a3-ee66ced3ed9c" providerId="ADAL" clId="{B4333C9A-8120-4FE3-A41E-62959D1CC2EB}" dt="2022-09-08T09:34:09.664" v="984" actId="20577"/>
          <ac:spMkLst>
            <pc:docMk/>
            <pc:sldMk cId="213699322" sldId="430"/>
            <ac:spMk id="3" creationId="{CAE50FD0-B7F5-71B4-1792-C3D5EEE4C108}"/>
          </ac:spMkLst>
        </pc:spChg>
        <pc:spChg chg="del">
          <ac:chgData name="Andrew Green" userId="5c87a1a1-9dba-4e8d-80a3-ee66ced3ed9c" providerId="ADAL" clId="{B4333C9A-8120-4FE3-A41E-62959D1CC2EB}" dt="2022-09-08T09:23:10.904" v="974" actId="478"/>
          <ac:spMkLst>
            <pc:docMk/>
            <pc:sldMk cId="213699322" sldId="430"/>
            <ac:spMk id="8" creationId="{EF8C36E3-0E28-B317-B26C-3A6D3B2DB1DA}"/>
          </ac:spMkLst>
        </pc:spChg>
        <pc:picChg chg="del">
          <ac:chgData name="Andrew Green" userId="5c87a1a1-9dba-4e8d-80a3-ee66ced3ed9c" providerId="ADAL" clId="{B4333C9A-8120-4FE3-A41E-62959D1CC2EB}" dt="2022-09-08T09:23:08.833" v="973" actId="478"/>
          <ac:picMkLst>
            <pc:docMk/>
            <pc:sldMk cId="213699322" sldId="430"/>
            <ac:picMk id="7" creationId="{2C18AC13-4ABE-AF33-2A12-30E4B61E0530}"/>
          </ac:picMkLst>
        </pc:picChg>
      </pc:sldChg>
      <pc:sldChg chg="addSp modSp add mod modNotesTx">
        <pc:chgData name="Andrew Green" userId="5c87a1a1-9dba-4e8d-80a3-ee66ced3ed9c" providerId="ADAL" clId="{B4333C9A-8120-4FE3-A41E-62959D1CC2EB}" dt="2022-09-08T09:48:42.097" v="1060" actId="20577"/>
        <pc:sldMkLst>
          <pc:docMk/>
          <pc:sldMk cId="1978985668" sldId="431"/>
        </pc:sldMkLst>
        <pc:spChg chg="mod">
          <ac:chgData name="Andrew Green" userId="5c87a1a1-9dba-4e8d-80a3-ee66ced3ed9c" providerId="ADAL" clId="{B4333C9A-8120-4FE3-A41E-62959D1CC2EB}" dt="2022-09-08T09:44:57.824" v="1014" actId="113"/>
          <ac:spMkLst>
            <pc:docMk/>
            <pc:sldMk cId="1978985668" sldId="431"/>
            <ac:spMk id="3" creationId="{CAE50FD0-B7F5-71B4-1792-C3D5EEE4C108}"/>
          </ac:spMkLst>
        </pc:spChg>
        <pc:spChg chg="add mod">
          <ac:chgData name="Andrew Green" userId="5c87a1a1-9dba-4e8d-80a3-ee66ced3ed9c" providerId="ADAL" clId="{B4333C9A-8120-4FE3-A41E-62959D1CC2EB}" dt="2022-09-08T09:47:30.726" v="1036" actId="1076"/>
          <ac:spMkLst>
            <pc:docMk/>
            <pc:sldMk cId="1978985668" sldId="431"/>
            <ac:spMk id="6" creationId="{20DBBD56-D7D5-0D74-7301-C31D5894A0D9}"/>
          </ac:spMkLst>
        </pc:spChg>
        <pc:picChg chg="add mod modCrop">
          <ac:chgData name="Andrew Green" userId="5c87a1a1-9dba-4e8d-80a3-ee66ced3ed9c" providerId="ADAL" clId="{B4333C9A-8120-4FE3-A41E-62959D1CC2EB}" dt="2022-09-08T09:47:14.624" v="1030" actId="1076"/>
          <ac:picMkLst>
            <pc:docMk/>
            <pc:sldMk cId="1978985668" sldId="431"/>
            <ac:picMk id="5" creationId="{9FF80A96-EAA2-A9CC-A301-F77487AC36F9}"/>
          </ac:picMkLst>
        </pc:picChg>
      </pc:sldChg>
      <pc:sldChg chg="modSp add mod">
        <pc:chgData name="Andrew Green" userId="5c87a1a1-9dba-4e8d-80a3-ee66ced3ed9c" providerId="ADAL" clId="{B4333C9A-8120-4FE3-A41E-62959D1CC2EB}" dt="2022-09-08T09:51:58.631" v="1139" actId="15"/>
        <pc:sldMkLst>
          <pc:docMk/>
          <pc:sldMk cId="3760839123" sldId="432"/>
        </pc:sldMkLst>
        <pc:spChg chg="mod">
          <ac:chgData name="Andrew Green" userId="5c87a1a1-9dba-4e8d-80a3-ee66ced3ed9c" providerId="ADAL" clId="{B4333C9A-8120-4FE3-A41E-62959D1CC2EB}" dt="2022-09-08T09:51:43.631" v="1135" actId="27636"/>
          <ac:spMkLst>
            <pc:docMk/>
            <pc:sldMk cId="3760839123" sldId="432"/>
            <ac:spMk id="2" creationId="{0AE2BAE3-5DCD-4DF2-BDF5-8466BCA48E65}"/>
          </ac:spMkLst>
        </pc:spChg>
        <pc:spChg chg="mod">
          <ac:chgData name="Andrew Green" userId="5c87a1a1-9dba-4e8d-80a3-ee66ced3ed9c" providerId="ADAL" clId="{B4333C9A-8120-4FE3-A41E-62959D1CC2EB}" dt="2022-09-08T09:51:58.631" v="1139" actId="15"/>
          <ac:spMkLst>
            <pc:docMk/>
            <pc:sldMk cId="3760839123" sldId="432"/>
            <ac:spMk id="6" creationId="{37806622-4817-1F3E-D2CF-9399C006A75E}"/>
          </ac:spMkLst>
        </pc:spChg>
      </pc:sldChg>
      <pc:sldChg chg="modSp add mod">
        <pc:chgData name="Andrew Green" userId="5c87a1a1-9dba-4e8d-80a3-ee66ced3ed9c" providerId="ADAL" clId="{B4333C9A-8120-4FE3-A41E-62959D1CC2EB}" dt="2022-09-08T09:55:02.363" v="1290" actId="20577"/>
        <pc:sldMkLst>
          <pc:docMk/>
          <pc:sldMk cId="1308998969" sldId="433"/>
        </pc:sldMkLst>
        <pc:spChg chg="mod">
          <ac:chgData name="Andrew Green" userId="5c87a1a1-9dba-4e8d-80a3-ee66ced3ed9c" providerId="ADAL" clId="{B4333C9A-8120-4FE3-A41E-62959D1CC2EB}" dt="2022-09-08T09:53:42.790" v="1194" actId="255"/>
          <ac:spMkLst>
            <pc:docMk/>
            <pc:sldMk cId="1308998969" sldId="433"/>
            <ac:spMk id="2" creationId="{0AE2BAE3-5DCD-4DF2-BDF5-8466BCA48E65}"/>
          </ac:spMkLst>
        </pc:spChg>
        <pc:spChg chg="mod">
          <ac:chgData name="Andrew Green" userId="5c87a1a1-9dba-4e8d-80a3-ee66ced3ed9c" providerId="ADAL" clId="{B4333C9A-8120-4FE3-A41E-62959D1CC2EB}" dt="2022-09-08T09:55:02.363" v="1290" actId="20577"/>
          <ac:spMkLst>
            <pc:docMk/>
            <pc:sldMk cId="1308998969" sldId="433"/>
            <ac:spMk id="6" creationId="{37806622-4817-1F3E-D2CF-9399C006A75E}"/>
          </ac:spMkLst>
        </pc:spChg>
      </pc:sldChg>
      <pc:sldChg chg="modSp add mod">
        <pc:chgData name="Andrew Green" userId="5c87a1a1-9dba-4e8d-80a3-ee66ced3ed9c" providerId="ADAL" clId="{B4333C9A-8120-4FE3-A41E-62959D1CC2EB}" dt="2022-09-08T09:56:03.922" v="1326" actId="20577"/>
        <pc:sldMkLst>
          <pc:docMk/>
          <pc:sldMk cId="4070942718" sldId="434"/>
        </pc:sldMkLst>
        <pc:spChg chg="mod">
          <ac:chgData name="Andrew Green" userId="5c87a1a1-9dba-4e8d-80a3-ee66ced3ed9c" providerId="ADAL" clId="{B4333C9A-8120-4FE3-A41E-62959D1CC2EB}" dt="2022-09-08T09:56:03.922" v="1326" actId="20577"/>
          <ac:spMkLst>
            <pc:docMk/>
            <pc:sldMk cId="4070942718" sldId="434"/>
            <ac:spMk id="2" creationId="{00000000-0000-0000-0000-000000000000}"/>
          </ac:spMkLst>
        </pc:spChg>
      </pc:sldChg>
      <pc:sldChg chg="modSp add mod">
        <pc:chgData name="Andrew Green" userId="5c87a1a1-9dba-4e8d-80a3-ee66ced3ed9c" providerId="ADAL" clId="{B4333C9A-8120-4FE3-A41E-62959D1CC2EB}" dt="2022-09-08T09:57:00.981" v="1340" actId="15"/>
        <pc:sldMkLst>
          <pc:docMk/>
          <pc:sldMk cId="3388326419" sldId="435"/>
        </pc:sldMkLst>
        <pc:spChg chg="mod">
          <ac:chgData name="Andrew Green" userId="5c87a1a1-9dba-4e8d-80a3-ee66ced3ed9c" providerId="ADAL" clId="{B4333C9A-8120-4FE3-A41E-62959D1CC2EB}" dt="2022-09-08T09:56:37.766" v="1328"/>
          <ac:spMkLst>
            <pc:docMk/>
            <pc:sldMk cId="3388326419" sldId="435"/>
            <ac:spMk id="2" creationId="{0AE2BAE3-5DCD-4DF2-BDF5-8466BCA48E65}"/>
          </ac:spMkLst>
        </pc:spChg>
        <pc:spChg chg="mod">
          <ac:chgData name="Andrew Green" userId="5c87a1a1-9dba-4e8d-80a3-ee66ced3ed9c" providerId="ADAL" clId="{B4333C9A-8120-4FE3-A41E-62959D1CC2EB}" dt="2022-09-08T09:57:00.981" v="1340" actId="15"/>
          <ac:spMkLst>
            <pc:docMk/>
            <pc:sldMk cId="3388326419" sldId="435"/>
            <ac:spMk id="6" creationId="{37806622-4817-1F3E-D2CF-9399C006A75E}"/>
          </ac:spMkLst>
        </pc:spChg>
      </pc:sldChg>
      <pc:sldChg chg="modSp new mod modNotesTx">
        <pc:chgData name="Andrew Green" userId="5c87a1a1-9dba-4e8d-80a3-ee66ced3ed9c" providerId="ADAL" clId="{B4333C9A-8120-4FE3-A41E-62959D1CC2EB}" dt="2022-09-08T10:09:50.859" v="1871" actId="20577"/>
        <pc:sldMkLst>
          <pc:docMk/>
          <pc:sldMk cId="2440086170" sldId="436"/>
        </pc:sldMkLst>
        <pc:spChg chg="mod">
          <ac:chgData name="Andrew Green" userId="5c87a1a1-9dba-4e8d-80a3-ee66ced3ed9c" providerId="ADAL" clId="{B4333C9A-8120-4FE3-A41E-62959D1CC2EB}" dt="2022-09-08T10:00:05.724" v="1511" actId="20577"/>
          <ac:spMkLst>
            <pc:docMk/>
            <pc:sldMk cId="2440086170" sldId="436"/>
            <ac:spMk id="2" creationId="{D1EBD73C-7BC8-FA03-4832-40B614696470}"/>
          </ac:spMkLst>
        </pc:spChg>
        <pc:spChg chg="mod">
          <ac:chgData name="Andrew Green" userId="5c87a1a1-9dba-4e8d-80a3-ee66ced3ed9c" providerId="ADAL" clId="{B4333C9A-8120-4FE3-A41E-62959D1CC2EB}" dt="2022-09-08T10:09:41.749" v="1869" actId="20577"/>
          <ac:spMkLst>
            <pc:docMk/>
            <pc:sldMk cId="2440086170" sldId="436"/>
            <ac:spMk id="3" creationId="{79D2F306-E7DB-9177-B429-535AD84E61F1}"/>
          </ac:spMkLst>
        </pc:spChg>
      </pc:sldChg>
      <pc:sldChg chg="modSp add mod modNotesTx">
        <pc:chgData name="Andrew Green" userId="5c87a1a1-9dba-4e8d-80a3-ee66ced3ed9c" providerId="ADAL" clId="{B4333C9A-8120-4FE3-A41E-62959D1CC2EB}" dt="2022-09-08T10:10:19.769" v="1874" actId="20577"/>
        <pc:sldMkLst>
          <pc:docMk/>
          <pc:sldMk cId="259373988" sldId="437"/>
        </pc:sldMkLst>
        <pc:spChg chg="mod">
          <ac:chgData name="Andrew Green" userId="5c87a1a1-9dba-4e8d-80a3-ee66ced3ed9c" providerId="ADAL" clId="{B4333C9A-8120-4FE3-A41E-62959D1CC2EB}" dt="2022-09-08T10:10:18.066" v="1873"/>
          <ac:spMkLst>
            <pc:docMk/>
            <pc:sldMk cId="259373988" sldId="437"/>
            <ac:spMk id="3" creationId="{79D2F306-E7DB-9177-B429-535AD84E61F1}"/>
          </ac:spMkLst>
        </pc:spChg>
      </pc:sldChg>
      <pc:sldChg chg="modSp new mod">
        <pc:chgData name="Andrew Green" userId="5c87a1a1-9dba-4e8d-80a3-ee66ced3ed9c" providerId="ADAL" clId="{B4333C9A-8120-4FE3-A41E-62959D1CC2EB}" dt="2022-09-08T10:13:43.302" v="2302" actId="20577"/>
        <pc:sldMkLst>
          <pc:docMk/>
          <pc:sldMk cId="1641716835" sldId="438"/>
        </pc:sldMkLst>
        <pc:spChg chg="mod">
          <ac:chgData name="Andrew Green" userId="5c87a1a1-9dba-4e8d-80a3-ee66ced3ed9c" providerId="ADAL" clId="{B4333C9A-8120-4FE3-A41E-62959D1CC2EB}" dt="2022-09-08T10:12:49.459" v="2128" actId="20577"/>
          <ac:spMkLst>
            <pc:docMk/>
            <pc:sldMk cId="1641716835" sldId="438"/>
            <ac:spMk id="2" creationId="{FA6431F0-4DF3-AA75-2991-9E7B969F6569}"/>
          </ac:spMkLst>
        </pc:spChg>
        <pc:spChg chg="mod">
          <ac:chgData name="Andrew Green" userId="5c87a1a1-9dba-4e8d-80a3-ee66ced3ed9c" providerId="ADAL" clId="{B4333C9A-8120-4FE3-A41E-62959D1CC2EB}" dt="2022-09-08T10:13:43.302" v="2302" actId="20577"/>
          <ac:spMkLst>
            <pc:docMk/>
            <pc:sldMk cId="1641716835" sldId="438"/>
            <ac:spMk id="3" creationId="{981C0454-26DB-5FB4-2091-25B687AEBB88}"/>
          </ac:spMkLst>
        </pc:spChg>
      </pc:sldChg>
      <pc:sldChg chg="modSp add mod">
        <pc:chgData name="Andrew Green" userId="5c87a1a1-9dba-4e8d-80a3-ee66ced3ed9c" providerId="ADAL" clId="{B4333C9A-8120-4FE3-A41E-62959D1CC2EB}" dt="2022-09-08T10:14:18.784" v="2308" actId="113"/>
        <pc:sldMkLst>
          <pc:docMk/>
          <pc:sldMk cId="1418566840" sldId="439"/>
        </pc:sldMkLst>
        <pc:spChg chg="mod">
          <ac:chgData name="Andrew Green" userId="5c87a1a1-9dba-4e8d-80a3-ee66ced3ed9c" providerId="ADAL" clId="{B4333C9A-8120-4FE3-A41E-62959D1CC2EB}" dt="2022-09-08T10:14:18.784" v="2308" actId="113"/>
          <ac:spMkLst>
            <pc:docMk/>
            <pc:sldMk cId="1418566840" sldId="439"/>
            <ac:spMk id="3" creationId="{981C0454-26DB-5FB4-2091-25B687AEBB88}"/>
          </ac:spMkLst>
        </pc:spChg>
      </pc:sldChg>
      <pc:sldChg chg="add del">
        <pc:chgData name="Andrew Green" userId="5c87a1a1-9dba-4e8d-80a3-ee66ced3ed9c" providerId="ADAL" clId="{B4333C9A-8120-4FE3-A41E-62959D1CC2EB}" dt="2022-09-08T10:14:37.801" v="2310"/>
        <pc:sldMkLst>
          <pc:docMk/>
          <pc:sldMk cId="662320191" sldId="440"/>
        </pc:sldMkLst>
      </pc:sldChg>
      <pc:sldChg chg="modSp add mod">
        <pc:chgData name="Andrew Green" userId="5c87a1a1-9dba-4e8d-80a3-ee66ced3ed9c" providerId="ADAL" clId="{B4333C9A-8120-4FE3-A41E-62959D1CC2EB}" dt="2022-09-08T10:16:18.213" v="2439" actId="20577"/>
        <pc:sldMkLst>
          <pc:docMk/>
          <pc:sldMk cId="1565939076" sldId="440"/>
        </pc:sldMkLst>
        <pc:spChg chg="mod">
          <ac:chgData name="Andrew Green" userId="5c87a1a1-9dba-4e8d-80a3-ee66ced3ed9c" providerId="ADAL" clId="{B4333C9A-8120-4FE3-A41E-62959D1CC2EB}" dt="2022-09-08T10:16:18.213" v="2439" actId="20577"/>
          <ac:spMkLst>
            <pc:docMk/>
            <pc:sldMk cId="1565939076" sldId="440"/>
            <ac:spMk id="3" creationId="{CAE50FD0-B7F5-71B4-1792-C3D5EEE4C108}"/>
          </ac:spMkLst>
        </pc:spChg>
      </pc:sldChg>
      <pc:sldChg chg="add del">
        <pc:chgData name="Andrew Green" userId="5c87a1a1-9dba-4e8d-80a3-ee66ced3ed9c" providerId="ADAL" clId="{B4333C9A-8120-4FE3-A41E-62959D1CC2EB}" dt="2022-09-08T10:14:42.908" v="2313"/>
        <pc:sldMkLst>
          <pc:docMk/>
          <pc:sldMk cId="1860733809" sldId="4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Jansen, D. </a:t>
            </a:r>
            <a:r>
              <a:rPr lang="en-GB" i="1" dirty="0"/>
              <a:t>What (Exactly) Is A Research Proposal?. </a:t>
            </a:r>
            <a:r>
              <a:rPr lang="en-GB" i="0" dirty="0"/>
              <a:t>Available at: https://gradcoach.com/what-is-a-research-proposal-dissertation-thesis. Last Accessed: 5/9/2022.</a:t>
            </a:r>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4</a:t>
            </a:fld>
            <a:endParaRPr lang="en-GB"/>
          </a:p>
        </p:txBody>
      </p:sp>
    </p:spTree>
    <p:extLst>
      <p:ext uri="{BB962C8B-B14F-4D97-AF65-F5344CB8AC3E}">
        <p14:creationId xmlns:p14="http://schemas.microsoft.com/office/powerpoint/2010/main" val="205479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15</a:t>
            </a:fld>
            <a:endParaRPr lang="en-GB"/>
          </a:p>
        </p:txBody>
      </p:sp>
    </p:spTree>
    <p:extLst>
      <p:ext uri="{BB962C8B-B14F-4D97-AF65-F5344CB8AC3E}">
        <p14:creationId xmlns:p14="http://schemas.microsoft.com/office/powerpoint/2010/main" val="349466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a:t>
            </a:r>
            <a:r>
              <a:rPr lang="en-GB" sz="1800" b="0" i="0" u="none" strike="noStrike" baseline="0" dirty="0">
                <a:solidFill>
                  <a:srgbClr val="000000"/>
                </a:solidFill>
                <a:latin typeface="Arial" panose="020B0604020202020204" pitchFamily="34" charset="0"/>
              </a:rPr>
              <a:t>Saunders, M. Lewis, P. Thornhill, A. </a:t>
            </a:r>
            <a:r>
              <a:rPr lang="en-GB" sz="1800" b="0" i="1" u="none" strike="noStrike" baseline="0" dirty="0">
                <a:solidFill>
                  <a:srgbClr val="000000"/>
                </a:solidFill>
                <a:latin typeface="Arial" panose="020B0604020202020204" pitchFamily="34" charset="0"/>
              </a:rPr>
              <a:t>Research Methods for Business Students.</a:t>
            </a:r>
            <a:r>
              <a:rPr lang="en-GB" sz="1800" b="0" i="0" u="none" strike="noStrike" baseline="0" dirty="0">
                <a:solidFill>
                  <a:srgbClr val="000000"/>
                </a:solidFill>
                <a:latin typeface="Arial" panose="020B0604020202020204" pitchFamily="34" charset="0"/>
              </a:rPr>
              <a:t> Edinburgh: Pearson Education Limited. 2007.</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16</a:t>
            </a:fld>
            <a:endParaRPr lang="en-GB"/>
          </a:p>
        </p:txBody>
      </p:sp>
    </p:spTree>
    <p:extLst>
      <p:ext uri="{BB962C8B-B14F-4D97-AF65-F5344CB8AC3E}">
        <p14:creationId xmlns:p14="http://schemas.microsoft.com/office/powerpoint/2010/main" val="178052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Big Picture. [Original Image, 2022].</a:t>
            </a:r>
          </a:p>
        </p:txBody>
      </p:sp>
      <p:sp>
        <p:nvSpPr>
          <p:cNvPr id="4" name="Slide Number Placeholder 3"/>
          <p:cNvSpPr>
            <a:spLocks noGrp="1"/>
          </p:cNvSpPr>
          <p:nvPr>
            <p:ph type="sldNum" sz="quarter" idx="5"/>
          </p:nvPr>
        </p:nvSpPr>
        <p:spPr/>
        <p:txBody>
          <a:bodyPr/>
          <a:lstStyle/>
          <a:p>
            <a:fld id="{F613D83F-DC1D-4206-A168-2287E477B1D2}" type="slidenum">
              <a:rPr lang="en-GB" smtClean="0"/>
              <a:t>17</a:t>
            </a:fld>
            <a:endParaRPr lang="en-GB"/>
          </a:p>
        </p:txBody>
      </p:sp>
    </p:spTree>
    <p:extLst>
      <p:ext uri="{BB962C8B-B14F-4D97-AF65-F5344CB8AC3E}">
        <p14:creationId xmlns:p14="http://schemas.microsoft.com/office/powerpoint/2010/main" val="375085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18</a:t>
            </a:fld>
            <a:endParaRPr lang="en-GB"/>
          </a:p>
        </p:txBody>
      </p:sp>
    </p:spTree>
    <p:extLst>
      <p:ext uri="{BB962C8B-B14F-4D97-AF65-F5344CB8AC3E}">
        <p14:creationId xmlns:p14="http://schemas.microsoft.com/office/powerpoint/2010/main" val="132579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Literature Review Guide. [image on the Internet, c2022]. [cited 6/9/2022]. Available from: https://www.scribbr.co.uk/thesis-dissertation/literature-review.</a:t>
            </a:r>
          </a:p>
        </p:txBody>
      </p:sp>
      <p:sp>
        <p:nvSpPr>
          <p:cNvPr id="4" name="Slide Number Placeholder 3"/>
          <p:cNvSpPr>
            <a:spLocks noGrp="1"/>
          </p:cNvSpPr>
          <p:nvPr>
            <p:ph type="sldNum" sz="quarter" idx="5"/>
          </p:nvPr>
        </p:nvSpPr>
        <p:spPr/>
        <p:txBody>
          <a:bodyPr/>
          <a:lstStyle/>
          <a:p>
            <a:fld id="{F613D83F-DC1D-4206-A168-2287E477B1D2}" type="slidenum">
              <a:rPr lang="en-GB" smtClean="0"/>
              <a:t>19</a:t>
            </a:fld>
            <a:endParaRPr lang="en-GB"/>
          </a:p>
        </p:txBody>
      </p:sp>
    </p:spTree>
    <p:extLst>
      <p:ext uri="{BB962C8B-B14F-4D97-AF65-F5344CB8AC3E}">
        <p14:creationId xmlns:p14="http://schemas.microsoft.com/office/powerpoint/2010/main" val="85522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21</a:t>
            </a:fld>
            <a:endParaRPr lang="en-GB"/>
          </a:p>
        </p:txBody>
      </p:sp>
    </p:spTree>
    <p:extLst>
      <p:ext uri="{BB962C8B-B14F-4D97-AF65-F5344CB8AC3E}">
        <p14:creationId xmlns:p14="http://schemas.microsoft.com/office/powerpoint/2010/main" val="381738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22</a:t>
            </a:fld>
            <a:endParaRPr lang="en-GB"/>
          </a:p>
        </p:txBody>
      </p:sp>
    </p:spTree>
    <p:extLst>
      <p:ext uri="{BB962C8B-B14F-4D97-AF65-F5344CB8AC3E}">
        <p14:creationId xmlns:p14="http://schemas.microsoft.com/office/powerpoint/2010/main" val="190300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23</a:t>
            </a:fld>
            <a:endParaRPr lang="en-GB"/>
          </a:p>
        </p:txBody>
      </p:sp>
    </p:spTree>
    <p:extLst>
      <p:ext uri="{BB962C8B-B14F-4D97-AF65-F5344CB8AC3E}">
        <p14:creationId xmlns:p14="http://schemas.microsoft.com/office/powerpoint/2010/main" val="328856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25</a:t>
            </a:fld>
            <a:endParaRPr lang="en-GB"/>
          </a:p>
        </p:txBody>
      </p:sp>
    </p:spTree>
    <p:extLst>
      <p:ext uri="{BB962C8B-B14F-4D97-AF65-F5344CB8AC3E}">
        <p14:creationId xmlns:p14="http://schemas.microsoft.com/office/powerpoint/2010/main" val="325387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a:p>
        </p:txBody>
      </p:sp>
    </p:spTree>
    <p:extLst>
      <p:ext uri="{BB962C8B-B14F-4D97-AF65-F5344CB8AC3E}">
        <p14:creationId xmlns:p14="http://schemas.microsoft.com/office/powerpoint/2010/main" val="109994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Solent Online Learning. </a:t>
            </a:r>
            <a:r>
              <a:rPr lang="en-GB" i="1" dirty="0"/>
              <a:t>Dissertation proposals, Aims and objectives. </a:t>
            </a:r>
            <a:r>
              <a:rPr lang="en-GB" i="0" dirty="0"/>
              <a:t>Available at: https://learn.solent.ac.uk/mod/book/view.php?id=116233&amp;chapterid=15294. Last Accessed. 5/9/2022.</a:t>
            </a:r>
          </a:p>
          <a:p>
            <a:r>
              <a:rPr lang="en-GB" i="0" dirty="0"/>
              <a:t>3. Aims and objectives by Tom Steinmetz on Prezi Next </a:t>
            </a:r>
            <a:r>
              <a:rPr lang="en-GB" dirty="0"/>
              <a:t>[image on the Internet]. C 2012 [cited 6/9/2022]. Available from: https://prezi.com/mzbjf-vbrsll/aims-and-objectives.</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5</a:t>
            </a:fld>
            <a:endParaRPr lang="en-GB"/>
          </a:p>
        </p:txBody>
      </p:sp>
    </p:spTree>
    <p:extLst>
      <p:ext uri="{BB962C8B-B14F-4D97-AF65-F5344CB8AC3E}">
        <p14:creationId xmlns:p14="http://schemas.microsoft.com/office/powerpoint/2010/main" val="1061169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a:p>
        </p:txBody>
      </p:sp>
    </p:spTree>
    <p:extLst>
      <p:ext uri="{BB962C8B-B14F-4D97-AF65-F5344CB8AC3E}">
        <p14:creationId xmlns:p14="http://schemas.microsoft.com/office/powerpoint/2010/main" val="271662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28</a:t>
            </a:fld>
            <a:endParaRPr lang="en-GB"/>
          </a:p>
        </p:txBody>
      </p:sp>
    </p:spTree>
    <p:extLst>
      <p:ext uri="{BB962C8B-B14F-4D97-AF65-F5344CB8AC3E}">
        <p14:creationId xmlns:p14="http://schemas.microsoft.com/office/powerpoint/2010/main" val="102362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 </a:t>
            </a:r>
            <a:r>
              <a:rPr lang="en-GB" dirty="0" err="1"/>
              <a:t>Citethisforme</a:t>
            </a:r>
            <a:r>
              <a:rPr lang="en-GB" dirty="0"/>
              <a:t>. </a:t>
            </a:r>
            <a:r>
              <a:rPr lang="en-GB" i="1" dirty="0"/>
              <a:t>Citing Vancouver</a:t>
            </a:r>
            <a:r>
              <a:rPr lang="en-GB" dirty="0"/>
              <a:t>. Available at: https://www.citethisforme.com/vancouver/source-type. Last Accessed: 7/8/2022</a:t>
            </a:r>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a:p>
        </p:txBody>
      </p:sp>
    </p:spTree>
    <p:extLst>
      <p:ext uri="{BB962C8B-B14F-4D97-AF65-F5344CB8AC3E}">
        <p14:creationId xmlns:p14="http://schemas.microsoft.com/office/powerpoint/2010/main" val="404398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a:p>
        </p:txBody>
      </p:sp>
    </p:spTree>
    <p:extLst>
      <p:ext uri="{BB962C8B-B14F-4D97-AF65-F5344CB8AC3E}">
        <p14:creationId xmlns:p14="http://schemas.microsoft.com/office/powerpoint/2010/main" val="258659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4. Research-Onion-Template </a:t>
            </a:r>
            <a:r>
              <a:rPr lang="en-GB" dirty="0"/>
              <a:t>[image on the Internet]. [cited 6/9/2022]. Available from: https://slidebazaar.com/items/research-onion-template.</a:t>
            </a:r>
            <a:endParaRPr lang="en-GB" i="1"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a:p>
        </p:txBody>
      </p:sp>
    </p:spTree>
    <p:extLst>
      <p:ext uri="{BB962C8B-B14F-4D97-AF65-F5344CB8AC3E}">
        <p14:creationId xmlns:p14="http://schemas.microsoft.com/office/powerpoint/2010/main" val="380536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8</a:t>
            </a:fld>
            <a:endParaRPr lang="en-GB"/>
          </a:p>
        </p:txBody>
      </p:sp>
    </p:spTree>
    <p:extLst>
      <p:ext uri="{BB962C8B-B14F-4D97-AF65-F5344CB8AC3E}">
        <p14:creationId xmlns:p14="http://schemas.microsoft.com/office/powerpoint/2010/main" val="373011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9</a:t>
            </a:fld>
            <a:endParaRPr lang="en-GB"/>
          </a:p>
        </p:txBody>
      </p:sp>
    </p:spTree>
    <p:extLst>
      <p:ext uri="{BB962C8B-B14F-4D97-AF65-F5344CB8AC3E}">
        <p14:creationId xmlns:p14="http://schemas.microsoft.com/office/powerpoint/2010/main" val="411090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Robson, C. McCartan, K. </a:t>
            </a:r>
            <a:r>
              <a:rPr lang="en-GB" i="1" dirty="0"/>
              <a:t>Real World Research: 4</a:t>
            </a:r>
            <a:r>
              <a:rPr lang="en-GB" i="1" baseline="30000" dirty="0"/>
              <a:t>th</a:t>
            </a:r>
            <a:r>
              <a:rPr lang="en-GB" i="1" dirty="0"/>
              <a:t> Edition.</a:t>
            </a:r>
            <a:r>
              <a:rPr lang="en-GB" i="0" dirty="0"/>
              <a:t> Chichester. Wiley. 2016.</a:t>
            </a: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10</a:t>
            </a:fld>
            <a:endParaRPr lang="en-GB"/>
          </a:p>
        </p:txBody>
      </p:sp>
    </p:spTree>
    <p:extLst>
      <p:ext uri="{BB962C8B-B14F-4D97-AF65-F5344CB8AC3E}">
        <p14:creationId xmlns:p14="http://schemas.microsoft.com/office/powerpoint/2010/main" val="327654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11</a:t>
            </a:fld>
            <a:endParaRPr lang="en-GB"/>
          </a:p>
        </p:txBody>
      </p:sp>
    </p:spTree>
    <p:extLst>
      <p:ext uri="{BB962C8B-B14F-4D97-AF65-F5344CB8AC3E}">
        <p14:creationId xmlns:p14="http://schemas.microsoft.com/office/powerpoint/2010/main" val="165765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12</a:t>
            </a:fld>
            <a:endParaRPr lang="en-GB"/>
          </a:p>
        </p:txBody>
      </p:sp>
    </p:spTree>
    <p:extLst>
      <p:ext uri="{BB962C8B-B14F-4D97-AF65-F5344CB8AC3E}">
        <p14:creationId xmlns:p14="http://schemas.microsoft.com/office/powerpoint/2010/main" val="379715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a:p>
        </p:txBody>
      </p:sp>
    </p:spTree>
    <p:extLst>
      <p:ext uri="{BB962C8B-B14F-4D97-AF65-F5344CB8AC3E}">
        <p14:creationId xmlns:p14="http://schemas.microsoft.com/office/powerpoint/2010/main" val="408623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9/8/2022</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9/8/2022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9/8/2022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9/8/2022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itethisforme.com/vancouver/source-typ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Major Project and Research Methods</a:t>
            </a:r>
            <a:br>
              <a:rPr lang="en-GB" sz="2400" dirty="0">
                <a:solidFill>
                  <a:schemeClr val="tx1"/>
                </a:solidFill>
              </a:rPr>
            </a:br>
            <a:r>
              <a:rPr lang="en-GB" sz="2400" dirty="0">
                <a:solidFill>
                  <a:schemeClr val="tx1"/>
                </a:solidFill>
              </a:rPr>
              <a:t>Research Methodology #4</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3600" dirty="0"/>
              <a:t>Critical Review of Literature </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927361"/>
          </a:xfrm>
        </p:spPr>
        <p:txBody>
          <a:bodyPr>
            <a:normAutofit fontScale="92500" lnSpcReduction="20000"/>
          </a:bodyPr>
          <a:lstStyle/>
          <a:p>
            <a:pPr marL="385763" indent="-385763"/>
            <a:r>
              <a:rPr lang="en-GB" dirty="0"/>
              <a:t>The aim of a literature review is to provide the conceptual background to your particular research topic. </a:t>
            </a:r>
          </a:p>
          <a:p>
            <a:pPr marL="385763" indent="-385763"/>
            <a:r>
              <a:rPr lang="en-GB" dirty="0"/>
              <a:t>The literature review shows what other people asking similar questions have discovered: </a:t>
            </a:r>
          </a:p>
          <a:p>
            <a:pPr marL="678371" lvl="1" indent="-385763">
              <a:buFont typeface="+mj-lt"/>
              <a:buAutoNum type="arabicPeriod"/>
            </a:pPr>
            <a:r>
              <a:rPr lang="en-GB" dirty="0"/>
              <a:t>“Exposes main gaps in knowledge and identifies principal areas of dispute and uncertainty.”</a:t>
            </a:r>
          </a:p>
          <a:p>
            <a:pPr marL="678371" lvl="1" indent="-385763">
              <a:buFont typeface="+mj-lt"/>
              <a:buAutoNum type="arabicPeriod"/>
            </a:pPr>
            <a:r>
              <a:rPr lang="en-GB" dirty="0"/>
              <a:t>“Helps identify general patterns to findings from multiple examples of research in the same area.”</a:t>
            </a:r>
          </a:p>
          <a:p>
            <a:pPr marL="678371" lvl="1" indent="-385763">
              <a:buFont typeface="+mj-lt"/>
              <a:buAutoNum type="arabicPeriod"/>
            </a:pPr>
            <a:r>
              <a:rPr lang="en-GB" dirty="0"/>
              <a:t>“Juxtaposes studies with apparently conflicting findings to help explore explanations for discrepancies.”</a:t>
            </a:r>
          </a:p>
          <a:p>
            <a:pPr marL="678371" lvl="1" indent="-385763">
              <a:buFont typeface="+mj-lt"/>
              <a:buAutoNum type="arabicPeriod"/>
            </a:pPr>
            <a:r>
              <a:rPr lang="en-GB" dirty="0"/>
              <a:t>“Helps define your terminology or identify variations in definitions used by researchers or practitioners.”</a:t>
            </a:r>
          </a:p>
          <a:p>
            <a:pPr marL="678371" lvl="1" indent="-385763">
              <a:buFont typeface="+mj-lt"/>
              <a:buAutoNum type="arabicPeriod"/>
            </a:pPr>
            <a:r>
              <a:rPr lang="en-GB" dirty="0"/>
              <a:t>“Helps to identify appropriate research methodologies and instruments (e.g. interview schedules, validated tests and scales). The review helps you understand the topic under consideration, but also provides you with a point of evaluation for your conclusions“ </a:t>
            </a:r>
            <a:r>
              <a:rPr lang="en-GB" sz="1200" dirty="0"/>
              <a:t>[5, P.52]</a:t>
            </a:r>
          </a:p>
          <a:p>
            <a:pPr marL="385763" indent="-385763"/>
            <a:r>
              <a:rPr lang="en-GB" altLang="zh-CN" sz="2000" dirty="0"/>
              <a:t>The review helps you understand the topic under consideration, but also provides you with a point of evaluation for your conclusions. </a:t>
            </a:r>
          </a:p>
          <a:p>
            <a:pPr marL="385763" indent="-385763"/>
            <a:endParaRPr lang="en-GB" dirty="0"/>
          </a:p>
          <a:p>
            <a:pPr marL="118872" indent="0">
              <a:buNone/>
            </a:pPr>
            <a:endParaRPr lang="en-GB" dirty="0"/>
          </a:p>
        </p:txBody>
      </p:sp>
    </p:spTree>
    <p:extLst>
      <p:ext uri="{BB962C8B-B14F-4D97-AF65-F5344CB8AC3E}">
        <p14:creationId xmlns:p14="http://schemas.microsoft.com/office/powerpoint/2010/main" val="260228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3600" dirty="0"/>
              <a:t>Why do we write a literature review?</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927361"/>
          </a:xfrm>
        </p:spPr>
        <p:txBody>
          <a:bodyPr>
            <a:normAutofit/>
          </a:bodyPr>
          <a:lstStyle/>
          <a:p>
            <a:pPr marL="385763" indent="-385763"/>
            <a:r>
              <a:rPr lang="en-GB" dirty="0"/>
              <a:t>In addition, the literature review should:</a:t>
            </a:r>
          </a:p>
          <a:p>
            <a:pPr marL="678371" lvl="1" indent="-385763"/>
            <a:r>
              <a:rPr lang="en-GB" dirty="0"/>
              <a:t>Demonstrate an in-depth understanding of your topic area including key concepts, terminology, theories and definitions.</a:t>
            </a:r>
          </a:p>
          <a:p>
            <a:pPr marL="678371" lvl="1" indent="-385763"/>
            <a:r>
              <a:rPr lang="en-GB" dirty="0"/>
              <a:t>Identify who the major thinkers are.</a:t>
            </a:r>
          </a:p>
          <a:p>
            <a:pPr marL="678371" lvl="1" indent="-385763"/>
            <a:r>
              <a:rPr lang="en-GB" dirty="0"/>
              <a:t>convince the reader that your research questions are significant, important </a:t>
            </a:r>
            <a:br>
              <a:rPr lang="en-GB" dirty="0"/>
            </a:br>
            <a:r>
              <a:rPr lang="en-GB" dirty="0"/>
              <a:t>and interesting.</a:t>
            </a:r>
          </a:p>
          <a:p>
            <a:pPr marL="678371" lvl="1" indent="-385763"/>
            <a:r>
              <a:rPr lang="en-GB" dirty="0"/>
              <a:t>Convince the reader that your thesis will make an original contribution to the area being investigated. </a:t>
            </a:r>
          </a:p>
          <a:p>
            <a:pPr marL="385763" indent="-385763"/>
            <a:endParaRPr lang="en-GB" dirty="0"/>
          </a:p>
          <a:p>
            <a:pPr marL="118872" indent="0">
              <a:buNone/>
            </a:pPr>
            <a:endParaRPr lang="en-GB" dirty="0"/>
          </a:p>
        </p:txBody>
      </p:sp>
    </p:spTree>
    <p:extLst>
      <p:ext uri="{BB962C8B-B14F-4D97-AF65-F5344CB8AC3E}">
        <p14:creationId xmlns:p14="http://schemas.microsoft.com/office/powerpoint/2010/main" val="106192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3600" dirty="0"/>
              <a:t>Steps to complete the literature review</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927361"/>
          </a:xfrm>
        </p:spPr>
        <p:txBody>
          <a:bodyPr>
            <a:normAutofit/>
          </a:bodyPr>
          <a:lstStyle/>
          <a:p>
            <a:pPr marL="385763" indent="-385763"/>
            <a:r>
              <a:rPr lang="en-GB" dirty="0"/>
              <a:t>Find relevant literature on your topic and follow trails of references.</a:t>
            </a:r>
          </a:p>
          <a:p>
            <a:pPr marL="385763" indent="-385763"/>
            <a:r>
              <a:rPr lang="en-GB" dirty="0"/>
              <a:t>Identify themes/ideas/theories/approaches to the topic that have emerged from reading.</a:t>
            </a:r>
          </a:p>
          <a:p>
            <a:pPr marL="385763" indent="-385763"/>
            <a:r>
              <a:rPr lang="en-GB" dirty="0"/>
              <a:t>Introduce ideas by themes/theory/approach/chronologically or any other appropriate structure but do not just list different authors’ viewpoints.</a:t>
            </a:r>
          </a:p>
          <a:p>
            <a:pPr marL="385763" indent="-385763"/>
            <a:r>
              <a:rPr lang="en-GB" dirty="0"/>
              <a:t>Introduce and explain each theme (or theory/approach), present evidence from readings (agreements/ disagreements), critically commentate and relate to your own research.</a:t>
            </a:r>
          </a:p>
          <a:p>
            <a:pPr marL="385763" indent="-385763"/>
            <a:endParaRPr lang="en-GB" dirty="0"/>
          </a:p>
          <a:p>
            <a:pPr marL="118872" indent="0">
              <a:buNone/>
            </a:pPr>
            <a:endParaRPr lang="en-GB" dirty="0"/>
          </a:p>
        </p:txBody>
      </p:sp>
    </p:spTree>
    <p:extLst>
      <p:ext uri="{BB962C8B-B14F-4D97-AF65-F5344CB8AC3E}">
        <p14:creationId xmlns:p14="http://schemas.microsoft.com/office/powerpoint/2010/main" val="284383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Task</a:t>
            </a: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276586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Autofit/>
          </a:bodyPr>
          <a:lstStyle/>
          <a:p>
            <a:r>
              <a:rPr lang="en-GB" sz="3600" dirty="0"/>
              <a:t>Task: The importance of critical reading</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750153"/>
          </a:xfrm>
        </p:spPr>
        <p:txBody>
          <a:bodyPr>
            <a:normAutofit/>
          </a:bodyPr>
          <a:lstStyle/>
          <a:p>
            <a:r>
              <a:rPr lang="en-GB" dirty="0"/>
              <a:t>Come up with at least 5 questions that you would ask yourself when critically analysing a text for your review.</a:t>
            </a:r>
          </a:p>
          <a:p>
            <a:endParaRPr lang="en-GB" dirty="0"/>
          </a:p>
          <a:p>
            <a:endParaRPr lang="en-GB" dirty="0"/>
          </a:p>
        </p:txBody>
      </p:sp>
    </p:spTree>
    <p:extLst>
      <p:ext uri="{BB962C8B-B14F-4D97-AF65-F5344CB8AC3E}">
        <p14:creationId xmlns:p14="http://schemas.microsoft.com/office/powerpoint/2010/main" val="10078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fontScale="90000"/>
          </a:bodyPr>
          <a:lstStyle/>
          <a:p>
            <a:r>
              <a:rPr lang="en-GB" sz="4800" dirty="0"/>
              <a:t>Critical questioning when reading</a:t>
            </a:r>
            <a:endParaRPr lang="en-GB" dirty="0"/>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822161"/>
          </a:xfrm>
        </p:spPr>
        <p:txBody>
          <a:bodyPr>
            <a:normAutofit/>
          </a:bodyPr>
          <a:lstStyle/>
          <a:p>
            <a:pPr marL="576072" indent="-457200">
              <a:buFont typeface="+mj-lt"/>
              <a:buAutoNum type="arabicPeriod"/>
            </a:pPr>
            <a:r>
              <a:rPr lang="en-GB" altLang="zh-CN" dirty="0"/>
              <a:t>Who is the author?</a:t>
            </a:r>
          </a:p>
          <a:p>
            <a:pPr marL="576072" indent="-457200">
              <a:buFont typeface="+mj-lt"/>
              <a:buAutoNum type="arabicPeriod"/>
            </a:pPr>
            <a:r>
              <a:rPr lang="en-GB" altLang="zh-CN" dirty="0"/>
              <a:t>What is the authors central point or main argument?</a:t>
            </a:r>
          </a:p>
          <a:p>
            <a:pPr marL="576072" indent="-457200">
              <a:buFont typeface="+mj-lt"/>
              <a:buAutoNum type="arabicPeriod"/>
            </a:pPr>
            <a:r>
              <a:rPr lang="en-GB" altLang="zh-CN" dirty="0"/>
              <a:t>What findings and conclusions are made?</a:t>
            </a:r>
          </a:p>
          <a:p>
            <a:pPr marL="576072" indent="-457200">
              <a:buFont typeface="+mj-lt"/>
              <a:buAutoNum type="arabicPeriod"/>
            </a:pPr>
            <a:r>
              <a:rPr lang="en-GB" altLang="zh-CN" dirty="0"/>
              <a:t>What evidence is used to support the conclusions? </a:t>
            </a:r>
          </a:p>
          <a:p>
            <a:pPr marL="576072" indent="-457200">
              <a:buFont typeface="+mj-lt"/>
              <a:buAutoNum type="arabicPeriod"/>
            </a:pPr>
            <a:r>
              <a:rPr lang="en-GB" altLang="zh-CN" dirty="0"/>
              <a:t>Is the evidence relevant? What methodology has the author used? What are the strengths and limitations?</a:t>
            </a:r>
          </a:p>
          <a:p>
            <a:pPr marL="576072" indent="-457200">
              <a:buFont typeface="+mj-lt"/>
              <a:buAutoNum type="arabicPeriod"/>
            </a:pPr>
            <a:r>
              <a:rPr lang="en-GB" altLang="zh-CN" dirty="0"/>
              <a:t>Does the author make any assumptions?</a:t>
            </a:r>
          </a:p>
          <a:p>
            <a:pPr marL="576072" indent="-457200">
              <a:buFont typeface="+mj-lt"/>
              <a:buAutoNum type="arabicPeriod"/>
            </a:pPr>
            <a:r>
              <a:rPr lang="en-GB" altLang="zh-CN" dirty="0"/>
              <a:t>What is not being said?</a:t>
            </a:r>
          </a:p>
          <a:p>
            <a:pPr marL="576072" indent="-457200">
              <a:buFont typeface="+mj-lt"/>
              <a:buAutoNum type="arabicPeriod"/>
            </a:pPr>
            <a:r>
              <a:rPr lang="en-GB" altLang="zh-CN" dirty="0"/>
              <a:t>Is there any explicit or hidden bias?</a:t>
            </a:r>
          </a:p>
          <a:p>
            <a:pPr marL="576072" indent="-457200">
              <a:buFont typeface="+mj-lt"/>
              <a:buAutoNum type="arabicPeriod"/>
            </a:pPr>
            <a:r>
              <a:rPr lang="en-GB" altLang="zh-CN" dirty="0"/>
              <a:t>How is the text relevant to YOUR project or assignment?</a:t>
            </a:r>
          </a:p>
          <a:p>
            <a:pPr marL="576072" indent="-457200">
              <a:buFont typeface="+mj-lt"/>
              <a:buAutoNum type="arabicPeriod"/>
            </a:pPr>
            <a:r>
              <a:rPr lang="en-GB" altLang="zh-CN" dirty="0"/>
              <a:t>How does this link with other texts that you have read?</a:t>
            </a:r>
          </a:p>
        </p:txBody>
      </p:sp>
    </p:spTree>
    <p:extLst>
      <p:ext uri="{BB962C8B-B14F-4D97-AF65-F5344CB8AC3E}">
        <p14:creationId xmlns:p14="http://schemas.microsoft.com/office/powerpoint/2010/main" val="204540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fontScale="90000"/>
          </a:bodyPr>
          <a:lstStyle/>
          <a:p>
            <a:r>
              <a:rPr lang="en-GB" sz="4800" dirty="0"/>
              <a:t>Critical questioning when reading</a:t>
            </a:r>
            <a:endParaRPr lang="en-GB" dirty="0"/>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4834880" cy="4822161"/>
          </a:xfrm>
        </p:spPr>
        <p:txBody>
          <a:bodyPr>
            <a:normAutofit/>
          </a:bodyPr>
          <a:lstStyle/>
          <a:p>
            <a:r>
              <a:rPr lang="en-GB" altLang="zh-CN" dirty="0"/>
              <a:t>Starts generally.</a:t>
            </a:r>
          </a:p>
          <a:p>
            <a:r>
              <a:rPr lang="en-GB" altLang="zh-CN" dirty="0"/>
              <a:t>Becomes more focussed.</a:t>
            </a:r>
          </a:p>
          <a:p>
            <a:r>
              <a:rPr lang="en-GB" altLang="zh-CN" dirty="0"/>
              <a:t>Follow up references in sources to expand the review with more sources.</a:t>
            </a:r>
          </a:p>
          <a:p>
            <a:r>
              <a:rPr lang="en-GB" altLang="zh-CN" dirty="0"/>
              <a:t>Do not be afraid to include diverse sources from other disciplines.</a:t>
            </a:r>
          </a:p>
          <a:p>
            <a:r>
              <a:rPr lang="en-GB" altLang="zh-CN" b="1" dirty="0"/>
              <a:t>Remember: </a:t>
            </a:r>
            <a:r>
              <a:rPr lang="en-GB" altLang="zh-CN" dirty="0"/>
              <a:t>the literature review should cover all aspects of the project.</a:t>
            </a:r>
          </a:p>
        </p:txBody>
      </p:sp>
      <p:pic>
        <p:nvPicPr>
          <p:cNvPr id="4" name="Picture 23" descr="C03NF001">
            <a:extLst>
              <a:ext uri="{FF2B5EF4-FFF2-40B4-BE49-F238E27FC236}">
                <a16:creationId xmlns:a16="http://schemas.microsoft.com/office/drawing/2014/main" id="{E4F15F53-2019-D830-0AE7-3E7602D9FBE5}"/>
              </a:ext>
            </a:extLst>
          </p:cNvPr>
          <p:cNvPicPr>
            <a:picLocks noChangeAspect="1" noChangeArrowheads="1"/>
          </p:cNvPicPr>
          <p:nvPr/>
        </p:nvPicPr>
        <p:blipFill>
          <a:blip r:embed="rId3"/>
          <a:srcRect/>
          <a:stretch>
            <a:fillRect/>
          </a:stretch>
        </p:blipFill>
        <p:spPr bwMode="auto">
          <a:xfrm>
            <a:off x="5292080" y="1775191"/>
            <a:ext cx="3277854" cy="4841051"/>
          </a:xfrm>
          <a:prstGeom prst="rect">
            <a:avLst/>
          </a:prstGeom>
          <a:noFill/>
          <a:ln w="9525">
            <a:noFill/>
            <a:miter lim="800000"/>
            <a:headEnd/>
            <a:tailEnd/>
          </a:ln>
        </p:spPr>
      </p:pic>
      <p:sp>
        <p:nvSpPr>
          <p:cNvPr id="5" name="TextBox 4">
            <a:extLst>
              <a:ext uri="{FF2B5EF4-FFF2-40B4-BE49-F238E27FC236}">
                <a16:creationId xmlns:a16="http://schemas.microsoft.com/office/drawing/2014/main" id="{74FB57DC-E6D2-358E-C694-EFC90CAFA66D}"/>
              </a:ext>
            </a:extLst>
          </p:cNvPr>
          <p:cNvSpPr txBox="1"/>
          <p:nvPr/>
        </p:nvSpPr>
        <p:spPr>
          <a:xfrm>
            <a:off x="4644008" y="6426464"/>
            <a:ext cx="720080" cy="261610"/>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[6, P.56]</a:t>
            </a:r>
          </a:p>
        </p:txBody>
      </p:sp>
    </p:spTree>
    <p:extLst>
      <p:ext uri="{BB962C8B-B14F-4D97-AF65-F5344CB8AC3E}">
        <p14:creationId xmlns:p14="http://schemas.microsoft.com/office/powerpoint/2010/main" val="382284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4800" dirty="0"/>
              <a:t>What is the big picture?</a:t>
            </a:r>
            <a:endParaRPr lang="en-GB" dirty="0"/>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822161"/>
          </a:xfrm>
        </p:spPr>
        <p:txBody>
          <a:bodyPr>
            <a:normAutofit/>
          </a:bodyPr>
          <a:lstStyle/>
          <a:p>
            <a:r>
              <a:rPr lang="en-GB" altLang="zh-CN" dirty="0"/>
              <a:t>What is the big picture? When reading for your review you’re trying to identify links between papers. Not just reviewing each paper separately. What’s the story? The overview in your topic?</a:t>
            </a:r>
          </a:p>
        </p:txBody>
      </p:sp>
      <p:pic>
        <p:nvPicPr>
          <p:cNvPr id="7" name="Picture 6" descr="A picture containing text&#10;&#10;Description automatically generated">
            <a:extLst>
              <a:ext uri="{FF2B5EF4-FFF2-40B4-BE49-F238E27FC236}">
                <a16:creationId xmlns:a16="http://schemas.microsoft.com/office/drawing/2014/main" id="{2C18AC13-4ABE-AF33-2A12-30E4B61E0530}"/>
              </a:ext>
            </a:extLst>
          </p:cNvPr>
          <p:cNvPicPr>
            <a:picLocks noChangeAspect="1"/>
          </p:cNvPicPr>
          <p:nvPr/>
        </p:nvPicPr>
        <p:blipFill rotWithShape="1">
          <a:blip r:embed="rId3">
            <a:extLst>
              <a:ext uri="{28A0092B-C50C-407E-A947-70E740481C1C}">
                <a14:useLocalDpi xmlns:a14="http://schemas.microsoft.com/office/drawing/2010/main" val="0"/>
              </a:ext>
            </a:extLst>
          </a:blip>
          <a:srcRect l="13931" b="16540"/>
          <a:stretch/>
        </p:blipFill>
        <p:spPr>
          <a:xfrm>
            <a:off x="1796362" y="2996952"/>
            <a:ext cx="5551276" cy="3600400"/>
          </a:xfrm>
          <a:prstGeom prst="rect">
            <a:avLst/>
          </a:prstGeom>
        </p:spPr>
      </p:pic>
      <p:sp>
        <p:nvSpPr>
          <p:cNvPr id="8" name="TextBox 7">
            <a:extLst>
              <a:ext uri="{FF2B5EF4-FFF2-40B4-BE49-F238E27FC236}">
                <a16:creationId xmlns:a16="http://schemas.microsoft.com/office/drawing/2014/main" id="{EF8C36E3-0E28-B317-B26C-3A6D3B2DB1DA}"/>
              </a:ext>
            </a:extLst>
          </p:cNvPr>
          <p:cNvSpPr txBox="1"/>
          <p:nvPr/>
        </p:nvSpPr>
        <p:spPr>
          <a:xfrm>
            <a:off x="7347638" y="6340653"/>
            <a:ext cx="720080" cy="261610"/>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72653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4800" dirty="0"/>
              <a:t>What is the big picture?</a:t>
            </a:r>
            <a:endParaRPr lang="en-GB" dirty="0"/>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822161"/>
          </a:xfrm>
        </p:spPr>
        <p:txBody>
          <a:bodyPr>
            <a:normAutofit/>
          </a:bodyPr>
          <a:lstStyle/>
          <a:p>
            <a:r>
              <a:rPr lang="en-GB" altLang="zh-CN" dirty="0"/>
              <a:t>You might read first during which you start to develop ideas for themes. </a:t>
            </a:r>
          </a:p>
          <a:p>
            <a:pPr lvl="1"/>
            <a:r>
              <a:rPr lang="en-GB" altLang="zh-CN" dirty="0"/>
              <a:t>What ideas seem to come up in several articles?</a:t>
            </a:r>
          </a:p>
          <a:p>
            <a:pPr lvl="1"/>
            <a:r>
              <a:rPr lang="en-GB" altLang="zh-CN" dirty="0"/>
              <a:t>Are the same ideas presented from the same or different perspectives?</a:t>
            </a:r>
          </a:p>
          <a:p>
            <a:pPr lvl="1"/>
            <a:r>
              <a:rPr lang="en-GB" altLang="zh-CN" dirty="0"/>
              <a:t>Are there any major debates that need addressing.</a:t>
            </a:r>
          </a:p>
          <a:p>
            <a:pPr lvl="1"/>
            <a:r>
              <a:rPr lang="en-GB" altLang="zh-CN" dirty="0"/>
              <a:t>Does there seem to be a change in thought over time?</a:t>
            </a:r>
          </a:p>
          <a:p>
            <a:pPr lvl="1"/>
            <a:r>
              <a:rPr lang="en-GB" altLang="zh-CN" dirty="0"/>
              <a:t>What ideas/themes are relevant to answer my question(s).</a:t>
            </a:r>
          </a:p>
          <a:p>
            <a:pPr lvl="1"/>
            <a:r>
              <a:rPr lang="en-GB" altLang="zh-CN" dirty="0"/>
              <a:t>Are there different methodology being applied? (a review might evaluate different methods).</a:t>
            </a:r>
          </a:p>
        </p:txBody>
      </p:sp>
    </p:spTree>
    <p:extLst>
      <p:ext uri="{BB962C8B-B14F-4D97-AF65-F5344CB8AC3E}">
        <p14:creationId xmlns:p14="http://schemas.microsoft.com/office/powerpoint/2010/main" val="21369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4800" dirty="0"/>
              <a:t>What is the big picture?</a:t>
            </a:r>
            <a:endParaRPr lang="en-GB" dirty="0"/>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822161"/>
          </a:xfrm>
        </p:spPr>
        <p:txBody>
          <a:bodyPr>
            <a:normAutofit/>
          </a:bodyPr>
          <a:lstStyle/>
          <a:p>
            <a:r>
              <a:rPr lang="en-GB" altLang="zh-CN" dirty="0"/>
              <a:t>You might already have a </a:t>
            </a:r>
            <a:r>
              <a:rPr lang="en-GB" altLang="zh-CN" b="1" dirty="0"/>
              <a:t>big picture </a:t>
            </a:r>
            <a:r>
              <a:rPr lang="en-GB" altLang="zh-CN" dirty="0"/>
              <a:t>idea. </a:t>
            </a:r>
          </a:p>
          <a:p>
            <a:r>
              <a:rPr lang="en-GB" altLang="zh-CN" dirty="0"/>
              <a:t>Your reading may then either:</a:t>
            </a:r>
          </a:p>
          <a:p>
            <a:pPr lvl="1"/>
            <a:r>
              <a:rPr lang="en-GB" altLang="zh-CN" dirty="0"/>
              <a:t>Confirm and support the structure of your initial plan.</a:t>
            </a:r>
          </a:p>
          <a:p>
            <a:pPr lvl="1"/>
            <a:r>
              <a:rPr lang="en-GB" altLang="zh-CN" dirty="0"/>
              <a:t>Or lead you to change your plan due to new ideas you have developed in </a:t>
            </a:r>
            <a:br>
              <a:rPr lang="en-GB" altLang="zh-CN" dirty="0"/>
            </a:br>
            <a:r>
              <a:rPr lang="en-GB" altLang="zh-CN" dirty="0"/>
              <a:t>your reading.</a:t>
            </a:r>
          </a:p>
        </p:txBody>
      </p:sp>
      <p:pic>
        <p:nvPicPr>
          <p:cNvPr id="5" name="Picture 4" descr="Graphical user interface&#10;&#10;Description automatically generated with medium confidence">
            <a:extLst>
              <a:ext uri="{FF2B5EF4-FFF2-40B4-BE49-F238E27FC236}">
                <a16:creationId xmlns:a16="http://schemas.microsoft.com/office/drawing/2014/main" id="{9FF80A96-EAA2-A9CC-A301-F77487AC36F9}"/>
              </a:ext>
            </a:extLst>
          </p:cNvPr>
          <p:cNvPicPr>
            <a:picLocks noChangeAspect="1"/>
          </p:cNvPicPr>
          <p:nvPr/>
        </p:nvPicPr>
        <p:blipFill rotWithShape="1">
          <a:blip r:embed="rId3">
            <a:extLst>
              <a:ext uri="{28A0092B-C50C-407E-A947-70E740481C1C}">
                <a14:useLocalDpi xmlns:a14="http://schemas.microsoft.com/office/drawing/2010/main" val="0"/>
              </a:ext>
            </a:extLst>
          </a:blip>
          <a:srcRect l="2980" t="36005" r="2521" b="17728"/>
          <a:stretch/>
        </p:blipFill>
        <p:spPr>
          <a:xfrm>
            <a:off x="759812" y="4293096"/>
            <a:ext cx="7624376" cy="1442277"/>
          </a:xfrm>
          <a:prstGeom prst="rect">
            <a:avLst/>
          </a:prstGeom>
        </p:spPr>
      </p:pic>
      <p:sp>
        <p:nvSpPr>
          <p:cNvPr id="6" name="TextBox 5">
            <a:extLst>
              <a:ext uri="{FF2B5EF4-FFF2-40B4-BE49-F238E27FC236}">
                <a16:creationId xmlns:a16="http://schemas.microsoft.com/office/drawing/2014/main" id="{20DBBD56-D7D5-0D74-7301-C31D5894A0D9}"/>
              </a:ext>
            </a:extLst>
          </p:cNvPr>
          <p:cNvSpPr txBox="1"/>
          <p:nvPr/>
        </p:nvSpPr>
        <p:spPr>
          <a:xfrm>
            <a:off x="8024148" y="5715901"/>
            <a:ext cx="360040" cy="261610"/>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197898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this session…</a:t>
            </a:r>
          </a:p>
        </p:txBody>
      </p:sp>
      <p:sp>
        <p:nvSpPr>
          <p:cNvPr id="3" name="Content Placeholder 2"/>
          <p:cNvSpPr>
            <a:spLocks noGrp="1"/>
          </p:cNvSpPr>
          <p:nvPr>
            <p:ph idx="1"/>
          </p:nvPr>
        </p:nvSpPr>
        <p:spPr>
          <a:xfrm>
            <a:off x="457200" y="1775191"/>
            <a:ext cx="8291264" cy="4625609"/>
          </a:xfrm>
        </p:spPr>
        <p:txBody>
          <a:bodyPr>
            <a:normAutofit fontScale="92500" lnSpcReduction="10000"/>
          </a:bodyPr>
          <a:lstStyle/>
          <a:p>
            <a:pPr lvl="0"/>
            <a:r>
              <a:rPr lang="en-GB" sz="2000" dirty="0"/>
              <a:t>Recap: </a:t>
            </a:r>
          </a:p>
          <a:p>
            <a:pPr lvl="1"/>
            <a:r>
              <a:rPr lang="en-GB" dirty="0"/>
              <a:t>Project Proposal</a:t>
            </a:r>
          </a:p>
          <a:p>
            <a:pPr lvl="1"/>
            <a:r>
              <a:rPr lang="en-GB" dirty="0"/>
              <a:t>Aims and Objectives</a:t>
            </a:r>
          </a:p>
          <a:p>
            <a:pPr lvl="1"/>
            <a:r>
              <a:rPr lang="en-GB" dirty="0"/>
              <a:t>Research Methodologies</a:t>
            </a:r>
          </a:p>
          <a:p>
            <a:pPr lvl="0"/>
            <a:r>
              <a:rPr lang="en-GB" sz="2000" dirty="0"/>
              <a:t>Explore what a literature review is and the purpose of it</a:t>
            </a:r>
          </a:p>
          <a:p>
            <a:pPr lvl="0"/>
            <a:r>
              <a:rPr lang="en-GB" sz="2000" dirty="0"/>
              <a:t>Critical reading (to ensure critical writing)</a:t>
            </a:r>
          </a:p>
          <a:p>
            <a:pPr lvl="0"/>
            <a:r>
              <a:rPr lang="en-GB" sz="2000" dirty="0"/>
              <a:t>Writing the review: </a:t>
            </a:r>
          </a:p>
          <a:p>
            <a:pPr lvl="1"/>
            <a:r>
              <a:rPr lang="en-GB" dirty="0"/>
              <a:t>Structure</a:t>
            </a:r>
          </a:p>
          <a:p>
            <a:pPr lvl="1"/>
            <a:r>
              <a:rPr lang="en-GB" dirty="0"/>
              <a:t>Introductions</a:t>
            </a:r>
          </a:p>
          <a:p>
            <a:pPr lvl="1"/>
            <a:r>
              <a:rPr lang="en-GB" dirty="0"/>
              <a:t>Conclusions</a:t>
            </a:r>
          </a:p>
          <a:p>
            <a:pPr lvl="1"/>
            <a:r>
              <a:rPr lang="en-GB" dirty="0"/>
              <a:t>Critical approaches to writing</a:t>
            </a:r>
          </a:p>
          <a:p>
            <a:pPr lvl="0"/>
            <a:r>
              <a:rPr lang="en-GB" sz="2000" dirty="0"/>
              <a:t>Task</a:t>
            </a:r>
          </a:p>
          <a:p>
            <a:pPr marL="118872" indent="0">
              <a:buNone/>
            </a:pPr>
            <a:br>
              <a:rPr lang="en-GB" sz="2000" dirty="0"/>
            </a:br>
            <a:endParaRPr lang="en-GB" sz="2000" dirty="0"/>
          </a:p>
          <a:p>
            <a:pPr marL="457200" lvl="1" indent="0">
              <a:spcAft>
                <a:spcPts val="1200"/>
              </a:spcAft>
              <a:buNone/>
            </a:pPr>
            <a:endParaRPr lang="en-GB" dirty="0"/>
          </a:p>
          <a:p>
            <a:pPr lvl="1">
              <a:spcAft>
                <a:spcPts val="1200"/>
              </a:spcAft>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600" dirty="0"/>
              <a:t>Example topics</a:t>
            </a: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318350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BAE3-5DCD-4DF2-BDF5-8466BCA48E65}"/>
              </a:ext>
            </a:extLst>
          </p:cNvPr>
          <p:cNvSpPr>
            <a:spLocks noGrp="1"/>
          </p:cNvSpPr>
          <p:nvPr>
            <p:ph type="title"/>
          </p:nvPr>
        </p:nvSpPr>
        <p:spPr/>
        <p:txBody>
          <a:bodyPr>
            <a:normAutofit/>
          </a:bodyPr>
          <a:lstStyle/>
          <a:p>
            <a:r>
              <a:rPr lang="en-GB" sz="3200" dirty="0"/>
              <a:t>Literature Review – An investigation into Software in the Childcare business</a:t>
            </a:r>
          </a:p>
        </p:txBody>
      </p:sp>
      <p:sp>
        <p:nvSpPr>
          <p:cNvPr id="6" name="Content Placeholder 5">
            <a:extLst>
              <a:ext uri="{FF2B5EF4-FFF2-40B4-BE49-F238E27FC236}">
                <a16:creationId xmlns:a16="http://schemas.microsoft.com/office/drawing/2014/main" id="{37806622-4817-1F3E-D2CF-9399C006A75E}"/>
              </a:ext>
            </a:extLst>
          </p:cNvPr>
          <p:cNvSpPr>
            <a:spLocks noGrp="1"/>
          </p:cNvSpPr>
          <p:nvPr>
            <p:ph idx="1"/>
          </p:nvPr>
        </p:nvSpPr>
        <p:spPr>
          <a:xfrm>
            <a:off x="457200" y="1775191"/>
            <a:ext cx="8229600" cy="4927361"/>
          </a:xfrm>
        </p:spPr>
        <p:txBody>
          <a:bodyPr>
            <a:normAutofit fontScale="62500" lnSpcReduction="20000"/>
          </a:bodyPr>
          <a:lstStyle/>
          <a:p>
            <a:r>
              <a:rPr lang="en-GB" dirty="0"/>
              <a:t>1 Introduction </a:t>
            </a:r>
          </a:p>
          <a:p>
            <a:r>
              <a:rPr lang="en-GB" dirty="0"/>
              <a:t>2 Childcare Profession in the UK</a:t>
            </a:r>
          </a:p>
          <a:p>
            <a:r>
              <a:rPr lang="en-GB" dirty="0"/>
              <a:t>3 Early Years Education</a:t>
            </a:r>
          </a:p>
          <a:p>
            <a:r>
              <a:rPr lang="en-GB" dirty="0"/>
              <a:t>4 Cultural Shift</a:t>
            </a:r>
          </a:p>
          <a:p>
            <a:pPr lvl="1"/>
            <a:r>
              <a:rPr lang="en-GB" dirty="0"/>
              <a:t>4.1 Changing role of men</a:t>
            </a:r>
          </a:p>
          <a:p>
            <a:pPr lvl="1"/>
            <a:r>
              <a:rPr lang="en-GB" dirty="0"/>
              <a:t>4.2 Family roles</a:t>
            </a:r>
          </a:p>
          <a:p>
            <a:r>
              <a:rPr lang="en-GB" dirty="0"/>
              <a:t>5 Modern-day Childcare</a:t>
            </a:r>
          </a:p>
          <a:p>
            <a:r>
              <a:rPr lang="en-GB" dirty="0"/>
              <a:t>5.1 Modern-day Demand</a:t>
            </a:r>
          </a:p>
          <a:p>
            <a:r>
              <a:rPr lang="en-GB" dirty="0"/>
              <a:t>6 Benefits and Drawbacks of Childcare</a:t>
            </a:r>
          </a:p>
          <a:p>
            <a:r>
              <a:rPr lang="en-GB" dirty="0"/>
              <a:t>7 UK Legislation</a:t>
            </a:r>
          </a:p>
          <a:p>
            <a:pPr lvl="1"/>
            <a:r>
              <a:rPr lang="en-GB" dirty="0"/>
              <a:t>7.1 Additional legal considerations</a:t>
            </a:r>
          </a:p>
          <a:p>
            <a:r>
              <a:rPr lang="en-GB" dirty="0"/>
              <a:t>8 Available Tools</a:t>
            </a:r>
          </a:p>
          <a:p>
            <a:pPr lvl="1"/>
            <a:r>
              <a:rPr lang="en-GB" dirty="0"/>
              <a:t>8.1 Nursery Genie</a:t>
            </a:r>
          </a:p>
          <a:p>
            <a:pPr lvl="1"/>
            <a:r>
              <a:rPr lang="en-GB" dirty="0"/>
              <a:t>8.2 </a:t>
            </a:r>
            <a:r>
              <a:rPr lang="en-GB" dirty="0" err="1"/>
              <a:t>MyMontessoriChild</a:t>
            </a:r>
            <a:endParaRPr lang="en-GB" dirty="0"/>
          </a:p>
          <a:p>
            <a:pPr lvl="1"/>
            <a:r>
              <a:rPr lang="en-GB" dirty="0"/>
              <a:t>8.3 </a:t>
            </a:r>
            <a:r>
              <a:rPr lang="en-GB" dirty="0" err="1"/>
              <a:t>iChildCare</a:t>
            </a:r>
            <a:endParaRPr lang="en-GB" dirty="0"/>
          </a:p>
          <a:p>
            <a:pPr lvl="1"/>
            <a:r>
              <a:rPr lang="en-GB" dirty="0"/>
              <a:t>8.4 Independent Childminder</a:t>
            </a:r>
          </a:p>
          <a:p>
            <a:r>
              <a:rPr lang="en-GB" dirty="0"/>
              <a:t>9 Potential Methods and Technologies</a:t>
            </a:r>
          </a:p>
          <a:p>
            <a:pPr lvl="1"/>
            <a:r>
              <a:rPr lang="en-GB" dirty="0"/>
              <a:t>9.1 Locally installed software</a:t>
            </a:r>
          </a:p>
          <a:p>
            <a:pPr lvl="1"/>
            <a:r>
              <a:rPr lang="en-GB" dirty="0"/>
              <a:t>9.2 Mobile Application</a:t>
            </a:r>
          </a:p>
          <a:p>
            <a:pPr lvl="1"/>
            <a:r>
              <a:rPr lang="en-GB" dirty="0"/>
              <a:t>9.3 Web-based Application</a:t>
            </a:r>
          </a:p>
          <a:p>
            <a:r>
              <a:rPr lang="en-GB" dirty="0"/>
              <a:t>10 Conclusion</a:t>
            </a:r>
          </a:p>
          <a:p>
            <a:endParaRPr lang="en-GB" dirty="0"/>
          </a:p>
        </p:txBody>
      </p:sp>
    </p:spTree>
    <p:extLst>
      <p:ext uri="{BB962C8B-B14F-4D97-AF65-F5344CB8AC3E}">
        <p14:creationId xmlns:p14="http://schemas.microsoft.com/office/powerpoint/2010/main" val="68890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BAE3-5DCD-4DF2-BDF5-8466BCA48E65}"/>
              </a:ext>
            </a:extLst>
          </p:cNvPr>
          <p:cNvSpPr>
            <a:spLocks noGrp="1"/>
          </p:cNvSpPr>
          <p:nvPr>
            <p:ph type="title"/>
          </p:nvPr>
        </p:nvSpPr>
        <p:spPr/>
        <p:txBody>
          <a:bodyPr>
            <a:normAutofit/>
          </a:bodyPr>
          <a:lstStyle/>
          <a:p>
            <a:r>
              <a:rPr lang="en-GB" sz="2000" dirty="0"/>
              <a:t>Literature Review – An Investigation into the use of Android Applications to aid Communication for Motor Neurone Disease Patients</a:t>
            </a:r>
          </a:p>
        </p:txBody>
      </p:sp>
      <p:sp>
        <p:nvSpPr>
          <p:cNvPr id="6" name="Content Placeholder 5">
            <a:extLst>
              <a:ext uri="{FF2B5EF4-FFF2-40B4-BE49-F238E27FC236}">
                <a16:creationId xmlns:a16="http://schemas.microsoft.com/office/drawing/2014/main" id="{37806622-4817-1F3E-D2CF-9399C006A75E}"/>
              </a:ext>
            </a:extLst>
          </p:cNvPr>
          <p:cNvSpPr>
            <a:spLocks noGrp="1"/>
          </p:cNvSpPr>
          <p:nvPr>
            <p:ph idx="1"/>
          </p:nvPr>
        </p:nvSpPr>
        <p:spPr>
          <a:xfrm>
            <a:off x="457200" y="1775191"/>
            <a:ext cx="8229600" cy="4927361"/>
          </a:xfrm>
        </p:spPr>
        <p:txBody>
          <a:bodyPr>
            <a:normAutofit/>
          </a:bodyPr>
          <a:lstStyle/>
          <a:p>
            <a:r>
              <a:rPr lang="en-GB" dirty="0"/>
              <a:t>1 Introduction</a:t>
            </a:r>
          </a:p>
          <a:p>
            <a:r>
              <a:rPr lang="en-GB" dirty="0"/>
              <a:t>2 What is Motor Neurones disease?</a:t>
            </a:r>
          </a:p>
          <a:p>
            <a:pPr lvl="1"/>
            <a:r>
              <a:rPr lang="en-GB" dirty="0"/>
              <a:t>2.1 What are Motor Neurones?</a:t>
            </a:r>
          </a:p>
          <a:p>
            <a:pPr lvl="1"/>
            <a:r>
              <a:rPr lang="en-GB" dirty="0"/>
              <a:t>2.2 Types of and symptoms Motor Neurone Disease</a:t>
            </a:r>
          </a:p>
          <a:p>
            <a:r>
              <a:rPr lang="en-GB" dirty="0"/>
              <a:t>3 Communication issues in MND Patients</a:t>
            </a:r>
          </a:p>
          <a:p>
            <a:r>
              <a:rPr lang="en-GB" dirty="0"/>
              <a:t>4 Current communication methods and technology available</a:t>
            </a:r>
          </a:p>
          <a:p>
            <a:r>
              <a:rPr lang="en-GB" dirty="0"/>
              <a:t>5 Current communication tools and applications available</a:t>
            </a:r>
          </a:p>
          <a:p>
            <a:r>
              <a:rPr lang="en-GB" dirty="0"/>
              <a:t>6 Research Ethics</a:t>
            </a:r>
          </a:p>
          <a:p>
            <a:r>
              <a:rPr lang="en-GB" dirty="0"/>
              <a:t>7 Conclusion </a:t>
            </a:r>
          </a:p>
          <a:p>
            <a:endParaRPr lang="en-GB" dirty="0"/>
          </a:p>
        </p:txBody>
      </p:sp>
    </p:spTree>
    <p:extLst>
      <p:ext uri="{BB962C8B-B14F-4D97-AF65-F5344CB8AC3E}">
        <p14:creationId xmlns:p14="http://schemas.microsoft.com/office/powerpoint/2010/main" val="376083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BAE3-5DCD-4DF2-BDF5-8466BCA48E65}"/>
              </a:ext>
            </a:extLst>
          </p:cNvPr>
          <p:cNvSpPr>
            <a:spLocks noGrp="1"/>
          </p:cNvSpPr>
          <p:nvPr>
            <p:ph type="title"/>
          </p:nvPr>
        </p:nvSpPr>
        <p:spPr/>
        <p:txBody>
          <a:bodyPr>
            <a:normAutofit/>
          </a:bodyPr>
          <a:lstStyle/>
          <a:p>
            <a:r>
              <a:rPr lang="en-GB" sz="2000" dirty="0"/>
              <a:t>Literature Review – An investigation into the use of educational software to teach programming in the FE sector</a:t>
            </a:r>
          </a:p>
        </p:txBody>
      </p:sp>
      <p:sp>
        <p:nvSpPr>
          <p:cNvPr id="6" name="Content Placeholder 5">
            <a:extLst>
              <a:ext uri="{FF2B5EF4-FFF2-40B4-BE49-F238E27FC236}">
                <a16:creationId xmlns:a16="http://schemas.microsoft.com/office/drawing/2014/main" id="{37806622-4817-1F3E-D2CF-9399C006A75E}"/>
              </a:ext>
            </a:extLst>
          </p:cNvPr>
          <p:cNvSpPr>
            <a:spLocks noGrp="1"/>
          </p:cNvSpPr>
          <p:nvPr>
            <p:ph idx="1"/>
          </p:nvPr>
        </p:nvSpPr>
        <p:spPr>
          <a:xfrm>
            <a:off x="457200" y="1775191"/>
            <a:ext cx="8229600" cy="4927361"/>
          </a:xfrm>
        </p:spPr>
        <p:txBody>
          <a:bodyPr>
            <a:normAutofit fontScale="77500" lnSpcReduction="20000"/>
          </a:bodyPr>
          <a:lstStyle/>
          <a:p>
            <a:r>
              <a:rPr lang="en-GB" dirty="0"/>
              <a:t>1. Introduction</a:t>
            </a:r>
          </a:p>
          <a:p>
            <a:r>
              <a:rPr lang="en-GB" dirty="0"/>
              <a:t>2. What is Programming?</a:t>
            </a:r>
          </a:p>
          <a:p>
            <a:r>
              <a:rPr lang="en-GB" dirty="0"/>
              <a:t>3. Programming Skills Shortage in the UK</a:t>
            </a:r>
          </a:p>
          <a:p>
            <a:r>
              <a:rPr lang="en-GB" dirty="0"/>
              <a:t>4. Secondary Education in the UK – ICT and Computing</a:t>
            </a:r>
          </a:p>
          <a:p>
            <a:r>
              <a:rPr lang="en-GB" dirty="0"/>
              <a:t>5. How Students learn</a:t>
            </a:r>
          </a:p>
          <a:p>
            <a:pPr lvl="1"/>
            <a:r>
              <a:rPr lang="en-GB" dirty="0"/>
              <a:t>5.1 Learning Styles</a:t>
            </a:r>
          </a:p>
          <a:p>
            <a:pPr lvl="1"/>
            <a:r>
              <a:rPr lang="en-GB" dirty="0"/>
              <a:t>5.2 Motivating Students</a:t>
            </a:r>
          </a:p>
          <a:p>
            <a:r>
              <a:rPr lang="en-GB" dirty="0"/>
              <a:t>6. Teaching Styles and Tools</a:t>
            </a:r>
          </a:p>
          <a:p>
            <a:pPr lvl="1"/>
            <a:r>
              <a:rPr lang="en-GB" dirty="0"/>
              <a:t>6.1 Teaching Styles</a:t>
            </a:r>
          </a:p>
          <a:p>
            <a:pPr lvl="1"/>
            <a:r>
              <a:rPr lang="en-GB" dirty="0"/>
              <a:t>6.2 Digital Tools</a:t>
            </a:r>
          </a:p>
          <a:p>
            <a:r>
              <a:rPr lang="en-GB" dirty="0"/>
              <a:t>7. Tools for Teaching Programming Skills</a:t>
            </a:r>
          </a:p>
          <a:p>
            <a:pPr lvl="1"/>
            <a:r>
              <a:rPr lang="en-GB" dirty="0"/>
              <a:t>7.1 </a:t>
            </a:r>
            <a:r>
              <a:rPr lang="en-GB" dirty="0" err="1"/>
              <a:t>CodeAcademy</a:t>
            </a:r>
            <a:endParaRPr lang="en-GB" dirty="0"/>
          </a:p>
          <a:p>
            <a:pPr lvl="1"/>
            <a:r>
              <a:rPr lang="en-GB" dirty="0"/>
              <a:t>7.2 Scratch</a:t>
            </a:r>
          </a:p>
          <a:p>
            <a:pPr lvl="1"/>
            <a:r>
              <a:rPr lang="en-GB" dirty="0"/>
              <a:t>7.3 </a:t>
            </a:r>
            <a:r>
              <a:rPr lang="en-GB" dirty="0" err="1"/>
              <a:t>Sololearn</a:t>
            </a:r>
            <a:endParaRPr lang="en-GB" dirty="0"/>
          </a:p>
          <a:p>
            <a:r>
              <a:rPr lang="en-GB" dirty="0"/>
              <a:t>8. Potential Platform, IDE and Language</a:t>
            </a:r>
          </a:p>
          <a:p>
            <a:pPr lvl="1"/>
            <a:r>
              <a:rPr lang="en-GB" dirty="0"/>
              <a:t>8.1 Platform</a:t>
            </a:r>
          </a:p>
          <a:p>
            <a:pPr lvl="1"/>
            <a:r>
              <a:rPr lang="en-GB" dirty="0"/>
              <a:t>8.2 IDE (Integrated development environment) and Language</a:t>
            </a:r>
          </a:p>
          <a:p>
            <a:r>
              <a:rPr lang="en-GB" dirty="0"/>
              <a:t>9. Conclusion</a:t>
            </a:r>
          </a:p>
          <a:p>
            <a:endParaRPr lang="en-GB" dirty="0"/>
          </a:p>
        </p:txBody>
      </p:sp>
    </p:spTree>
    <p:extLst>
      <p:ext uri="{BB962C8B-B14F-4D97-AF65-F5344CB8AC3E}">
        <p14:creationId xmlns:p14="http://schemas.microsoft.com/office/powerpoint/2010/main" val="338832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600" dirty="0"/>
              <a:t>Writing the Literature Review</a:t>
            </a: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407094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BAE3-5DCD-4DF2-BDF5-8466BCA48E65}"/>
              </a:ext>
            </a:extLst>
          </p:cNvPr>
          <p:cNvSpPr>
            <a:spLocks noGrp="1"/>
          </p:cNvSpPr>
          <p:nvPr>
            <p:ph type="title"/>
          </p:nvPr>
        </p:nvSpPr>
        <p:spPr/>
        <p:txBody>
          <a:bodyPr>
            <a:normAutofit/>
          </a:bodyPr>
          <a:lstStyle/>
          <a:p>
            <a:r>
              <a:rPr lang="en-GB" sz="4000" dirty="0"/>
              <a:t>Literature Review Introduction</a:t>
            </a:r>
          </a:p>
        </p:txBody>
      </p:sp>
      <p:sp>
        <p:nvSpPr>
          <p:cNvPr id="6" name="Content Placeholder 5">
            <a:extLst>
              <a:ext uri="{FF2B5EF4-FFF2-40B4-BE49-F238E27FC236}">
                <a16:creationId xmlns:a16="http://schemas.microsoft.com/office/drawing/2014/main" id="{37806622-4817-1F3E-D2CF-9399C006A75E}"/>
              </a:ext>
            </a:extLst>
          </p:cNvPr>
          <p:cNvSpPr>
            <a:spLocks noGrp="1"/>
          </p:cNvSpPr>
          <p:nvPr>
            <p:ph idx="1"/>
          </p:nvPr>
        </p:nvSpPr>
        <p:spPr>
          <a:xfrm>
            <a:off x="457200" y="1775191"/>
            <a:ext cx="8229600" cy="4927361"/>
          </a:xfrm>
        </p:spPr>
        <p:txBody>
          <a:bodyPr>
            <a:normAutofit/>
          </a:bodyPr>
          <a:lstStyle/>
          <a:p>
            <a:r>
              <a:rPr lang="en-GB" dirty="0"/>
              <a:t>Sets out why this project is being undertaken… what is the impetus?</a:t>
            </a:r>
          </a:p>
          <a:p>
            <a:pPr lvl="1"/>
            <a:r>
              <a:rPr lang="en-GB" dirty="0"/>
              <a:t>Why the topic is important- is it an area of current interest?</a:t>
            </a:r>
          </a:p>
          <a:p>
            <a:pPr lvl="1"/>
            <a:r>
              <a:rPr lang="en-GB" dirty="0"/>
              <a:t>The scope of the review including the aspects of the topic that will be covered.</a:t>
            </a:r>
          </a:p>
          <a:p>
            <a:pPr lvl="1"/>
            <a:r>
              <a:rPr lang="en-GB" dirty="0"/>
              <a:t>How the review is organised.</a:t>
            </a:r>
          </a:p>
          <a:p>
            <a:pPr lvl="1"/>
            <a:r>
              <a:rPr lang="en-GB" dirty="0"/>
              <a:t>Has the topic been widely researched? </a:t>
            </a:r>
          </a:p>
          <a:p>
            <a:pPr lvl="1"/>
            <a:r>
              <a:rPr lang="en-GB" dirty="0"/>
              <a:t>Significant gaps in the research into your topic</a:t>
            </a:r>
          </a:p>
          <a:p>
            <a:pPr lvl="1"/>
            <a:r>
              <a:rPr lang="en-GB" dirty="0"/>
              <a:t>Is there debate and controversy about the topic or a consensus? </a:t>
            </a:r>
          </a:p>
        </p:txBody>
      </p:sp>
    </p:spTree>
    <p:extLst>
      <p:ext uri="{BB962C8B-B14F-4D97-AF65-F5344CB8AC3E}">
        <p14:creationId xmlns:p14="http://schemas.microsoft.com/office/powerpoint/2010/main" val="1308998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lstStyle/>
          <a:p>
            <a:r>
              <a:rPr lang="en-GB" dirty="0"/>
              <a:t>General writing advice</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750153"/>
          </a:xfrm>
        </p:spPr>
        <p:txBody>
          <a:bodyPr>
            <a:normAutofit/>
          </a:bodyPr>
          <a:lstStyle/>
          <a:p>
            <a:pPr>
              <a:spcAft>
                <a:spcPts val="1200"/>
              </a:spcAft>
            </a:pPr>
            <a:r>
              <a:rPr lang="en-GB" sz="2000" b="0" i="0" kern="1200" dirty="0">
                <a:solidFill>
                  <a:schemeClr val="tx1"/>
                </a:solidFill>
                <a:effectLst/>
                <a:latin typeface="+mn-lt"/>
                <a:ea typeface="+mn-ea"/>
                <a:cs typeface="+mn-cs"/>
              </a:rPr>
              <a:t>Provide the reader with strong "umbrella" sentences at beginnings of paragraphs, "signposts" throughout, and brief "so what" summary sentences at intermediate points in the review to aid in understanding comparisons and analyses. </a:t>
            </a:r>
          </a:p>
          <a:p>
            <a:pPr>
              <a:spcAft>
                <a:spcPts val="1200"/>
              </a:spcAft>
            </a:pPr>
            <a:r>
              <a:rPr lang="en-GB" sz="2000" b="0" i="0" kern="1200" dirty="0">
                <a:solidFill>
                  <a:schemeClr val="tx1"/>
                </a:solidFill>
                <a:effectLst/>
                <a:latin typeface="+mn-lt"/>
                <a:ea typeface="+mn-ea"/>
                <a:cs typeface="+mn-cs"/>
              </a:rPr>
              <a:t>Use language to show confidence/caution: </a:t>
            </a:r>
          </a:p>
          <a:p>
            <a:pPr lvl="1">
              <a:spcAft>
                <a:spcPts val="1200"/>
              </a:spcAft>
            </a:pPr>
            <a:r>
              <a:rPr lang="en-GB" b="0" i="0" kern="1200" dirty="0">
                <a:solidFill>
                  <a:schemeClr val="tx1"/>
                </a:solidFill>
                <a:effectLst/>
                <a:latin typeface="+mn-lt"/>
                <a:ea typeface="+mn-ea"/>
                <a:cs typeface="+mn-cs"/>
              </a:rPr>
              <a:t>e.g. There is clearly a link.../This suggests a possible link...</a:t>
            </a:r>
          </a:p>
          <a:p>
            <a:pPr lvl="1">
              <a:spcAft>
                <a:spcPts val="1200"/>
              </a:spcAft>
            </a:pPr>
            <a:r>
              <a:rPr lang="en-GB" b="0" i="0" kern="1200" dirty="0">
                <a:solidFill>
                  <a:schemeClr val="tx1"/>
                </a:solidFill>
                <a:effectLst/>
                <a:latin typeface="+mn-lt"/>
                <a:ea typeface="+mn-ea"/>
                <a:cs typeface="+mn-cs"/>
              </a:rPr>
              <a:t>Use you own voice to comment on the literature (this is very important as the purpose of the research project is to demonstrate your understanding).</a:t>
            </a:r>
          </a:p>
          <a:p>
            <a:pPr>
              <a:spcAft>
                <a:spcPts val="1200"/>
              </a:spcAft>
            </a:pPr>
            <a:r>
              <a:rPr lang="en-GB" dirty="0">
                <a:latin typeface="+mn-lt"/>
              </a:rPr>
              <a:t>Check spelling, grammar, punctuation, etc.  Part of your mark will include presentation.  Poorly presented submissions will attract fewer marks.</a:t>
            </a:r>
            <a:endParaRPr lang="en-GB"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0505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lstStyle/>
          <a:p>
            <a:r>
              <a:rPr lang="en-GB" dirty="0"/>
              <a:t>General writing advice</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750153"/>
          </a:xfrm>
        </p:spPr>
        <p:txBody>
          <a:bodyPr>
            <a:normAutofit/>
          </a:bodyPr>
          <a:lstStyle/>
          <a:p>
            <a:r>
              <a:rPr lang="en-GB" dirty="0"/>
              <a:t>Write in the third person.  For example, rather than ‘ I found…’ you should say something like ‘It was evident…’.</a:t>
            </a:r>
          </a:p>
          <a:p>
            <a:r>
              <a:rPr lang="en-GB" dirty="0"/>
              <a:t>Use a formal style of writing.  For example: </a:t>
            </a:r>
          </a:p>
          <a:p>
            <a:pPr lvl="1"/>
            <a:r>
              <a:rPr lang="en-GB" dirty="0"/>
              <a:t>no contractions – ‘it’s’  should be ‘it is’, ‘don’t’ = ‘do not’.</a:t>
            </a:r>
          </a:p>
          <a:p>
            <a:pPr lvl="1"/>
            <a:r>
              <a:rPr lang="en-GB" dirty="0"/>
              <a:t>Avoid slang – ‘if you pay peanuts, you get monkeys’.</a:t>
            </a:r>
          </a:p>
          <a:p>
            <a:pPr lvl="1"/>
            <a:r>
              <a:rPr lang="en-GB" dirty="0"/>
              <a:t>Avoid abbreviations (i.e. – use ‘for example’).</a:t>
            </a:r>
          </a:p>
          <a:p>
            <a:pPr lvl="1"/>
            <a:r>
              <a:rPr lang="en-GB" dirty="0"/>
              <a:t>Never use etc.</a:t>
            </a:r>
          </a:p>
          <a:p>
            <a:r>
              <a:rPr lang="en-GB" dirty="0"/>
              <a:t>Always:</a:t>
            </a:r>
          </a:p>
          <a:p>
            <a:pPr lvl="1"/>
            <a:r>
              <a:rPr lang="en-GB" dirty="0"/>
              <a:t>Spellcheck your work.  </a:t>
            </a:r>
          </a:p>
          <a:p>
            <a:pPr lvl="1"/>
            <a:r>
              <a:rPr lang="en-GB" dirty="0"/>
              <a:t>Grammar check.  </a:t>
            </a:r>
          </a:p>
          <a:p>
            <a:pPr lvl="1"/>
            <a:r>
              <a:rPr lang="en-GB" dirty="0"/>
              <a:t>Get somebody to proof-read your work where possible.</a:t>
            </a:r>
            <a:r>
              <a:rPr lang="en-US" dirty="0"/>
              <a:t> </a:t>
            </a:r>
          </a:p>
          <a:p>
            <a:pPr>
              <a:spcAft>
                <a:spcPts val="1200"/>
              </a:spcAft>
            </a:pPr>
            <a:endParaRPr lang="en-GB"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6593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750153"/>
          </a:xfrm>
        </p:spPr>
        <p:txBody>
          <a:bodyPr>
            <a:normAutofit/>
          </a:bodyPr>
          <a:lstStyle/>
          <a:p>
            <a:r>
              <a:rPr lang="en-GB" sz="2000" b="0" i="0" kern="1200" dirty="0">
                <a:solidFill>
                  <a:schemeClr val="tx1"/>
                </a:solidFill>
                <a:effectLst/>
                <a:latin typeface="+mn-lt"/>
                <a:ea typeface="+mn-ea"/>
                <a:cs typeface="+mn-cs"/>
              </a:rPr>
              <a:t>Conclude your literature review with a statement which summarises your review and links this to your own research/current issues.</a:t>
            </a:r>
          </a:p>
          <a:p>
            <a:r>
              <a:rPr lang="en-GB" dirty="0">
                <a:latin typeface="+mn-lt"/>
              </a:rPr>
              <a:t>Example:</a:t>
            </a:r>
            <a:endParaRPr lang="en-GB" sz="2000" b="0" i="0" kern="1200" dirty="0">
              <a:solidFill>
                <a:schemeClr val="tx1"/>
              </a:solidFill>
              <a:effectLst/>
              <a:latin typeface="+mn-lt"/>
              <a:ea typeface="+mn-ea"/>
              <a:cs typeface="+mn-cs"/>
            </a:endParaRPr>
          </a:p>
          <a:p>
            <a:pPr lvl="1"/>
            <a:r>
              <a:rPr lang="en-GB" dirty="0">
                <a:latin typeface="+mn-lt"/>
              </a:rPr>
              <a:t>“</a:t>
            </a:r>
            <a:r>
              <a:rPr lang="en-GB" b="0" i="0" kern="1200" dirty="0">
                <a:solidFill>
                  <a:schemeClr val="tx1"/>
                </a:solidFill>
                <a:effectLst/>
                <a:latin typeface="+mn-lt"/>
                <a:ea typeface="+mn-ea"/>
                <a:cs typeface="+mn-cs"/>
              </a:rPr>
              <a:t>In conclusion, extensive research has shown space to be an important concept that vastly affects society. Definitions of public and private spaces are changing noticeably over time, in particular in Western cities such as the UK. An increasing withdrawal from public life can be observed as technology and other factors largely impact the way we live and experience otherness. These changes in public, private and electronic spaces do and will continue to greatly impact fundraising activities and giving behaviour. This research therefore fills an evident gap in charity and geographical research, bringing these two concepts together in an important investigation of space and charity.”</a:t>
            </a:r>
          </a:p>
        </p:txBody>
      </p:sp>
    </p:spTree>
    <p:extLst>
      <p:ext uri="{BB962C8B-B14F-4D97-AF65-F5344CB8AC3E}">
        <p14:creationId xmlns:p14="http://schemas.microsoft.com/office/powerpoint/2010/main" val="248303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D73C-7BC8-FA03-4832-40B614696470}"/>
              </a:ext>
            </a:extLst>
          </p:cNvPr>
          <p:cNvSpPr>
            <a:spLocks noGrp="1"/>
          </p:cNvSpPr>
          <p:nvPr>
            <p:ph type="title"/>
          </p:nvPr>
        </p:nvSpPr>
        <p:spPr/>
        <p:txBody>
          <a:bodyPr/>
          <a:lstStyle/>
          <a:p>
            <a:r>
              <a:rPr lang="en-GB" dirty="0"/>
              <a:t>Referencing</a:t>
            </a:r>
          </a:p>
        </p:txBody>
      </p:sp>
      <p:sp>
        <p:nvSpPr>
          <p:cNvPr id="3" name="Content Placeholder 2">
            <a:extLst>
              <a:ext uri="{FF2B5EF4-FFF2-40B4-BE49-F238E27FC236}">
                <a16:creationId xmlns:a16="http://schemas.microsoft.com/office/drawing/2014/main" id="{79D2F306-E7DB-9177-B429-535AD84E61F1}"/>
              </a:ext>
            </a:extLst>
          </p:cNvPr>
          <p:cNvSpPr>
            <a:spLocks noGrp="1"/>
          </p:cNvSpPr>
          <p:nvPr>
            <p:ph idx="1"/>
          </p:nvPr>
        </p:nvSpPr>
        <p:spPr/>
        <p:txBody>
          <a:bodyPr/>
          <a:lstStyle/>
          <a:p>
            <a:r>
              <a:rPr lang="en-GB" dirty="0"/>
              <a:t>Keep a record of all the sources that you use!</a:t>
            </a:r>
          </a:p>
          <a:p>
            <a:r>
              <a:rPr lang="en-GB" dirty="0"/>
              <a:t>It is much easier to record references WHILE YOU ARE READING rather than hunting for them when writing the review!</a:t>
            </a:r>
          </a:p>
          <a:p>
            <a:r>
              <a:rPr lang="en-GB" dirty="0"/>
              <a:t>Keep page numbers, authors, title, type of reference (book, journal, website, other).</a:t>
            </a:r>
          </a:p>
          <a:p>
            <a:r>
              <a:rPr lang="en-GB" dirty="0"/>
              <a:t>Use the correct referencing style (Vancouver… refer to the guides on Moodle).</a:t>
            </a:r>
          </a:p>
          <a:p>
            <a:r>
              <a:rPr lang="en-GB" dirty="0"/>
              <a:t>You could use a citation management tool like </a:t>
            </a:r>
            <a:r>
              <a:rPr lang="en-GB" dirty="0" err="1">
                <a:hlinkClick r:id="rId3"/>
              </a:rPr>
              <a:t>citethisforme</a:t>
            </a:r>
            <a:r>
              <a:rPr lang="en-GB" dirty="0"/>
              <a:t>. </a:t>
            </a:r>
            <a:r>
              <a:rPr lang="en-GB" sz="1200" dirty="0"/>
              <a:t>[9]</a:t>
            </a:r>
            <a:endParaRPr lang="en-GB" dirty="0"/>
          </a:p>
          <a:p>
            <a:endParaRPr lang="en-GB" dirty="0"/>
          </a:p>
          <a:p>
            <a:endParaRPr lang="en-GB" dirty="0"/>
          </a:p>
        </p:txBody>
      </p:sp>
    </p:spTree>
    <p:extLst>
      <p:ext uri="{BB962C8B-B14F-4D97-AF65-F5344CB8AC3E}">
        <p14:creationId xmlns:p14="http://schemas.microsoft.com/office/powerpoint/2010/main" val="244008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Recap</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1390389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D73C-7BC8-FA03-4832-40B614696470}"/>
              </a:ext>
            </a:extLst>
          </p:cNvPr>
          <p:cNvSpPr>
            <a:spLocks noGrp="1"/>
          </p:cNvSpPr>
          <p:nvPr>
            <p:ph type="title"/>
          </p:nvPr>
        </p:nvSpPr>
        <p:spPr/>
        <p:txBody>
          <a:bodyPr/>
          <a:lstStyle/>
          <a:p>
            <a:r>
              <a:rPr lang="en-GB" dirty="0"/>
              <a:t>Referencing</a:t>
            </a:r>
          </a:p>
        </p:txBody>
      </p:sp>
      <p:sp>
        <p:nvSpPr>
          <p:cNvPr id="3" name="Content Placeholder 2">
            <a:extLst>
              <a:ext uri="{FF2B5EF4-FFF2-40B4-BE49-F238E27FC236}">
                <a16:creationId xmlns:a16="http://schemas.microsoft.com/office/drawing/2014/main" id="{79D2F306-E7DB-9177-B429-535AD84E61F1}"/>
              </a:ext>
            </a:extLst>
          </p:cNvPr>
          <p:cNvSpPr>
            <a:spLocks noGrp="1"/>
          </p:cNvSpPr>
          <p:nvPr>
            <p:ph idx="1"/>
          </p:nvPr>
        </p:nvSpPr>
        <p:spPr/>
        <p:txBody>
          <a:bodyPr/>
          <a:lstStyle/>
          <a:p>
            <a:r>
              <a:rPr lang="en-GB" altLang="zh-CN" dirty="0"/>
              <a:t>The steps to avoid mistakes and hours spent chasing references at the end of the dissertation are simple and obvious, yet often ignored.</a:t>
            </a:r>
          </a:p>
          <a:p>
            <a:r>
              <a:rPr lang="en-GB" altLang="zh-CN" dirty="0"/>
              <a:t>Always keep notes tidy and file them systematically.</a:t>
            </a:r>
          </a:p>
          <a:p>
            <a:r>
              <a:rPr lang="en-GB" altLang="zh-CN" dirty="0"/>
              <a:t>Understand what information you need to include in a bibliography and always put a full bibliographical reference, in the correct form, on every note taken. Include the page numbers of the reference. </a:t>
            </a:r>
          </a:p>
          <a:p>
            <a:r>
              <a:rPr lang="en-GB" altLang="zh-CN" dirty="0"/>
              <a:t>If you copy a quotation into your notes for later use in your dissertation be sure to do so fully and without abbreviations, you can always abbreviate later. Check the quote thoroughly to make sure that you have not misrepresented the author's views. Remember to record the specific page number the quote comes from.</a:t>
            </a:r>
          </a:p>
          <a:p>
            <a:endParaRPr lang="en-GB" dirty="0"/>
          </a:p>
          <a:p>
            <a:endParaRPr lang="en-GB" dirty="0"/>
          </a:p>
        </p:txBody>
      </p:sp>
    </p:spTree>
    <p:extLst>
      <p:ext uri="{BB962C8B-B14F-4D97-AF65-F5344CB8AC3E}">
        <p14:creationId xmlns:p14="http://schemas.microsoft.com/office/powerpoint/2010/main" val="25937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31F0-4DF3-AA75-2991-9E7B969F6569}"/>
              </a:ext>
            </a:extLst>
          </p:cNvPr>
          <p:cNvSpPr>
            <a:spLocks noGrp="1"/>
          </p:cNvSpPr>
          <p:nvPr>
            <p:ph type="title"/>
          </p:nvPr>
        </p:nvSpPr>
        <p:spPr/>
        <p:txBody>
          <a:bodyPr/>
          <a:lstStyle/>
          <a:p>
            <a:r>
              <a:rPr lang="en-GB" dirty="0"/>
              <a:t>Critical Analysis</a:t>
            </a:r>
          </a:p>
        </p:txBody>
      </p:sp>
      <p:sp>
        <p:nvSpPr>
          <p:cNvPr id="3" name="Content Placeholder 2">
            <a:extLst>
              <a:ext uri="{FF2B5EF4-FFF2-40B4-BE49-F238E27FC236}">
                <a16:creationId xmlns:a16="http://schemas.microsoft.com/office/drawing/2014/main" id="{981C0454-26DB-5FB4-2091-25B687AEBB88}"/>
              </a:ext>
            </a:extLst>
          </p:cNvPr>
          <p:cNvSpPr>
            <a:spLocks noGrp="1"/>
          </p:cNvSpPr>
          <p:nvPr>
            <p:ph idx="1"/>
          </p:nvPr>
        </p:nvSpPr>
        <p:spPr/>
        <p:txBody>
          <a:bodyPr/>
          <a:lstStyle/>
          <a:p>
            <a:r>
              <a:rPr lang="en-GB" dirty="0"/>
              <a:t>Students often fail to be sufficiently analytical or evaluative and try to compensate with a greater amount of information instead. Quantity cannot substitute for the quality of analysis.</a:t>
            </a:r>
          </a:p>
          <a:p>
            <a:r>
              <a:rPr lang="en-GB" dirty="0"/>
              <a:t>The review should not be a simple recitation or list of what other authors have written. It is essential that you link ideas, compare and contrast the material and look for any trends or themes. </a:t>
            </a:r>
          </a:p>
          <a:p>
            <a:r>
              <a:rPr lang="en-GB" dirty="0"/>
              <a:t>Literature cited must be up-to-date. This is especially important when considering the speed at which computer science research develops. </a:t>
            </a:r>
          </a:p>
        </p:txBody>
      </p:sp>
    </p:spTree>
    <p:extLst>
      <p:ext uri="{BB962C8B-B14F-4D97-AF65-F5344CB8AC3E}">
        <p14:creationId xmlns:p14="http://schemas.microsoft.com/office/powerpoint/2010/main" val="164171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31F0-4DF3-AA75-2991-9E7B969F6569}"/>
              </a:ext>
            </a:extLst>
          </p:cNvPr>
          <p:cNvSpPr>
            <a:spLocks noGrp="1"/>
          </p:cNvSpPr>
          <p:nvPr>
            <p:ph type="title"/>
          </p:nvPr>
        </p:nvSpPr>
        <p:spPr/>
        <p:txBody>
          <a:bodyPr/>
          <a:lstStyle/>
          <a:p>
            <a:r>
              <a:rPr lang="en-GB" dirty="0"/>
              <a:t>Critical Analysis</a:t>
            </a:r>
          </a:p>
        </p:txBody>
      </p:sp>
      <p:sp>
        <p:nvSpPr>
          <p:cNvPr id="3" name="Content Placeholder 2">
            <a:extLst>
              <a:ext uri="{FF2B5EF4-FFF2-40B4-BE49-F238E27FC236}">
                <a16:creationId xmlns:a16="http://schemas.microsoft.com/office/drawing/2014/main" id="{981C0454-26DB-5FB4-2091-25B687AEBB88}"/>
              </a:ext>
            </a:extLst>
          </p:cNvPr>
          <p:cNvSpPr>
            <a:spLocks noGrp="1"/>
          </p:cNvSpPr>
          <p:nvPr>
            <p:ph idx="1"/>
          </p:nvPr>
        </p:nvSpPr>
        <p:spPr/>
        <p:txBody>
          <a:bodyPr/>
          <a:lstStyle/>
          <a:p>
            <a:r>
              <a:rPr lang="en-GB" dirty="0"/>
              <a:t>Avoid a biased review.  Try to cite references for and against your argument (it also makes for more interesting reading). </a:t>
            </a:r>
          </a:p>
          <a:p>
            <a:r>
              <a:rPr lang="en-GB" dirty="0"/>
              <a:t>Be analytical.  Do not just </a:t>
            </a:r>
            <a:r>
              <a:rPr lang="en-GB" b="1" dirty="0"/>
              <a:t>LIST</a:t>
            </a:r>
            <a:r>
              <a:rPr lang="en-GB" dirty="0"/>
              <a:t> the different arguments.  Pick the </a:t>
            </a:r>
            <a:r>
              <a:rPr lang="en-GB" b="1" dirty="0"/>
              <a:t>RELEVANT</a:t>
            </a:r>
            <a:r>
              <a:rPr lang="en-GB" dirty="0"/>
              <a:t> views and discuss them.  </a:t>
            </a:r>
          </a:p>
          <a:p>
            <a:r>
              <a:rPr lang="en-GB" dirty="0"/>
              <a:t>Link ideas together. Try to compare and contrast views, and interpret what they mean. </a:t>
            </a:r>
          </a:p>
        </p:txBody>
      </p:sp>
    </p:spTree>
    <p:extLst>
      <p:ext uri="{BB962C8B-B14F-4D97-AF65-F5344CB8AC3E}">
        <p14:creationId xmlns:p14="http://schemas.microsoft.com/office/powerpoint/2010/main" val="1418566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600" dirty="0"/>
              <a:t>Literature Review: Final thoughts</a:t>
            </a: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3216294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B580-AAA2-4D72-B444-EC15612B1989}"/>
              </a:ext>
            </a:extLst>
          </p:cNvPr>
          <p:cNvSpPr>
            <a:spLocks noGrp="1"/>
          </p:cNvSpPr>
          <p:nvPr>
            <p:ph type="title"/>
          </p:nvPr>
        </p:nvSpPr>
        <p:spPr/>
        <p:txBody>
          <a:bodyPr/>
          <a:lstStyle/>
          <a:p>
            <a:r>
              <a:rPr lang="en-GB" dirty="0"/>
              <a:t>Try to keep in mind…</a:t>
            </a:r>
          </a:p>
        </p:txBody>
      </p:sp>
      <p:sp>
        <p:nvSpPr>
          <p:cNvPr id="3" name="Content Placeholder 2">
            <a:extLst>
              <a:ext uri="{FF2B5EF4-FFF2-40B4-BE49-F238E27FC236}">
                <a16:creationId xmlns:a16="http://schemas.microsoft.com/office/drawing/2014/main" id="{8AC98249-C366-4671-9C62-650BA670949C}"/>
              </a:ext>
            </a:extLst>
          </p:cNvPr>
          <p:cNvSpPr>
            <a:spLocks noGrp="1"/>
          </p:cNvSpPr>
          <p:nvPr>
            <p:ph idx="1"/>
          </p:nvPr>
        </p:nvSpPr>
        <p:spPr>
          <a:xfrm>
            <a:off x="457200" y="1775191"/>
            <a:ext cx="8229600" cy="4927361"/>
          </a:xfrm>
        </p:spPr>
        <p:txBody>
          <a:bodyPr>
            <a:normAutofit/>
          </a:bodyPr>
          <a:lstStyle/>
          <a:p>
            <a:r>
              <a:rPr lang="en-GB" dirty="0"/>
              <a:t>What is the purpose for the literature review and make sure your review specifically addresses your purpose(s). </a:t>
            </a:r>
          </a:p>
          <a:p>
            <a:r>
              <a:rPr lang="en-GB" dirty="0"/>
              <a:t>Write as you read, and revise as you read more.  Rather than wait until you have read everything you are planning to review, start writing as soon as you start reading. </a:t>
            </a:r>
          </a:p>
          <a:p>
            <a:r>
              <a:rPr lang="en-GB" dirty="0"/>
              <a:t>You will need to reorganize and revise it all later.  But writing a summary of an article when you read it helps you to think more carefully about the article. </a:t>
            </a:r>
          </a:p>
          <a:p>
            <a:r>
              <a:rPr lang="en-GB" dirty="0"/>
              <a:t>Having drafts and annotations to work with will also make writing the full review easier since you won’t have to rely completely on your memory or have to keep thumbing back through all the articles. </a:t>
            </a:r>
          </a:p>
          <a:p>
            <a:r>
              <a:rPr lang="en-GB" dirty="0"/>
              <a:t>The first draft is for you, so you can tell yourself what you are thinking.  Later you can rewrite it for others to tell them what you think.</a:t>
            </a:r>
          </a:p>
          <a:p>
            <a:pPr>
              <a:spcAft>
                <a:spcPts val="1200"/>
              </a:spcAft>
            </a:pPr>
            <a:endParaRPr lang="en-GB" sz="2400" dirty="0"/>
          </a:p>
        </p:txBody>
      </p:sp>
    </p:spTree>
    <p:extLst>
      <p:ext uri="{BB962C8B-B14F-4D97-AF65-F5344CB8AC3E}">
        <p14:creationId xmlns:p14="http://schemas.microsoft.com/office/powerpoint/2010/main" val="3795564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Task</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2080717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DA13-1BFA-BE6E-6B28-4212D295A9B8}"/>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19A4A60A-EB71-9D39-CBF2-299F11334C2C}"/>
              </a:ext>
            </a:extLst>
          </p:cNvPr>
          <p:cNvSpPr>
            <a:spLocks noGrp="1"/>
          </p:cNvSpPr>
          <p:nvPr>
            <p:ph idx="1"/>
          </p:nvPr>
        </p:nvSpPr>
        <p:spPr/>
        <p:txBody>
          <a:bodyPr>
            <a:normAutofit/>
          </a:bodyPr>
          <a:lstStyle/>
          <a:p>
            <a:r>
              <a:rPr lang="en-GB" dirty="0"/>
              <a:t>Begin planning your literature review.</a:t>
            </a:r>
          </a:p>
          <a:p>
            <a:r>
              <a:rPr lang="en-GB" dirty="0"/>
              <a:t>Design structure / headings.</a:t>
            </a:r>
          </a:p>
          <a:p>
            <a:r>
              <a:rPr lang="en-GB" dirty="0"/>
              <a:t>Use the previous examples to help you consider areas that your review should include.</a:t>
            </a:r>
          </a:p>
          <a:p>
            <a:r>
              <a:rPr lang="en-GB" dirty="0"/>
              <a:t>You have the rest of the session…</a:t>
            </a:r>
          </a:p>
          <a:p>
            <a:endParaRPr lang="en-GB" dirty="0"/>
          </a:p>
          <a:p>
            <a:pPr lvl="1"/>
            <a:endParaRPr lang="en-GB" dirty="0"/>
          </a:p>
        </p:txBody>
      </p:sp>
    </p:spTree>
    <p:extLst>
      <p:ext uri="{BB962C8B-B14F-4D97-AF65-F5344CB8AC3E}">
        <p14:creationId xmlns:p14="http://schemas.microsoft.com/office/powerpoint/2010/main" val="151290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this session…</a:t>
            </a:r>
          </a:p>
        </p:txBody>
      </p:sp>
      <p:sp>
        <p:nvSpPr>
          <p:cNvPr id="3" name="Content Placeholder 2"/>
          <p:cNvSpPr>
            <a:spLocks noGrp="1"/>
          </p:cNvSpPr>
          <p:nvPr>
            <p:ph idx="1"/>
          </p:nvPr>
        </p:nvSpPr>
        <p:spPr>
          <a:xfrm>
            <a:off x="457200" y="1775191"/>
            <a:ext cx="8291264" cy="4625609"/>
          </a:xfrm>
        </p:spPr>
        <p:txBody>
          <a:bodyPr>
            <a:normAutofit fontScale="92500" lnSpcReduction="10000"/>
          </a:bodyPr>
          <a:lstStyle/>
          <a:p>
            <a:pPr lvl="0"/>
            <a:r>
              <a:rPr lang="en-GB" sz="2000" dirty="0"/>
              <a:t>Recap: </a:t>
            </a:r>
          </a:p>
          <a:p>
            <a:pPr lvl="1"/>
            <a:r>
              <a:rPr lang="en-GB" dirty="0"/>
              <a:t>Project Proposal</a:t>
            </a:r>
          </a:p>
          <a:p>
            <a:pPr lvl="1"/>
            <a:r>
              <a:rPr lang="en-GB" dirty="0"/>
              <a:t>Aims and Objectives</a:t>
            </a:r>
          </a:p>
          <a:p>
            <a:pPr lvl="1"/>
            <a:r>
              <a:rPr lang="en-GB" dirty="0"/>
              <a:t>Research Methodologies</a:t>
            </a:r>
          </a:p>
          <a:p>
            <a:pPr lvl="0"/>
            <a:r>
              <a:rPr lang="en-GB" sz="2000" dirty="0"/>
              <a:t>Explore what a literature review is and the purpose of it</a:t>
            </a:r>
          </a:p>
          <a:p>
            <a:pPr lvl="0"/>
            <a:r>
              <a:rPr lang="en-GB" sz="2000" dirty="0"/>
              <a:t>Critical reading (to ensure critical writing)</a:t>
            </a:r>
          </a:p>
          <a:p>
            <a:pPr lvl="0"/>
            <a:r>
              <a:rPr lang="en-GB" sz="2000" dirty="0"/>
              <a:t>Writing the review: </a:t>
            </a:r>
          </a:p>
          <a:p>
            <a:pPr lvl="1"/>
            <a:r>
              <a:rPr lang="en-GB" dirty="0"/>
              <a:t>Structure</a:t>
            </a:r>
          </a:p>
          <a:p>
            <a:pPr lvl="1"/>
            <a:r>
              <a:rPr lang="en-GB" dirty="0"/>
              <a:t>Introductions</a:t>
            </a:r>
          </a:p>
          <a:p>
            <a:pPr lvl="1"/>
            <a:r>
              <a:rPr lang="en-GB" dirty="0"/>
              <a:t>Conclusions</a:t>
            </a:r>
          </a:p>
          <a:p>
            <a:pPr lvl="1"/>
            <a:r>
              <a:rPr lang="en-GB" dirty="0"/>
              <a:t>Critical approaches to writing</a:t>
            </a:r>
          </a:p>
          <a:p>
            <a:pPr lvl="0"/>
            <a:r>
              <a:rPr lang="en-GB" sz="2000" dirty="0"/>
              <a:t>Task</a:t>
            </a:r>
          </a:p>
          <a:p>
            <a:pPr marL="118872" indent="0">
              <a:buNone/>
            </a:pPr>
            <a:br>
              <a:rPr lang="en-GB" sz="2000" dirty="0"/>
            </a:br>
            <a:endParaRPr lang="en-GB" sz="2000" dirty="0"/>
          </a:p>
          <a:p>
            <a:pPr marL="457200" lvl="1" indent="0">
              <a:spcAft>
                <a:spcPts val="1200"/>
              </a:spcAft>
              <a:buNone/>
            </a:pPr>
            <a:endParaRPr lang="en-GB" dirty="0"/>
          </a:p>
          <a:p>
            <a:pPr lvl="1">
              <a:spcAft>
                <a:spcPts val="1200"/>
              </a:spcAft>
              <a:buNone/>
            </a:pPr>
            <a:endParaRPr lang="en-GB" dirty="0"/>
          </a:p>
        </p:txBody>
      </p:sp>
    </p:spTree>
    <p:extLst>
      <p:ext uri="{BB962C8B-B14F-4D97-AF65-F5344CB8AC3E}">
        <p14:creationId xmlns:p14="http://schemas.microsoft.com/office/powerpoint/2010/main" val="2475966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F87D-B594-48DD-9E6B-41F65DA58169}"/>
              </a:ext>
            </a:extLst>
          </p:cNvPr>
          <p:cNvSpPr>
            <a:spLocks noGrp="1"/>
          </p:cNvSpPr>
          <p:nvPr>
            <p:ph type="title"/>
          </p:nvPr>
        </p:nvSpPr>
        <p:spPr/>
        <p:txBody>
          <a:bodyPr>
            <a:normAutofit/>
          </a:bodyPr>
          <a:lstStyle/>
          <a:p>
            <a:r>
              <a:rPr lang="en-GB" dirty="0"/>
              <a:t>Any questions?</a:t>
            </a:r>
          </a:p>
        </p:txBody>
      </p:sp>
      <p:sp>
        <p:nvSpPr>
          <p:cNvPr id="3" name="Content Placeholder 2">
            <a:extLst>
              <a:ext uri="{FF2B5EF4-FFF2-40B4-BE49-F238E27FC236}">
                <a16:creationId xmlns:a16="http://schemas.microsoft.com/office/drawing/2014/main" id="{B48C3860-53D6-408C-8363-9B73C34BAA30}"/>
              </a:ext>
            </a:extLst>
          </p:cNvPr>
          <p:cNvSpPr>
            <a:spLocks noGrp="1"/>
          </p:cNvSpPr>
          <p:nvPr>
            <p:ph idx="1"/>
          </p:nvPr>
        </p:nvSpPr>
        <p:spPr>
          <a:xfrm>
            <a:off x="457200" y="1775191"/>
            <a:ext cx="8229600" cy="4750153"/>
          </a:xfrm>
        </p:spPr>
        <p:txBody>
          <a:bodyPr>
            <a:normAutofit/>
          </a:bodyPr>
          <a:lstStyle/>
          <a:p>
            <a:pPr>
              <a:spcAft>
                <a:spcPts val="1200"/>
              </a:spcAft>
            </a:pPr>
            <a:r>
              <a:rPr lang="en-GB" sz="2000" dirty="0"/>
              <a:t>No?</a:t>
            </a:r>
          </a:p>
          <a:p>
            <a:pPr>
              <a:spcAft>
                <a:spcPts val="1200"/>
              </a:spcAft>
            </a:pPr>
            <a:r>
              <a:rPr lang="en-GB" sz="2000" dirty="0"/>
              <a:t>Make a start!</a:t>
            </a:r>
          </a:p>
          <a:p>
            <a:pPr lvl="1">
              <a:spcAft>
                <a:spcPts val="600"/>
              </a:spcAft>
            </a:pPr>
            <a:endParaRPr lang="en-GB" dirty="0"/>
          </a:p>
        </p:txBody>
      </p:sp>
    </p:spTree>
    <p:extLst>
      <p:ext uri="{BB962C8B-B14F-4D97-AF65-F5344CB8AC3E}">
        <p14:creationId xmlns:p14="http://schemas.microsoft.com/office/powerpoint/2010/main" val="353922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04BE-77A7-9A60-7842-134FF754356A}"/>
              </a:ext>
            </a:extLst>
          </p:cNvPr>
          <p:cNvSpPr>
            <a:spLocks noGrp="1"/>
          </p:cNvSpPr>
          <p:nvPr>
            <p:ph type="title"/>
          </p:nvPr>
        </p:nvSpPr>
        <p:spPr/>
        <p:txBody>
          <a:bodyPr/>
          <a:lstStyle/>
          <a:p>
            <a:r>
              <a:rPr lang="en-GB" dirty="0"/>
              <a:t>The Project Proposal</a:t>
            </a:r>
          </a:p>
        </p:txBody>
      </p:sp>
      <p:sp>
        <p:nvSpPr>
          <p:cNvPr id="3" name="Content Placeholder 2">
            <a:extLst>
              <a:ext uri="{FF2B5EF4-FFF2-40B4-BE49-F238E27FC236}">
                <a16:creationId xmlns:a16="http://schemas.microsoft.com/office/drawing/2014/main" id="{00694A57-918A-F99E-30AF-85A7EC8F4AFC}"/>
              </a:ext>
            </a:extLst>
          </p:cNvPr>
          <p:cNvSpPr>
            <a:spLocks noGrp="1"/>
          </p:cNvSpPr>
          <p:nvPr>
            <p:ph idx="1"/>
          </p:nvPr>
        </p:nvSpPr>
        <p:spPr/>
        <p:txBody>
          <a:bodyPr/>
          <a:lstStyle/>
          <a:p>
            <a:r>
              <a:rPr lang="en-GB" dirty="0"/>
              <a:t>The purpose of the project proposal is to establish exactly what is to be achieved by the project and to establish a plan to do this. </a:t>
            </a:r>
          </a:p>
          <a:p>
            <a:r>
              <a:rPr lang="en-GB" dirty="0"/>
              <a:t>“A research proposal is a simply a structured, formal document that explains what you plan to research (i.e. your research topic), why it’s worth researching (i.e. your justification), and how you plan to investigate it (i.e. your practical approach).“ </a:t>
            </a:r>
            <a:r>
              <a:rPr lang="en-GB" sz="1200" dirty="0"/>
              <a:t>[1]</a:t>
            </a:r>
          </a:p>
          <a:p>
            <a:r>
              <a:rPr lang="en-GB" dirty="0"/>
              <a:t>“The purpose of the research proposal […] is to convince your research supervisor, committee or university that your research is suitable (for the requirements of the degree program) and manageable (given the time and resource constraints you will face).”</a:t>
            </a:r>
            <a:r>
              <a:rPr lang="en-GB" sz="1200" dirty="0"/>
              <a:t> [1]</a:t>
            </a:r>
          </a:p>
          <a:p>
            <a:endParaRPr lang="en-GB" sz="1200" dirty="0"/>
          </a:p>
        </p:txBody>
      </p:sp>
    </p:spTree>
    <p:extLst>
      <p:ext uri="{BB962C8B-B14F-4D97-AF65-F5344CB8AC3E}">
        <p14:creationId xmlns:p14="http://schemas.microsoft.com/office/powerpoint/2010/main" val="422684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B784-BEA9-4F4A-9256-3D6FB110FD77}"/>
              </a:ext>
            </a:extLst>
          </p:cNvPr>
          <p:cNvSpPr>
            <a:spLocks noGrp="1"/>
          </p:cNvSpPr>
          <p:nvPr>
            <p:ph type="title"/>
          </p:nvPr>
        </p:nvSpPr>
        <p:spPr/>
        <p:txBody>
          <a:bodyPr/>
          <a:lstStyle/>
          <a:p>
            <a:r>
              <a:rPr lang="en-GB" dirty="0"/>
              <a:t>Aims and Objectives</a:t>
            </a:r>
          </a:p>
        </p:txBody>
      </p:sp>
      <p:sp>
        <p:nvSpPr>
          <p:cNvPr id="3" name="Content Placeholder 2">
            <a:extLst>
              <a:ext uri="{FF2B5EF4-FFF2-40B4-BE49-F238E27FC236}">
                <a16:creationId xmlns:a16="http://schemas.microsoft.com/office/drawing/2014/main" id="{4F40F8B3-6F26-4197-A6CE-420A0A018223}"/>
              </a:ext>
            </a:extLst>
          </p:cNvPr>
          <p:cNvSpPr>
            <a:spLocks noGrp="1"/>
          </p:cNvSpPr>
          <p:nvPr>
            <p:ph idx="1"/>
          </p:nvPr>
        </p:nvSpPr>
        <p:spPr>
          <a:xfrm>
            <a:off x="457200" y="1775191"/>
            <a:ext cx="8229600" cy="4750153"/>
          </a:xfrm>
        </p:spPr>
        <p:txBody>
          <a:bodyPr>
            <a:normAutofit/>
          </a:bodyPr>
          <a:lstStyle/>
          <a:p>
            <a:pPr>
              <a:spcAft>
                <a:spcPts val="600"/>
              </a:spcAft>
            </a:pPr>
            <a:r>
              <a:rPr lang="en-GB" dirty="0"/>
              <a:t>In a nutshell:</a:t>
            </a:r>
          </a:p>
          <a:p>
            <a:pPr lvl="1"/>
            <a:r>
              <a:rPr lang="en-GB" b="1" dirty="0">
                <a:effectLst/>
              </a:rPr>
              <a:t>Aim</a:t>
            </a:r>
            <a:r>
              <a:rPr lang="en-GB" dirty="0"/>
              <a:t> = what you hope to achieve. </a:t>
            </a:r>
            <a:r>
              <a:rPr lang="en-GB" sz="1000" dirty="0"/>
              <a:t>[2]</a:t>
            </a:r>
          </a:p>
          <a:p>
            <a:pPr lvl="1"/>
            <a:r>
              <a:rPr lang="en-GB" b="1" dirty="0">
                <a:effectLst/>
              </a:rPr>
              <a:t>Objective</a:t>
            </a:r>
            <a:r>
              <a:rPr lang="en-GB" dirty="0"/>
              <a:t> = the action(s) you will take in order to achieve the aim. </a:t>
            </a:r>
            <a:r>
              <a:rPr lang="en-GB" sz="1000" dirty="0"/>
              <a:t>[2]</a:t>
            </a:r>
            <a:endParaRPr lang="en-GB" dirty="0"/>
          </a:p>
        </p:txBody>
      </p:sp>
      <p:pic>
        <p:nvPicPr>
          <p:cNvPr id="5" name="Picture 4" descr="A picture containing diagram&#10;&#10;Description automatically generated">
            <a:extLst>
              <a:ext uri="{FF2B5EF4-FFF2-40B4-BE49-F238E27FC236}">
                <a16:creationId xmlns:a16="http://schemas.microsoft.com/office/drawing/2014/main" id="{3D59830D-D60E-B240-2626-D4E274C74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667844"/>
            <a:ext cx="4572000" cy="2857500"/>
          </a:xfrm>
          <a:prstGeom prst="rect">
            <a:avLst/>
          </a:prstGeom>
        </p:spPr>
      </p:pic>
      <p:sp>
        <p:nvSpPr>
          <p:cNvPr id="4" name="TextBox 3">
            <a:extLst>
              <a:ext uri="{FF2B5EF4-FFF2-40B4-BE49-F238E27FC236}">
                <a16:creationId xmlns:a16="http://schemas.microsoft.com/office/drawing/2014/main" id="{531BE8B9-AC2C-0053-5089-F5998B834C1D}"/>
              </a:ext>
            </a:extLst>
          </p:cNvPr>
          <p:cNvSpPr txBox="1"/>
          <p:nvPr/>
        </p:nvSpPr>
        <p:spPr>
          <a:xfrm>
            <a:off x="4427984" y="5949280"/>
            <a:ext cx="432048" cy="261610"/>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306338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41F6-CA17-E7C8-E099-5E3AFC6D1577}"/>
              </a:ext>
            </a:extLst>
          </p:cNvPr>
          <p:cNvSpPr>
            <a:spLocks noGrp="1"/>
          </p:cNvSpPr>
          <p:nvPr>
            <p:ph type="title"/>
          </p:nvPr>
        </p:nvSpPr>
        <p:spPr/>
        <p:txBody>
          <a:bodyPr/>
          <a:lstStyle/>
          <a:p>
            <a:r>
              <a:rPr lang="en-GB" dirty="0"/>
              <a:t>The Research Onion</a:t>
            </a:r>
          </a:p>
        </p:txBody>
      </p:sp>
      <p:sp>
        <p:nvSpPr>
          <p:cNvPr id="3" name="Content Placeholder 2">
            <a:extLst>
              <a:ext uri="{FF2B5EF4-FFF2-40B4-BE49-F238E27FC236}">
                <a16:creationId xmlns:a16="http://schemas.microsoft.com/office/drawing/2014/main" id="{E4AA4B23-2CF7-EA39-E667-752831745723}"/>
              </a:ext>
            </a:extLst>
          </p:cNvPr>
          <p:cNvSpPr>
            <a:spLocks noGrp="1"/>
          </p:cNvSpPr>
          <p:nvPr>
            <p:ph idx="1"/>
          </p:nvPr>
        </p:nvSpPr>
        <p:spPr/>
        <p:txBody>
          <a:bodyPr/>
          <a:lstStyle/>
          <a:p>
            <a:r>
              <a:rPr lang="en-GB" dirty="0"/>
              <a:t>At each stage, decisions should be based on, and guided by the aims and objectives established for the project.</a:t>
            </a:r>
          </a:p>
        </p:txBody>
      </p:sp>
      <p:pic>
        <p:nvPicPr>
          <p:cNvPr id="4" name="Picture 3" descr="Chart, radar chart&#10;&#10;Description automatically generated">
            <a:extLst>
              <a:ext uri="{FF2B5EF4-FFF2-40B4-BE49-F238E27FC236}">
                <a16:creationId xmlns:a16="http://schemas.microsoft.com/office/drawing/2014/main" id="{DDCD2A4E-F36A-999E-D8FA-98EF3FE0A362}"/>
              </a:ext>
            </a:extLst>
          </p:cNvPr>
          <p:cNvPicPr>
            <a:picLocks noChangeAspect="1"/>
          </p:cNvPicPr>
          <p:nvPr/>
        </p:nvPicPr>
        <p:blipFill rotWithShape="1">
          <a:blip r:embed="rId3">
            <a:extLst>
              <a:ext uri="{28A0092B-C50C-407E-A947-70E740481C1C}">
                <a14:useLocalDpi xmlns:a14="http://schemas.microsoft.com/office/drawing/2010/main" val="0"/>
              </a:ext>
            </a:extLst>
          </a:blip>
          <a:srcRect l="13716" t="17855" r="11992" b="8059"/>
          <a:stretch/>
        </p:blipFill>
        <p:spPr>
          <a:xfrm>
            <a:off x="1107793" y="2711558"/>
            <a:ext cx="6928413" cy="3886409"/>
          </a:xfrm>
          <a:prstGeom prst="rect">
            <a:avLst/>
          </a:prstGeom>
        </p:spPr>
      </p:pic>
      <p:sp>
        <p:nvSpPr>
          <p:cNvPr id="5" name="TextBox 4">
            <a:extLst>
              <a:ext uri="{FF2B5EF4-FFF2-40B4-BE49-F238E27FC236}">
                <a16:creationId xmlns:a16="http://schemas.microsoft.com/office/drawing/2014/main" id="{9DAF87C1-085F-ADD7-C202-244A17B29800}"/>
              </a:ext>
            </a:extLst>
          </p:cNvPr>
          <p:cNvSpPr txBox="1"/>
          <p:nvPr/>
        </p:nvSpPr>
        <p:spPr>
          <a:xfrm>
            <a:off x="1107793" y="6336357"/>
            <a:ext cx="432048" cy="261610"/>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94384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Literature Review</a:t>
            </a:r>
          </a:p>
        </p:txBody>
      </p:sp>
      <p:sp>
        <p:nvSpPr>
          <p:cNvPr id="3" name="Subtitle 2"/>
          <p:cNvSpPr>
            <a:spLocks noGrp="1"/>
          </p:cNvSpPr>
          <p:nvPr>
            <p:ph type="subTitle" idx="1"/>
          </p:nvPr>
        </p:nvSpPr>
        <p:spPr/>
        <p:txBody>
          <a:bodyPr/>
          <a:lstStyle/>
          <a:p>
            <a:r>
              <a:rPr lang="en-GB" b="1" dirty="0"/>
              <a:t>Major Project and Research Methods</a:t>
            </a:r>
            <a:endParaRPr lang="en-GB" sz="1200" dirty="0"/>
          </a:p>
        </p:txBody>
      </p:sp>
    </p:spTree>
    <p:extLst>
      <p:ext uri="{BB962C8B-B14F-4D97-AF65-F5344CB8AC3E}">
        <p14:creationId xmlns:p14="http://schemas.microsoft.com/office/powerpoint/2010/main" val="717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4000" dirty="0"/>
              <a:t>Literature Review</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822161"/>
          </a:xfrm>
        </p:spPr>
        <p:txBody>
          <a:bodyPr>
            <a:normAutofit/>
          </a:bodyPr>
          <a:lstStyle/>
          <a:p>
            <a:pPr marL="457200" indent="-457200"/>
            <a:r>
              <a:rPr lang="en-GB" dirty="0"/>
              <a:t>Questions:</a:t>
            </a:r>
          </a:p>
          <a:p>
            <a:pPr marL="749808" lvl="1" indent="-457200">
              <a:buFont typeface="+mj-lt"/>
              <a:buAutoNum type="arabicPeriod"/>
            </a:pPr>
            <a:r>
              <a:rPr lang="en-GB" dirty="0"/>
              <a:t>What is a literature review?</a:t>
            </a:r>
          </a:p>
          <a:p>
            <a:pPr marL="749808" lvl="1" indent="-457200">
              <a:buFont typeface="+mj-lt"/>
              <a:buAutoNum type="arabicPeriod"/>
            </a:pPr>
            <a:r>
              <a:rPr lang="en-GB" dirty="0"/>
              <a:t>What is the purpose of the literature review in your major project?</a:t>
            </a:r>
          </a:p>
        </p:txBody>
      </p:sp>
    </p:spTree>
    <p:extLst>
      <p:ext uri="{BB962C8B-B14F-4D97-AF65-F5344CB8AC3E}">
        <p14:creationId xmlns:p14="http://schemas.microsoft.com/office/powerpoint/2010/main" val="168869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E9A8-08EC-90D4-AFDF-5B394859BE75}"/>
              </a:ext>
            </a:extLst>
          </p:cNvPr>
          <p:cNvSpPr>
            <a:spLocks noGrp="1"/>
          </p:cNvSpPr>
          <p:nvPr>
            <p:ph type="title"/>
          </p:nvPr>
        </p:nvSpPr>
        <p:spPr/>
        <p:txBody>
          <a:bodyPr>
            <a:normAutofit/>
          </a:bodyPr>
          <a:lstStyle/>
          <a:p>
            <a:r>
              <a:rPr lang="en-GB" sz="3600" dirty="0"/>
              <a:t>What is a Literature Review?</a:t>
            </a:r>
          </a:p>
        </p:txBody>
      </p:sp>
      <p:sp>
        <p:nvSpPr>
          <p:cNvPr id="3" name="Content Placeholder 2">
            <a:extLst>
              <a:ext uri="{FF2B5EF4-FFF2-40B4-BE49-F238E27FC236}">
                <a16:creationId xmlns:a16="http://schemas.microsoft.com/office/drawing/2014/main" id="{CAE50FD0-B7F5-71B4-1792-C3D5EEE4C108}"/>
              </a:ext>
            </a:extLst>
          </p:cNvPr>
          <p:cNvSpPr>
            <a:spLocks noGrp="1"/>
          </p:cNvSpPr>
          <p:nvPr>
            <p:ph idx="1"/>
          </p:nvPr>
        </p:nvSpPr>
        <p:spPr>
          <a:xfrm>
            <a:off x="457200" y="1775191"/>
            <a:ext cx="8229600" cy="4822161"/>
          </a:xfrm>
        </p:spPr>
        <p:txBody>
          <a:bodyPr>
            <a:normAutofit/>
          </a:bodyPr>
          <a:lstStyle/>
          <a:p>
            <a:pPr>
              <a:spcAft>
                <a:spcPts val="1800"/>
              </a:spcAft>
            </a:pPr>
            <a:r>
              <a:rPr lang="en-GB" dirty="0"/>
              <a:t>A literature review summarises, critically analyses and evaluates previous research available on the subject, presenting this in an organised way. It should address a clearly articulated question or series of questions.</a:t>
            </a:r>
          </a:p>
          <a:p>
            <a:pPr>
              <a:spcAft>
                <a:spcPts val="1800"/>
              </a:spcAft>
            </a:pPr>
            <a:endParaRPr lang="en-GB" dirty="0"/>
          </a:p>
          <a:p>
            <a:r>
              <a:rPr lang="en-GB" dirty="0"/>
              <a:t>It is </a:t>
            </a:r>
            <a:r>
              <a:rPr lang="en-GB" b="1" dirty="0"/>
              <a:t>NOT</a:t>
            </a:r>
            <a:r>
              <a:rPr lang="en-GB" dirty="0"/>
              <a:t>:</a:t>
            </a:r>
          </a:p>
          <a:p>
            <a:pPr lvl="1"/>
            <a:r>
              <a:rPr lang="en-GB" dirty="0"/>
              <a:t>A descriptive list or summaries of books/articles etc</a:t>
            </a:r>
          </a:p>
          <a:p>
            <a:pPr lvl="1"/>
            <a:r>
              <a:rPr lang="en-GB" dirty="0"/>
              <a:t>An exhaustive bibliography on everything ever written on the topic- you need to make a decision about what to include</a:t>
            </a:r>
          </a:p>
          <a:p>
            <a:pPr lvl="1"/>
            <a:r>
              <a:rPr lang="en-GB" dirty="0"/>
              <a:t>Your arguments and ideas (like an essay)</a:t>
            </a:r>
          </a:p>
        </p:txBody>
      </p:sp>
    </p:spTree>
    <p:extLst>
      <p:ext uri="{BB962C8B-B14F-4D97-AF65-F5344CB8AC3E}">
        <p14:creationId xmlns:p14="http://schemas.microsoft.com/office/powerpoint/2010/main" val="2988122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1431</TotalTime>
  <Words>2728</Words>
  <Application>Microsoft Office PowerPoint</Application>
  <PresentationFormat>On-screen Show (4:3)</PresentationFormat>
  <Paragraphs>274</Paragraphs>
  <Slides>38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Corbel</vt:lpstr>
      <vt:lpstr>Wingdings</vt:lpstr>
      <vt:lpstr>Wingdings 2</vt:lpstr>
      <vt:lpstr>Wingdings 3</vt:lpstr>
      <vt:lpstr>PPT design-AG-2016</vt:lpstr>
      <vt:lpstr>Major Project and Research Methods Research Methodology #4</vt:lpstr>
      <vt:lpstr>In this session…</vt:lpstr>
      <vt:lpstr>Recap</vt:lpstr>
      <vt:lpstr>The Project Proposal</vt:lpstr>
      <vt:lpstr>Aims and Objectives</vt:lpstr>
      <vt:lpstr>The Research Onion</vt:lpstr>
      <vt:lpstr>Literature Review</vt:lpstr>
      <vt:lpstr>Literature Review</vt:lpstr>
      <vt:lpstr>What is a Literature Review?</vt:lpstr>
      <vt:lpstr>Critical Review of Literature </vt:lpstr>
      <vt:lpstr>Why do we write a literature review?</vt:lpstr>
      <vt:lpstr>Steps to complete the literature review</vt:lpstr>
      <vt:lpstr>Task</vt:lpstr>
      <vt:lpstr>Task: The importance of critical reading</vt:lpstr>
      <vt:lpstr>Critical questioning when reading</vt:lpstr>
      <vt:lpstr>Critical questioning when reading</vt:lpstr>
      <vt:lpstr>What is the big picture?</vt:lpstr>
      <vt:lpstr>What is the big picture?</vt:lpstr>
      <vt:lpstr>What is the big picture?</vt:lpstr>
      <vt:lpstr>Example topics</vt:lpstr>
      <vt:lpstr>Literature Review – An investigation into Software in the Childcare business</vt:lpstr>
      <vt:lpstr>Literature Review – An Investigation into the use of Android Applications to aid Communication for Motor Neurone Disease Patients</vt:lpstr>
      <vt:lpstr>Literature Review – An investigation into the use of educational software to teach programming in the FE sector</vt:lpstr>
      <vt:lpstr>Writing the Literature Review</vt:lpstr>
      <vt:lpstr>Literature Review Introduction</vt:lpstr>
      <vt:lpstr>General writing advice</vt:lpstr>
      <vt:lpstr>General writing advice</vt:lpstr>
      <vt:lpstr>Conclusions</vt:lpstr>
      <vt:lpstr>Referencing</vt:lpstr>
      <vt:lpstr>Referencing</vt:lpstr>
      <vt:lpstr>Critical Analysis</vt:lpstr>
      <vt:lpstr>Critical Analysis</vt:lpstr>
      <vt:lpstr>Literature Review: Final thoughts</vt:lpstr>
      <vt:lpstr>Try to keep in mind…</vt:lpstr>
      <vt:lpstr>Task</vt:lpstr>
      <vt:lpstr>Task</vt:lpstr>
      <vt:lpstr>In this session…</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128</cp:revision>
  <dcterms:created xsi:type="dcterms:W3CDTF">2010-09-12T20:40:41Z</dcterms:created>
  <dcterms:modified xsi:type="dcterms:W3CDTF">2022-09-08T10:22:02Z</dcterms:modified>
</cp:coreProperties>
</file>