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56" r:id="rId2"/>
    <p:sldId id="318" r:id="rId3"/>
    <p:sldId id="337" r:id="rId4"/>
    <p:sldId id="494" r:id="rId5"/>
    <p:sldId id="495" r:id="rId6"/>
    <p:sldId id="496" r:id="rId7"/>
    <p:sldId id="497" r:id="rId8"/>
    <p:sldId id="430" r:id="rId9"/>
    <p:sldId id="498" r:id="rId10"/>
    <p:sldId id="499" r:id="rId11"/>
    <p:sldId id="500" r:id="rId12"/>
    <p:sldId id="376" r:id="rId13"/>
    <p:sldId id="377" r:id="rId14"/>
    <p:sldId id="378" r:id="rId15"/>
    <p:sldId id="549" r:id="rId16"/>
    <p:sldId id="594" r:id="rId17"/>
    <p:sldId id="595" r:id="rId18"/>
    <p:sldId id="596" r:id="rId19"/>
    <p:sldId id="599" r:id="rId20"/>
    <p:sldId id="607" r:id="rId21"/>
    <p:sldId id="608" r:id="rId22"/>
    <p:sldId id="609" r:id="rId23"/>
    <p:sldId id="601" r:id="rId24"/>
    <p:sldId id="610" r:id="rId25"/>
    <p:sldId id="611" r:id="rId26"/>
    <p:sldId id="612" r:id="rId27"/>
    <p:sldId id="613" r:id="rId28"/>
    <p:sldId id="605" r:id="rId29"/>
    <p:sldId id="492" r:id="rId30"/>
    <p:sldId id="493" r:id="rId31"/>
    <p:sldId id="370" r:id="rId32"/>
    <p:sldId id="428" r:id="rId33"/>
    <p:sldId id="614" r:id="rId34"/>
    <p:sldId id="371" r:id="rId35"/>
    <p:sldId id="32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D00"/>
    <a:srgbClr val="EBA039"/>
    <a:srgbClr val="525252"/>
    <a:srgbClr val="87A2D3"/>
    <a:srgbClr val="E78000"/>
    <a:srgbClr val="8474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8A8BC-87DD-44E0-9C2E-D2B0C8D85FAD}" v="381" dt="2022-09-11T10:37:09.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2978" autoAdjust="0"/>
  </p:normalViewPr>
  <p:slideViewPr>
    <p:cSldViewPr>
      <p:cViewPr varScale="1">
        <p:scale>
          <a:sx n="98" d="100"/>
          <a:sy n="98" d="100"/>
        </p:scale>
        <p:origin x="2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Green" userId="5c87a1a1-9dba-4e8d-80a3-ee66ced3ed9c" providerId="ADAL" clId="{A0C8A8BC-87DD-44E0-9C2E-D2B0C8D85FAD}"/>
    <pc:docChg chg="undo custSel addSld delSld modSld sldOrd">
      <pc:chgData name="Andrew Green" userId="5c87a1a1-9dba-4e8d-80a3-ee66ced3ed9c" providerId="ADAL" clId="{A0C8A8BC-87DD-44E0-9C2E-D2B0C8D85FAD}" dt="2022-09-18T10:23:40.738" v="10557" actId="20577"/>
      <pc:docMkLst>
        <pc:docMk/>
      </pc:docMkLst>
      <pc:sldChg chg="modSp mod">
        <pc:chgData name="Andrew Green" userId="5c87a1a1-9dba-4e8d-80a3-ee66ced3ed9c" providerId="ADAL" clId="{A0C8A8BC-87DD-44E0-9C2E-D2B0C8D85FAD}" dt="2022-08-31T17:03:19.148" v="91" actId="20577"/>
        <pc:sldMkLst>
          <pc:docMk/>
          <pc:sldMk cId="0" sldId="256"/>
        </pc:sldMkLst>
        <pc:spChg chg="mod">
          <ac:chgData name="Andrew Green" userId="5c87a1a1-9dba-4e8d-80a3-ee66ced3ed9c" providerId="ADAL" clId="{A0C8A8BC-87DD-44E0-9C2E-D2B0C8D85FAD}" dt="2022-08-31T17:03:19.148" v="91" actId="20577"/>
          <ac:spMkLst>
            <pc:docMk/>
            <pc:sldMk cId="0" sldId="256"/>
            <ac:spMk id="2" creationId="{00000000-0000-0000-0000-000000000000}"/>
          </ac:spMkLst>
        </pc:spChg>
      </pc:sldChg>
      <pc:sldChg chg="modSp mod">
        <pc:chgData name="Andrew Green" userId="5c87a1a1-9dba-4e8d-80a3-ee66ced3ed9c" providerId="ADAL" clId="{A0C8A8BC-87DD-44E0-9C2E-D2B0C8D85FAD}" dt="2022-09-04T10:27:56.316" v="235" actId="20577"/>
        <pc:sldMkLst>
          <pc:docMk/>
          <pc:sldMk cId="601417036" sldId="318"/>
        </pc:sldMkLst>
        <pc:spChg chg="mod">
          <ac:chgData name="Andrew Green" userId="5c87a1a1-9dba-4e8d-80a3-ee66ced3ed9c" providerId="ADAL" clId="{A0C8A8BC-87DD-44E0-9C2E-D2B0C8D85FAD}" dt="2022-09-04T10:27:56.316" v="235" actId="20577"/>
          <ac:spMkLst>
            <pc:docMk/>
            <pc:sldMk cId="601417036" sldId="318"/>
            <ac:spMk id="3" creationId="{00000000-0000-0000-0000-000000000000}"/>
          </ac:spMkLst>
        </pc:spChg>
      </pc:sldChg>
      <pc:sldChg chg="modSp">
        <pc:chgData name="Andrew Green" userId="5c87a1a1-9dba-4e8d-80a3-ee66ced3ed9c" providerId="ADAL" clId="{A0C8A8BC-87DD-44E0-9C2E-D2B0C8D85FAD}" dt="2022-09-11T10:37:09.720" v="10443" actId="20577"/>
        <pc:sldMkLst>
          <pc:docMk/>
          <pc:sldMk cId="1320225429" sldId="325"/>
        </pc:sldMkLst>
        <pc:spChg chg="mod">
          <ac:chgData name="Andrew Green" userId="5c87a1a1-9dba-4e8d-80a3-ee66ced3ed9c" providerId="ADAL" clId="{A0C8A8BC-87DD-44E0-9C2E-D2B0C8D85FAD}" dt="2022-09-11T10:37:09.720" v="10443" actId="20577"/>
          <ac:spMkLst>
            <pc:docMk/>
            <pc:sldMk cId="1320225429" sldId="325"/>
            <ac:spMk id="3" creationId="{00000000-0000-0000-0000-000000000000}"/>
          </ac:spMkLst>
        </pc:spChg>
      </pc:sldChg>
      <pc:sldChg chg="modSp mod">
        <pc:chgData name="Andrew Green" userId="5c87a1a1-9dba-4e8d-80a3-ee66ced3ed9c" providerId="ADAL" clId="{A0C8A8BC-87DD-44E0-9C2E-D2B0C8D85FAD}" dt="2022-09-11T10:37:03.662" v="10434"/>
        <pc:sldMkLst>
          <pc:docMk/>
          <pc:sldMk cId="2625724846" sldId="371"/>
        </pc:sldMkLst>
        <pc:spChg chg="mod">
          <ac:chgData name="Andrew Green" userId="5c87a1a1-9dba-4e8d-80a3-ee66ced3ed9c" providerId="ADAL" clId="{A0C8A8BC-87DD-44E0-9C2E-D2B0C8D85FAD}" dt="2022-09-11T10:37:03.662" v="10434"/>
          <ac:spMkLst>
            <pc:docMk/>
            <pc:sldMk cId="2625724846" sldId="371"/>
            <ac:spMk id="3" creationId="{00000000-0000-0000-0000-000000000000}"/>
          </ac:spMkLst>
        </pc:spChg>
      </pc:sldChg>
      <pc:sldChg chg="addSp delSp modSp mod modNotesTx">
        <pc:chgData name="Andrew Green" userId="5c87a1a1-9dba-4e8d-80a3-ee66ced3ed9c" providerId="ADAL" clId="{A0C8A8BC-87DD-44E0-9C2E-D2B0C8D85FAD}" dt="2022-09-04T11:07:43.331" v="4142" actId="113"/>
        <pc:sldMkLst>
          <pc:docMk/>
          <pc:sldMk cId="2754656253" sldId="377"/>
        </pc:sldMkLst>
        <pc:spChg chg="mod">
          <ac:chgData name="Andrew Green" userId="5c87a1a1-9dba-4e8d-80a3-ee66ced3ed9c" providerId="ADAL" clId="{A0C8A8BC-87DD-44E0-9C2E-D2B0C8D85FAD}" dt="2022-09-04T11:03:04.657" v="3752" actId="20577"/>
          <ac:spMkLst>
            <pc:docMk/>
            <pc:sldMk cId="2754656253" sldId="377"/>
            <ac:spMk id="2" creationId="{80D700B0-EE72-9B23-4D88-AECEDD4459DA}"/>
          </ac:spMkLst>
        </pc:spChg>
        <pc:spChg chg="mod">
          <ac:chgData name="Andrew Green" userId="5c87a1a1-9dba-4e8d-80a3-ee66ced3ed9c" providerId="ADAL" clId="{A0C8A8BC-87DD-44E0-9C2E-D2B0C8D85FAD}" dt="2022-09-04T11:05:59.540" v="3909" actId="20577"/>
          <ac:spMkLst>
            <pc:docMk/>
            <pc:sldMk cId="2754656253" sldId="377"/>
            <ac:spMk id="3" creationId="{8EF2E3EB-5C8C-ADE9-6EDD-CAEE2CAEE868}"/>
          </ac:spMkLst>
        </pc:spChg>
        <pc:picChg chg="add mod modCrop">
          <ac:chgData name="Andrew Green" userId="5c87a1a1-9dba-4e8d-80a3-ee66ced3ed9c" providerId="ADAL" clId="{A0C8A8BC-87DD-44E0-9C2E-D2B0C8D85FAD}" dt="2022-09-04T11:05:44.352" v="3907" actId="732"/>
          <ac:picMkLst>
            <pc:docMk/>
            <pc:sldMk cId="2754656253" sldId="377"/>
            <ac:picMk id="5" creationId="{3BC89686-3D32-8737-A9C1-FD36E931416C}"/>
          </ac:picMkLst>
        </pc:picChg>
        <pc:picChg chg="del">
          <ac:chgData name="Andrew Green" userId="5c87a1a1-9dba-4e8d-80a3-ee66ced3ed9c" providerId="ADAL" clId="{A0C8A8BC-87DD-44E0-9C2E-D2B0C8D85FAD}" dt="2022-09-04T11:04:09.110" v="3904" actId="478"/>
          <ac:picMkLst>
            <pc:docMk/>
            <pc:sldMk cId="2754656253" sldId="377"/>
            <ac:picMk id="6" creationId="{4C376CF7-DE5E-FFBB-5442-1DDD0A43D7EA}"/>
          </ac:picMkLst>
        </pc:picChg>
      </pc:sldChg>
      <pc:sldChg chg="addSp delSp modSp mod">
        <pc:chgData name="Andrew Green" userId="5c87a1a1-9dba-4e8d-80a3-ee66ced3ed9c" providerId="ADAL" clId="{A0C8A8BC-87DD-44E0-9C2E-D2B0C8D85FAD}" dt="2022-09-18T10:22:07.719" v="10547" actId="20577"/>
        <pc:sldMkLst>
          <pc:docMk/>
          <pc:sldMk cId="3223641483" sldId="378"/>
        </pc:sldMkLst>
        <pc:spChg chg="mod">
          <ac:chgData name="Andrew Green" userId="5c87a1a1-9dba-4e8d-80a3-ee66ced3ed9c" providerId="ADAL" clId="{A0C8A8BC-87DD-44E0-9C2E-D2B0C8D85FAD}" dt="2022-09-18T10:22:07.719" v="10547" actId="20577"/>
          <ac:spMkLst>
            <pc:docMk/>
            <pc:sldMk cId="3223641483" sldId="378"/>
            <ac:spMk id="2" creationId="{85446E97-C45C-87CA-0AA2-B4BEC65ABFDF}"/>
          </ac:spMkLst>
        </pc:spChg>
        <pc:spChg chg="mod">
          <ac:chgData name="Andrew Green" userId="5c87a1a1-9dba-4e8d-80a3-ee66ced3ed9c" providerId="ADAL" clId="{A0C8A8BC-87DD-44E0-9C2E-D2B0C8D85FAD}" dt="2022-09-04T11:09:56.984" v="4170" actId="20577"/>
          <ac:spMkLst>
            <pc:docMk/>
            <pc:sldMk cId="3223641483" sldId="378"/>
            <ac:spMk id="3" creationId="{2A1C8E56-A0A6-55BA-1978-2223028D7220}"/>
          </ac:spMkLst>
        </pc:spChg>
        <pc:picChg chg="del">
          <ac:chgData name="Andrew Green" userId="5c87a1a1-9dba-4e8d-80a3-ee66ced3ed9c" providerId="ADAL" clId="{A0C8A8BC-87DD-44E0-9C2E-D2B0C8D85FAD}" dt="2022-09-04T11:09:51.507" v="4167" actId="478"/>
          <ac:picMkLst>
            <pc:docMk/>
            <pc:sldMk cId="3223641483" sldId="378"/>
            <ac:picMk id="5" creationId="{C837F202-DD08-3442-6E45-3198D0D3FBA0}"/>
          </ac:picMkLst>
        </pc:picChg>
        <pc:picChg chg="add del mod">
          <ac:chgData name="Andrew Green" userId="5c87a1a1-9dba-4e8d-80a3-ee66ced3ed9c" providerId="ADAL" clId="{A0C8A8BC-87DD-44E0-9C2E-D2B0C8D85FAD}" dt="2022-09-04T11:10:25.259" v="4172" actId="478"/>
          <ac:picMkLst>
            <pc:docMk/>
            <pc:sldMk cId="3223641483" sldId="378"/>
            <ac:picMk id="6" creationId="{DB4B42A1-6673-43C4-6F44-E661D6AA96C2}"/>
          </ac:picMkLst>
        </pc:picChg>
        <pc:picChg chg="add mod modCrop">
          <ac:chgData name="Andrew Green" userId="5c87a1a1-9dba-4e8d-80a3-ee66ced3ed9c" providerId="ADAL" clId="{A0C8A8BC-87DD-44E0-9C2E-D2B0C8D85FAD}" dt="2022-09-04T11:10:35.543" v="4175" actId="732"/>
          <ac:picMkLst>
            <pc:docMk/>
            <pc:sldMk cId="3223641483" sldId="378"/>
            <ac:picMk id="8" creationId="{52336848-E6A2-267A-4583-4B8D8B48B23E}"/>
          </ac:picMkLst>
        </pc:picChg>
      </pc:sldChg>
      <pc:sldChg chg="del">
        <pc:chgData name="Andrew Green" userId="5c87a1a1-9dba-4e8d-80a3-ee66ced3ed9c" providerId="ADAL" clId="{A0C8A8BC-87DD-44E0-9C2E-D2B0C8D85FAD}" dt="2022-09-04T11:10:45.381" v="4176" actId="47"/>
        <pc:sldMkLst>
          <pc:docMk/>
          <pc:sldMk cId="4126590735" sldId="379"/>
        </pc:sldMkLst>
      </pc:sldChg>
      <pc:sldChg chg="del">
        <pc:chgData name="Andrew Green" userId="5c87a1a1-9dba-4e8d-80a3-ee66ced3ed9c" providerId="ADAL" clId="{A0C8A8BC-87DD-44E0-9C2E-D2B0C8D85FAD}" dt="2022-09-04T11:11:03.050" v="4177" actId="47"/>
        <pc:sldMkLst>
          <pc:docMk/>
          <pc:sldMk cId="1498261071" sldId="380"/>
        </pc:sldMkLst>
      </pc:sldChg>
      <pc:sldChg chg="modSp mod">
        <pc:chgData name="Andrew Green" userId="5c87a1a1-9dba-4e8d-80a3-ee66ced3ed9c" providerId="ADAL" clId="{A0C8A8BC-87DD-44E0-9C2E-D2B0C8D85FAD}" dt="2022-09-11T10:36:16.596" v="10431" actId="20577"/>
        <pc:sldMkLst>
          <pc:docMk/>
          <pc:sldMk cId="1234495990" sldId="428"/>
        </pc:sldMkLst>
        <pc:spChg chg="mod">
          <ac:chgData name="Andrew Green" userId="5c87a1a1-9dba-4e8d-80a3-ee66ced3ed9c" providerId="ADAL" clId="{A0C8A8BC-87DD-44E0-9C2E-D2B0C8D85FAD}" dt="2022-09-11T10:36:16.596" v="10431" actId="20577"/>
          <ac:spMkLst>
            <pc:docMk/>
            <pc:sldMk cId="1234495990" sldId="428"/>
            <ac:spMk id="3" creationId="{0443214E-F19B-75A9-5131-37BEF21B7A72}"/>
          </ac:spMkLst>
        </pc:spChg>
      </pc:sldChg>
      <pc:sldChg chg="del">
        <pc:chgData name="Andrew Green" userId="5c87a1a1-9dba-4e8d-80a3-ee66ced3ed9c" providerId="ADAL" clId="{A0C8A8BC-87DD-44E0-9C2E-D2B0C8D85FAD}" dt="2022-09-11T10:36:46.671" v="10432" actId="47"/>
        <pc:sldMkLst>
          <pc:docMk/>
          <pc:sldMk cId="3041424764" sldId="429"/>
        </pc:sldMkLst>
      </pc:sldChg>
      <pc:sldChg chg="addSp delSp modSp mod modNotesTx">
        <pc:chgData name="Andrew Green" userId="5c87a1a1-9dba-4e8d-80a3-ee66ced3ed9c" providerId="ADAL" clId="{A0C8A8BC-87DD-44E0-9C2E-D2B0C8D85FAD}" dt="2022-09-11T10:34:38.611" v="10082" actId="732"/>
        <pc:sldMkLst>
          <pc:docMk/>
          <pc:sldMk cId="4026295177" sldId="492"/>
        </pc:sldMkLst>
        <pc:spChg chg="mod">
          <ac:chgData name="Andrew Green" userId="5c87a1a1-9dba-4e8d-80a3-ee66ced3ed9c" providerId="ADAL" clId="{A0C8A8BC-87DD-44E0-9C2E-D2B0C8D85FAD}" dt="2022-09-11T10:33:30.807" v="10071" actId="20577"/>
          <ac:spMkLst>
            <pc:docMk/>
            <pc:sldMk cId="4026295177" sldId="492"/>
            <ac:spMk id="3" creationId="{43287BC2-FC34-B322-4C4F-005ADCCF9B80}"/>
          </ac:spMkLst>
        </pc:spChg>
        <pc:picChg chg="add del mod modCrop">
          <ac:chgData name="Andrew Green" userId="5c87a1a1-9dba-4e8d-80a3-ee66ced3ed9c" providerId="ADAL" clId="{A0C8A8BC-87DD-44E0-9C2E-D2B0C8D85FAD}" dt="2022-09-11T10:34:29.930" v="10079" actId="478"/>
          <ac:picMkLst>
            <pc:docMk/>
            <pc:sldMk cId="4026295177" sldId="492"/>
            <ac:picMk id="5" creationId="{5BAD14D4-D1B4-20B1-04D2-FB27B67C74DA}"/>
          </ac:picMkLst>
        </pc:picChg>
        <pc:picChg chg="add mod modCrop">
          <ac:chgData name="Andrew Green" userId="5c87a1a1-9dba-4e8d-80a3-ee66ced3ed9c" providerId="ADAL" clId="{A0C8A8BC-87DD-44E0-9C2E-D2B0C8D85FAD}" dt="2022-09-11T10:34:38.611" v="10082" actId="732"/>
          <ac:picMkLst>
            <pc:docMk/>
            <pc:sldMk cId="4026295177" sldId="492"/>
            <ac:picMk id="7" creationId="{4B74666D-463C-F52B-C6B0-24982B6C57C4}"/>
          </ac:picMkLst>
        </pc:picChg>
        <pc:picChg chg="del">
          <ac:chgData name="Andrew Green" userId="5c87a1a1-9dba-4e8d-80a3-ee66ced3ed9c" providerId="ADAL" clId="{A0C8A8BC-87DD-44E0-9C2E-D2B0C8D85FAD}" dt="2022-09-11T10:33:25.291" v="10067" actId="478"/>
          <ac:picMkLst>
            <pc:docMk/>
            <pc:sldMk cId="4026295177" sldId="492"/>
            <ac:picMk id="10" creationId="{1AF800EA-8DD9-DC56-787F-292866524EC5}"/>
          </ac:picMkLst>
        </pc:picChg>
      </pc:sldChg>
      <pc:sldChg chg="addSp delSp modSp mod modNotesTx">
        <pc:chgData name="Andrew Green" userId="5c87a1a1-9dba-4e8d-80a3-ee66ced3ed9c" providerId="ADAL" clId="{A0C8A8BC-87DD-44E0-9C2E-D2B0C8D85FAD}" dt="2022-09-11T10:34:49.024" v="10083" actId="20577"/>
        <pc:sldMkLst>
          <pc:docMk/>
          <pc:sldMk cId="3735782240" sldId="493"/>
        </pc:sldMkLst>
        <pc:picChg chg="del">
          <ac:chgData name="Andrew Green" userId="5c87a1a1-9dba-4e8d-80a3-ee66ced3ed9c" providerId="ADAL" clId="{A0C8A8BC-87DD-44E0-9C2E-D2B0C8D85FAD}" dt="2022-09-11T10:33:53.444" v="10075" actId="478"/>
          <ac:picMkLst>
            <pc:docMk/>
            <pc:sldMk cId="3735782240" sldId="493"/>
            <ac:picMk id="5" creationId="{A61F1C02-11A1-39AC-D8E7-1F7FF6A5DC60}"/>
          </ac:picMkLst>
        </pc:picChg>
        <pc:picChg chg="add mod modCrop">
          <ac:chgData name="Andrew Green" userId="5c87a1a1-9dba-4e8d-80a3-ee66ced3ed9c" providerId="ADAL" clId="{A0C8A8BC-87DD-44E0-9C2E-D2B0C8D85FAD}" dt="2022-09-11T10:34:02.490" v="10078" actId="732"/>
          <ac:picMkLst>
            <pc:docMk/>
            <pc:sldMk cId="3735782240" sldId="493"/>
            <ac:picMk id="6" creationId="{3997274D-AD0D-C4C5-C68D-554E07453E7C}"/>
          </ac:picMkLst>
        </pc:picChg>
      </pc:sldChg>
      <pc:sldChg chg="addSp modSp mod modAnim modNotesTx">
        <pc:chgData name="Andrew Green" userId="5c87a1a1-9dba-4e8d-80a3-ee66ced3ed9c" providerId="ADAL" clId="{A0C8A8BC-87DD-44E0-9C2E-D2B0C8D85FAD}" dt="2022-09-04T10:51:31.591" v="2544" actId="313"/>
        <pc:sldMkLst>
          <pc:docMk/>
          <pc:sldMk cId="3848000740" sldId="498"/>
        </pc:sldMkLst>
        <pc:spChg chg="mod">
          <ac:chgData name="Andrew Green" userId="5c87a1a1-9dba-4e8d-80a3-ee66ced3ed9c" providerId="ADAL" clId="{A0C8A8BC-87DD-44E0-9C2E-D2B0C8D85FAD}" dt="2022-09-04T10:28:01.266" v="243" actId="20577"/>
          <ac:spMkLst>
            <pc:docMk/>
            <pc:sldMk cId="3848000740" sldId="498"/>
            <ac:spMk id="2" creationId="{7FC5BDE1-AF56-C2E6-2F62-76761AB36FE0}"/>
          </ac:spMkLst>
        </pc:spChg>
        <pc:spChg chg="mod">
          <ac:chgData name="Andrew Green" userId="5c87a1a1-9dba-4e8d-80a3-ee66ced3ed9c" providerId="ADAL" clId="{A0C8A8BC-87DD-44E0-9C2E-D2B0C8D85FAD}" dt="2022-09-04T10:49:43.283" v="2138" actId="20577"/>
          <ac:spMkLst>
            <pc:docMk/>
            <pc:sldMk cId="3848000740" sldId="498"/>
            <ac:spMk id="3" creationId="{193475F2-6E6B-C42F-92EF-E4F706CC3B01}"/>
          </ac:spMkLst>
        </pc:spChg>
        <pc:picChg chg="add mod modCrop">
          <ac:chgData name="Andrew Green" userId="5c87a1a1-9dba-4e8d-80a3-ee66ced3ed9c" providerId="ADAL" clId="{A0C8A8BC-87DD-44E0-9C2E-D2B0C8D85FAD}" dt="2022-09-04T10:48:50.566" v="2130" actId="1076"/>
          <ac:picMkLst>
            <pc:docMk/>
            <pc:sldMk cId="3848000740" sldId="498"/>
            <ac:picMk id="5" creationId="{0C1224C1-3355-7B54-1242-DB8720C799DE}"/>
          </ac:picMkLst>
        </pc:picChg>
      </pc:sldChg>
      <pc:sldChg chg="modSp mod modNotesTx">
        <pc:chgData name="Andrew Green" userId="5c87a1a1-9dba-4e8d-80a3-ee66ced3ed9c" providerId="ADAL" clId="{A0C8A8BC-87DD-44E0-9C2E-D2B0C8D85FAD}" dt="2022-09-04T11:02:10.236" v="3727" actId="20577"/>
        <pc:sldMkLst>
          <pc:docMk/>
          <pc:sldMk cId="97074067" sldId="499"/>
        </pc:sldMkLst>
        <pc:spChg chg="mod">
          <ac:chgData name="Andrew Green" userId="5c87a1a1-9dba-4e8d-80a3-ee66ced3ed9c" providerId="ADAL" clId="{A0C8A8BC-87DD-44E0-9C2E-D2B0C8D85FAD}" dt="2022-09-04T10:28:15.208" v="246"/>
          <ac:spMkLst>
            <pc:docMk/>
            <pc:sldMk cId="97074067" sldId="499"/>
            <ac:spMk id="2" creationId="{B32E7C9D-B2E9-438D-422F-06DD572A8507}"/>
          </ac:spMkLst>
        </pc:spChg>
        <pc:spChg chg="mod">
          <ac:chgData name="Andrew Green" userId="5c87a1a1-9dba-4e8d-80a3-ee66ced3ed9c" providerId="ADAL" clId="{A0C8A8BC-87DD-44E0-9C2E-D2B0C8D85FAD}" dt="2022-09-04T11:02:10.236" v="3727" actId="20577"/>
          <ac:spMkLst>
            <pc:docMk/>
            <pc:sldMk cId="97074067" sldId="499"/>
            <ac:spMk id="3" creationId="{19269105-9EE4-9326-8ABF-D0F4AF0B89D2}"/>
          </ac:spMkLst>
        </pc:spChg>
      </pc:sldChg>
      <pc:sldChg chg="modSp mod modNotesTx">
        <pc:chgData name="Andrew Green" userId="5c87a1a1-9dba-4e8d-80a3-ee66ced3ed9c" providerId="ADAL" clId="{A0C8A8BC-87DD-44E0-9C2E-D2B0C8D85FAD}" dt="2022-09-11T10:39:31.003" v="10523" actId="20577"/>
        <pc:sldMkLst>
          <pc:docMk/>
          <pc:sldMk cId="3040913932" sldId="500"/>
        </pc:sldMkLst>
        <pc:spChg chg="mod">
          <ac:chgData name="Andrew Green" userId="5c87a1a1-9dba-4e8d-80a3-ee66ced3ed9c" providerId="ADAL" clId="{A0C8A8BC-87DD-44E0-9C2E-D2B0C8D85FAD}" dt="2022-09-04T10:28:33.493" v="256"/>
          <ac:spMkLst>
            <pc:docMk/>
            <pc:sldMk cId="3040913932" sldId="500"/>
            <ac:spMk id="2" creationId="{6EBF8D71-7031-A541-E0D0-EEB33B289438}"/>
          </ac:spMkLst>
        </pc:spChg>
        <pc:spChg chg="mod">
          <ac:chgData name="Andrew Green" userId="5c87a1a1-9dba-4e8d-80a3-ee66ced3ed9c" providerId="ADAL" clId="{A0C8A8BC-87DD-44E0-9C2E-D2B0C8D85FAD}" dt="2022-09-11T10:39:31.003" v="10523" actId="20577"/>
          <ac:spMkLst>
            <pc:docMk/>
            <pc:sldMk cId="3040913932" sldId="500"/>
            <ac:spMk id="3" creationId="{7CF3AC35-D379-8494-1A41-5530B70D56D9}"/>
          </ac:spMkLst>
        </pc:spChg>
      </pc:sldChg>
      <pc:sldChg chg="del">
        <pc:chgData name="Andrew Green" userId="5c87a1a1-9dba-4e8d-80a3-ee66ced3ed9c" providerId="ADAL" clId="{A0C8A8BC-87DD-44E0-9C2E-D2B0C8D85FAD}" dt="2022-09-04T11:11:03.050" v="4177" actId="47"/>
        <pc:sldMkLst>
          <pc:docMk/>
          <pc:sldMk cId="3576523523" sldId="501"/>
        </pc:sldMkLst>
      </pc:sldChg>
      <pc:sldChg chg="del">
        <pc:chgData name="Andrew Green" userId="5c87a1a1-9dba-4e8d-80a3-ee66ced3ed9c" providerId="ADAL" clId="{A0C8A8BC-87DD-44E0-9C2E-D2B0C8D85FAD}" dt="2022-09-04T11:11:03.050" v="4177" actId="47"/>
        <pc:sldMkLst>
          <pc:docMk/>
          <pc:sldMk cId="579460281" sldId="502"/>
        </pc:sldMkLst>
      </pc:sldChg>
      <pc:sldChg chg="del">
        <pc:chgData name="Andrew Green" userId="5c87a1a1-9dba-4e8d-80a3-ee66ced3ed9c" providerId="ADAL" clId="{A0C8A8BC-87DD-44E0-9C2E-D2B0C8D85FAD}" dt="2022-09-04T11:11:03.050" v="4177" actId="47"/>
        <pc:sldMkLst>
          <pc:docMk/>
          <pc:sldMk cId="2582869832" sldId="503"/>
        </pc:sldMkLst>
      </pc:sldChg>
      <pc:sldChg chg="del">
        <pc:chgData name="Andrew Green" userId="5c87a1a1-9dba-4e8d-80a3-ee66ced3ed9c" providerId="ADAL" clId="{A0C8A8BC-87DD-44E0-9C2E-D2B0C8D85FAD}" dt="2022-09-04T11:11:03.050" v="4177" actId="47"/>
        <pc:sldMkLst>
          <pc:docMk/>
          <pc:sldMk cId="4171481604" sldId="504"/>
        </pc:sldMkLst>
      </pc:sldChg>
      <pc:sldChg chg="del">
        <pc:chgData name="Andrew Green" userId="5c87a1a1-9dba-4e8d-80a3-ee66ced3ed9c" providerId="ADAL" clId="{A0C8A8BC-87DD-44E0-9C2E-D2B0C8D85FAD}" dt="2022-09-04T11:11:03.050" v="4177" actId="47"/>
        <pc:sldMkLst>
          <pc:docMk/>
          <pc:sldMk cId="4026723391" sldId="505"/>
        </pc:sldMkLst>
      </pc:sldChg>
      <pc:sldChg chg="del">
        <pc:chgData name="Andrew Green" userId="5c87a1a1-9dba-4e8d-80a3-ee66ced3ed9c" providerId="ADAL" clId="{A0C8A8BC-87DD-44E0-9C2E-D2B0C8D85FAD}" dt="2022-09-04T11:11:03.050" v="4177" actId="47"/>
        <pc:sldMkLst>
          <pc:docMk/>
          <pc:sldMk cId="443615191" sldId="506"/>
        </pc:sldMkLst>
      </pc:sldChg>
      <pc:sldChg chg="del">
        <pc:chgData name="Andrew Green" userId="5c87a1a1-9dba-4e8d-80a3-ee66ced3ed9c" providerId="ADAL" clId="{A0C8A8BC-87DD-44E0-9C2E-D2B0C8D85FAD}" dt="2022-09-04T11:11:03.050" v="4177" actId="47"/>
        <pc:sldMkLst>
          <pc:docMk/>
          <pc:sldMk cId="3575813900" sldId="507"/>
        </pc:sldMkLst>
      </pc:sldChg>
      <pc:sldChg chg="del">
        <pc:chgData name="Andrew Green" userId="5c87a1a1-9dba-4e8d-80a3-ee66ced3ed9c" providerId="ADAL" clId="{A0C8A8BC-87DD-44E0-9C2E-D2B0C8D85FAD}" dt="2022-09-04T11:11:03.050" v="4177" actId="47"/>
        <pc:sldMkLst>
          <pc:docMk/>
          <pc:sldMk cId="1470627629" sldId="508"/>
        </pc:sldMkLst>
      </pc:sldChg>
      <pc:sldChg chg="del">
        <pc:chgData name="Andrew Green" userId="5c87a1a1-9dba-4e8d-80a3-ee66ced3ed9c" providerId="ADAL" clId="{A0C8A8BC-87DD-44E0-9C2E-D2B0C8D85FAD}" dt="2022-09-04T11:11:03.050" v="4177" actId="47"/>
        <pc:sldMkLst>
          <pc:docMk/>
          <pc:sldMk cId="3936250128" sldId="509"/>
        </pc:sldMkLst>
      </pc:sldChg>
      <pc:sldChg chg="del">
        <pc:chgData name="Andrew Green" userId="5c87a1a1-9dba-4e8d-80a3-ee66ced3ed9c" providerId="ADAL" clId="{A0C8A8BC-87DD-44E0-9C2E-D2B0C8D85FAD}" dt="2022-09-04T11:11:03.050" v="4177" actId="47"/>
        <pc:sldMkLst>
          <pc:docMk/>
          <pc:sldMk cId="91331459" sldId="510"/>
        </pc:sldMkLst>
      </pc:sldChg>
      <pc:sldChg chg="del">
        <pc:chgData name="Andrew Green" userId="5c87a1a1-9dba-4e8d-80a3-ee66ced3ed9c" providerId="ADAL" clId="{A0C8A8BC-87DD-44E0-9C2E-D2B0C8D85FAD}" dt="2022-09-04T11:11:03.050" v="4177" actId="47"/>
        <pc:sldMkLst>
          <pc:docMk/>
          <pc:sldMk cId="3686454752" sldId="511"/>
        </pc:sldMkLst>
      </pc:sldChg>
      <pc:sldChg chg="del">
        <pc:chgData name="Andrew Green" userId="5c87a1a1-9dba-4e8d-80a3-ee66ced3ed9c" providerId="ADAL" clId="{A0C8A8BC-87DD-44E0-9C2E-D2B0C8D85FAD}" dt="2022-09-04T11:11:03.050" v="4177" actId="47"/>
        <pc:sldMkLst>
          <pc:docMk/>
          <pc:sldMk cId="3828015210" sldId="512"/>
        </pc:sldMkLst>
      </pc:sldChg>
      <pc:sldChg chg="del">
        <pc:chgData name="Andrew Green" userId="5c87a1a1-9dba-4e8d-80a3-ee66ced3ed9c" providerId="ADAL" clId="{A0C8A8BC-87DD-44E0-9C2E-D2B0C8D85FAD}" dt="2022-09-04T11:11:03.050" v="4177" actId="47"/>
        <pc:sldMkLst>
          <pc:docMk/>
          <pc:sldMk cId="844022147" sldId="513"/>
        </pc:sldMkLst>
      </pc:sldChg>
      <pc:sldChg chg="del">
        <pc:chgData name="Andrew Green" userId="5c87a1a1-9dba-4e8d-80a3-ee66ced3ed9c" providerId="ADAL" clId="{A0C8A8BC-87DD-44E0-9C2E-D2B0C8D85FAD}" dt="2022-09-04T11:11:03.050" v="4177" actId="47"/>
        <pc:sldMkLst>
          <pc:docMk/>
          <pc:sldMk cId="1281388305" sldId="514"/>
        </pc:sldMkLst>
      </pc:sldChg>
      <pc:sldChg chg="del">
        <pc:chgData name="Andrew Green" userId="5c87a1a1-9dba-4e8d-80a3-ee66ced3ed9c" providerId="ADAL" clId="{A0C8A8BC-87DD-44E0-9C2E-D2B0C8D85FAD}" dt="2022-09-04T11:11:03.050" v="4177" actId="47"/>
        <pc:sldMkLst>
          <pc:docMk/>
          <pc:sldMk cId="1770729248" sldId="515"/>
        </pc:sldMkLst>
      </pc:sldChg>
      <pc:sldChg chg="del">
        <pc:chgData name="Andrew Green" userId="5c87a1a1-9dba-4e8d-80a3-ee66ced3ed9c" providerId="ADAL" clId="{A0C8A8BC-87DD-44E0-9C2E-D2B0C8D85FAD}" dt="2022-09-04T11:11:03.050" v="4177" actId="47"/>
        <pc:sldMkLst>
          <pc:docMk/>
          <pc:sldMk cId="1958510923" sldId="516"/>
        </pc:sldMkLst>
      </pc:sldChg>
      <pc:sldChg chg="del">
        <pc:chgData name="Andrew Green" userId="5c87a1a1-9dba-4e8d-80a3-ee66ced3ed9c" providerId="ADAL" clId="{A0C8A8BC-87DD-44E0-9C2E-D2B0C8D85FAD}" dt="2022-09-04T11:11:03.050" v="4177" actId="47"/>
        <pc:sldMkLst>
          <pc:docMk/>
          <pc:sldMk cId="2871527442" sldId="517"/>
        </pc:sldMkLst>
      </pc:sldChg>
      <pc:sldChg chg="del">
        <pc:chgData name="Andrew Green" userId="5c87a1a1-9dba-4e8d-80a3-ee66ced3ed9c" providerId="ADAL" clId="{A0C8A8BC-87DD-44E0-9C2E-D2B0C8D85FAD}" dt="2022-09-04T11:11:03.050" v="4177" actId="47"/>
        <pc:sldMkLst>
          <pc:docMk/>
          <pc:sldMk cId="2567892984" sldId="518"/>
        </pc:sldMkLst>
      </pc:sldChg>
      <pc:sldChg chg="del">
        <pc:chgData name="Andrew Green" userId="5c87a1a1-9dba-4e8d-80a3-ee66ced3ed9c" providerId="ADAL" clId="{A0C8A8BC-87DD-44E0-9C2E-D2B0C8D85FAD}" dt="2022-09-04T11:11:03.050" v="4177" actId="47"/>
        <pc:sldMkLst>
          <pc:docMk/>
          <pc:sldMk cId="57807429" sldId="519"/>
        </pc:sldMkLst>
      </pc:sldChg>
      <pc:sldChg chg="del">
        <pc:chgData name="Andrew Green" userId="5c87a1a1-9dba-4e8d-80a3-ee66ced3ed9c" providerId="ADAL" clId="{A0C8A8BC-87DD-44E0-9C2E-D2B0C8D85FAD}" dt="2022-09-04T11:11:03.050" v="4177" actId="47"/>
        <pc:sldMkLst>
          <pc:docMk/>
          <pc:sldMk cId="364780884" sldId="520"/>
        </pc:sldMkLst>
      </pc:sldChg>
      <pc:sldChg chg="del">
        <pc:chgData name="Andrew Green" userId="5c87a1a1-9dba-4e8d-80a3-ee66ced3ed9c" providerId="ADAL" clId="{A0C8A8BC-87DD-44E0-9C2E-D2B0C8D85FAD}" dt="2022-09-04T11:11:03.050" v="4177" actId="47"/>
        <pc:sldMkLst>
          <pc:docMk/>
          <pc:sldMk cId="1649710385" sldId="521"/>
        </pc:sldMkLst>
      </pc:sldChg>
      <pc:sldChg chg="del">
        <pc:chgData name="Andrew Green" userId="5c87a1a1-9dba-4e8d-80a3-ee66ced3ed9c" providerId="ADAL" clId="{A0C8A8BC-87DD-44E0-9C2E-D2B0C8D85FAD}" dt="2022-09-04T11:11:03.050" v="4177" actId="47"/>
        <pc:sldMkLst>
          <pc:docMk/>
          <pc:sldMk cId="2106240912" sldId="522"/>
        </pc:sldMkLst>
      </pc:sldChg>
      <pc:sldChg chg="del">
        <pc:chgData name="Andrew Green" userId="5c87a1a1-9dba-4e8d-80a3-ee66ced3ed9c" providerId="ADAL" clId="{A0C8A8BC-87DD-44E0-9C2E-D2B0C8D85FAD}" dt="2022-09-04T11:11:03.050" v="4177" actId="47"/>
        <pc:sldMkLst>
          <pc:docMk/>
          <pc:sldMk cId="3325716018" sldId="523"/>
        </pc:sldMkLst>
      </pc:sldChg>
      <pc:sldChg chg="del">
        <pc:chgData name="Andrew Green" userId="5c87a1a1-9dba-4e8d-80a3-ee66ced3ed9c" providerId="ADAL" clId="{A0C8A8BC-87DD-44E0-9C2E-D2B0C8D85FAD}" dt="2022-09-04T11:11:03.050" v="4177" actId="47"/>
        <pc:sldMkLst>
          <pc:docMk/>
          <pc:sldMk cId="1668254112" sldId="524"/>
        </pc:sldMkLst>
      </pc:sldChg>
      <pc:sldChg chg="del">
        <pc:chgData name="Andrew Green" userId="5c87a1a1-9dba-4e8d-80a3-ee66ced3ed9c" providerId="ADAL" clId="{A0C8A8BC-87DD-44E0-9C2E-D2B0C8D85FAD}" dt="2022-09-04T11:11:03.050" v="4177" actId="47"/>
        <pc:sldMkLst>
          <pc:docMk/>
          <pc:sldMk cId="1676300602" sldId="525"/>
        </pc:sldMkLst>
      </pc:sldChg>
      <pc:sldChg chg="del">
        <pc:chgData name="Andrew Green" userId="5c87a1a1-9dba-4e8d-80a3-ee66ced3ed9c" providerId="ADAL" clId="{A0C8A8BC-87DD-44E0-9C2E-D2B0C8D85FAD}" dt="2022-09-04T11:11:03.050" v="4177" actId="47"/>
        <pc:sldMkLst>
          <pc:docMk/>
          <pc:sldMk cId="2180585089" sldId="526"/>
        </pc:sldMkLst>
      </pc:sldChg>
      <pc:sldChg chg="del">
        <pc:chgData name="Andrew Green" userId="5c87a1a1-9dba-4e8d-80a3-ee66ced3ed9c" providerId="ADAL" clId="{A0C8A8BC-87DD-44E0-9C2E-D2B0C8D85FAD}" dt="2022-09-04T11:11:03.050" v="4177" actId="47"/>
        <pc:sldMkLst>
          <pc:docMk/>
          <pc:sldMk cId="2332780825" sldId="527"/>
        </pc:sldMkLst>
      </pc:sldChg>
      <pc:sldChg chg="del">
        <pc:chgData name="Andrew Green" userId="5c87a1a1-9dba-4e8d-80a3-ee66ced3ed9c" providerId="ADAL" clId="{A0C8A8BC-87DD-44E0-9C2E-D2B0C8D85FAD}" dt="2022-09-04T11:11:03.050" v="4177" actId="47"/>
        <pc:sldMkLst>
          <pc:docMk/>
          <pc:sldMk cId="2201580918" sldId="528"/>
        </pc:sldMkLst>
      </pc:sldChg>
      <pc:sldChg chg="del">
        <pc:chgData name="Andrew Green" userId="5c87a1a1-9dba-4e8d-80a3-ee66ced3ed9c" providerId="ADAL" clId="{A0C8A8BC-87DD-44E0-9C2E-D2B0C8D85FAD}" dt="2022-09-04T11:11:03.050" v="4177" actId="47"/>
        <pc:sldMkLst>
          <pc:docMk/>
          <pc:sldMk cId="3808318852" sldId="529"/>
        </pc:sldMkLst>
      </pc:sldChg>
      <pc:sldChg chg="del">
        <pc:chgData name="Andrew Green" userId="5c87a1a1-9dba-4e8d-80a3-ee66ced3ed9c" providerId="ADAL" clId="{A0C8A8BC-87DD-44E0-9C2E-D2B0C8D85FAD}" dt="2022-09-04T11:11:03.050" v="4177" actId="47"/>
        <pc:sldMkLst>
          <pc:docMk/>
          <pc:sldMk cId="1822961929" sldId="530"/>
        </pc:sldMkLst>
      </pc:sldChg>
      <pc:sldChg chg="del">
        <pc:chgData name="Andrew Green" userId="5c87a1a1-9dba-4e8d-80a3-ee66ced3ed9c" providerId="ADAL" clId="{A0C8A8BC-87DD-44E0-9C2E-D2B0C8D85FAD}" dt="2022-09-04T11:11:03.050" v="4177" actId="47"/>
        <pc:sldMkLst>
          <pc:docMk/>
          <pc:sldMk cId="3910357233" sldId="531"/>
        </pc:sldMkLst>
      </pc:sldChg>
      <pc:sldChg chg="del">
        <pc:chgData name="Andrew Green" userId="5c87a1a1-9dba-4e8d-80a3-ee66ced3ed9c" providerId="ADAL" clId="{A0C8A8BC-87DD-44E0-9C2E-D2B0C8D85FAD}" dt="2022-09-04T11:11:03.050" v="4177" actId="47"/>
        <pc:sldMkLst>
          <pc:docMk/>
          <pc:sldMk cId="1678442892" sldId="532"/>
        </pc:sldMkLst>
      </pc:sldChg>
      <pc:sldChg chg="del">
        <pc:chgData name="Andrew Green" userId="5c87a1a1-9dba-4e8d-80a3-ee66ced3ed9c" providerId="ADAL" clId="{A0C8A8BC-87DD-44E0-9C2E-D2B0C8D85FAD}" dt="2022-09-04T11:11:03.050" v="4177" actId="47"/>
        <pc:sldMkLst>
          <pc:docMk/>
          <pc:sldMk cId="2848174755" sldId="533"/>
        </pc:sldMkLst>
      </pc:sldChg>
      <pc:sldChg chg="del">
        <pc:chgData name="Andrew Green" userId="5c87a1a1-9dba-4e8d-80a3-ee66ced3ed9c" providerId="ADAL" clId="{A0C8A8BC-87DD-44E0-9C2E-D2B0C8D85FAD}" dt="2022-09-04T11:11:03.050" v="4177" actId="47"/>
        <pc:sldMkLst>
          <pc:docMk/>
          <pc:sldMk cId="3425743225" sldId="534"/>
        </pc:sldMkLst>
      </pc:sldChg>
      <pc:sldChg chg="del">
        <pc:chgData name="Andrew Green" userId="5c87a1a1-9dba-4e8d-80a3-ee66ced3ed9c" providerId="ADAL" clId="{A0C8A8BC-87DD-44E0-9C2E-D2B0C8D85FAD}" dt="2022-09-04T11:11:03.050" v="4177" actId="47"/>
        <pc:sldMkLst>
          <pc:docMk/>
          <pc:sldMk cId="3423173039" sldId="535"/>
        </pc:sldMkLst>
      </pc:sldChg>
      <pc:sldChg chg="del">
        <pc:chgData name="Andrew Green" userId="5c87a1a1-9dba-4e8d-80a3-ee66ced3ed9c" providerId="ADAL" clId="{A0C8A8BC-87DD-44E0-9C2E-D2B0C8D85FAD}" dt="2022-09-04T11:11:03.050" v="4177" actId="47"/>
        <pc:sldMkLst>
          <pc:docMk/>
          <pc:sldMk cId="911235697" sldId="536"/>
        </pc:sldMkLst>
      </pc:sldChg>
      <pc:sldChg chg="del">
        <pc:chgData name="Andrew Green" userId="5c87a1a1-9dba-4e8d-80a3-ee66ced3ed9c" providerId="ADAL" clId="{A0C8A8BC-87DD-44E0-9C2E-D2B0C8D85FAD}" dt="2022-09-04T11:11:03.050" v="4177" actId="47"/>
        <pc:sldMkLst>
          <pc:docMk/>
          <pc:sldMk cId="579729283" sldId="537"/>
        </pc:sldMkLst>
      </pc:sldChg>
      <pc:sldChg chg="del">
        <pc:chgData name="Andrew Green" userId="5c87a1a1-9dba-4e8d-80a3-ee66ced3ed9c" providerId="ADAL" clId="{A0C8A8BC-87DD-44E0-9C2E-D2B0C8D85FAD}" dt="2022-09-04T11:11:03.050" v="4177" actId="47"/>
        <pc:sldMkLst>
          <pc:docMk/>
          <pc:sldMk cId="1601278331" sldId="538"/>
        </pc:sldMkLst>
      </pc:sldChg>
      <pc:sldChg chg="del">
        <pc:chgData name="Andrew Green" userId="5c87a1a1-9dba-4e8d-80a3-ee66ced3ed9c" providerId="ADAL" clId="{A0C8A8BC-87DD-44E0-9C2E-D2B0C8D85FAD}" dt="2022-09-04T11:11:03.050" v="4177" actId="47"/>
        <pc:sldMkLst>
          <pc:docMk/>
          <pc:sldMk cId="3422002569" sldId="539"/>
        </pc:sldMkLst>
      </pc:sldChg>
      <pc:sldChg chg="del">
        <pc:chgData name="Andrew Green" userId="5c87a1a1-9dba-4e8d-80a3-ee66ced3ed9c" providerId="ADAL" clId="{A0C8A8BC-87DD-44E0-9C2E-D2B0C8D85FAD}" dt="2022-09-04T11:11:03.050" v="4177" actId="47"/>
        <pc:sldMkLst>
          <pc:docMk/>
          <pc:sldMk cId="498410454" sldId="540"/>
        </pc:sldMkLst>
      </pc:sldChg>
      <pc:sldChg chg="del">
        <pc:chgData name="Andrew Green" userId="5c87a1a1-9dba-4e8d-80a3-ee66ced3ed9c" providerId="ADAL" clId="{A0C8A8BC-87DD-44E0-9C2E-D2B0C8D85FAD}" dt="2022-09-04T11:11:03.050" v="4177" actId="47"/>
        <pc:sldMkLst>
          <pc:docMk/>
          <pc:sldMk cId="3135968817" sldId="541"/>
        </pc:sldMkLst>
      </pc:sldChg>
      <pc:sldChg chg="del">
        <pc:chgData name="Andrew Green" userId="5c87a1a1-9dba-4e8d-80a3-ee66ced3ed9c" providerId="ADAL" clId="{A0C8A8BC-87DD-44E0-9C2E-D2B0C8D85FAD}" dt="2022-09-04T11:11:03.050" v="4177" actId="47"/>
        <pc:sldMkLst>
          <pc:docMk/>
          <pc:sldMk cId="2564622265" sldId="542"/>
        </pc:sldMkLst>
      </pc:sldChg>
      <pc:sldChg chg="del">
        <pc:chgData name="Andrew Green" userId="5c87a1a1-9dba-4e8d-80a3-ee66ced3ed9c" providerId="ADAL" clId="{A0C8A8BC-87DD-44E0-9C2E-D2B0C8D85FAD}" dt="2022-09-04T11:11:03.050" v="4177" actId="47"/>
        <pc:sldMkLst>
          <pc:docMk/>
          <pc:sldMk cId="1799593537" sldId="543"/>
        </pc:sldMkLst>
      </pc:sldChg>
      <pc:sldChg chg="del">
        <pc:chgData name="Andrew Green" userId="5c87a1a1-9dba-4e8d-80a3-ee66ced3ed9c" providerId="ADAL" clId="{A0C8A8BC-87DD-44E0-9C2E-D2B0C8D85FAD}" dt="2022-09-04T11:11:03.050" v="4177" actId="47"/>
        <pc:sldMkLst>
          <pc:docMk/>
          <pc:sldMk cId="567178808" sldId="544"/>
        </pc:sldMkLst>
      </pc:sldChg>
      <pc:sldChg chg="del">
        <pc:chgData name="Andrew Green" userId="5c87a1a1-9dba-4e8d-80a3-ee66ced3ed9c" providerId="ADAL" clId="{A0C8A8BC-87DD-44E0-9C2E-D2B0C8D85FAD}" dt="2022-09-04T11:11:03.050" v="4177" actId="47"/>
        <pc:sldMkLst>
          <pc:docMk/>
          <pc:sldMk cId="40771639" sldId="545"/>
        </pc:sldMkLst>
      </pc:sldChg>
      <pc:sldChg chg="del">
        <pc:chgData name="Andrew Green" userId="5c87a1a1-9dba-4e8d-80a3-ee66ced3ed9c" providerId="ADAL" clId="{A0C8A8BC-87DD-44E0-9C2E-D2B0C8D85FAD}" dt="2022-09-04T11:11:03.050" v="4177" actId="47"/>
        <pc:sldMkLst>
          <pc:docMk/>
          <pc:sldMk cId="1384410052" sldId="546"/>
        </pc:sldMkLst>
      </pc:sldChg>
      <pc:sldChg chg="del">
        <pc:chgData name="Andrew Green" userId="5c87a1a1-9dba-4e8d-80a3-ee66ced3ed9c" providerId="ADAL" clId="{A0C8A8BC-87DD-44E0-9C2E-D2B0C8D85FAD}" dt="2022-09-04T11:11:03.050" v="4177" actId="47"/>
        <pc:sldMkLst>
          <pc:docMk/>
          <pc:sldMk cId="3209218959" sldId="547"/>
        </pc:sldMkLst>
      </pc:sldChg>
      <pc:sldChg chg="del">
        <pc:chgData name="Andrew Green" userId="5c87a1a1-9dba-4e8d-80a3-ee66ced3ed9c" providerId="ADAL" clId="{A0C8A8BC-87DD-44E0-9C2E-D2B0C8D85FAD}" dt="2022-09-04T11:11:07.791" v="4178" actId="47"/>
        <pc:sldMkLst>
          <pc:docMk/>
          <pc:sldMk cId="468840561" sldId="548"/>
        </pc:sldMkLst>
      </pc:sldChg>
      <pc:sldChg chg="addSp delSp modSp mod">
        <pc:chgData name="Andrew Green" userId="5c87a1a1-9dba-4e8d-80a3-ee66ced3ed9c" providerId="ADAL" clId="{A0C8A8BC-87DD-44E0-9C2E-D2B0C8D85FAD}" dt="2022-09-04T11:17:22.496" v="4253" actId="732"/>
        <pc:sldMkLst>
          <pc:docMk/>
          <pc:sldMk cId="4215728417" sldId="549"/>
        </pc:sldMkLst>
        <pc:spChg chg="mod">
          <ac:chgData name="Andrew Green" userId="5c87a1a1-9dba-4e8d-80a3-ee66ced3ed9c" providerId="ADAL" clId="{A0C8A8BC-87DD-44E0-9C2E-D2B0C8D85FAD}" dt="2022-09-04T11:17:07.270" v="4252" actId="113"/>
          <ac:spMkLst>
            <pc:docMk/>
            <pc:sldMk cId="4215728417" sldId="549"/>
            <ac:spMk id="3" creationId="{84664790-33AF-5D92-03F3-579F60BEDB77}"/>
          </ac:spMkLst>
        </pc:spChg>
        <pc:picChg chg="del">
          <ac:chgData name="Andrew Green" userId="5c87a1a1-9dba-4e8d-80a3-ee66ced3ed9c" providerId="ADAL" clId="{A0C8A8BC-87DD-44E0-9C2E-D2B0C8D85FAD}" dt="2022-09-04T11:16:14.434" v="4179" actId="478"/>
          <ac:picMkLst>
            <pc:docMk/>
            <pc:sldMk cId="4215728417" sldId="549"/>
            <ac:picMk id="5" creationId="{F402C801-9A30-BAA0-17DD-796E77C7E38E}"/>
          </ac:picMkLst>
        </pc:picChg>
        <pc:picChg chg="add mod modCrop">
          <ac:chgData name="Andrew Green" userId="5c87a1a1-9dba-4e8d-80a3-ee66ced3ed9c" providerId="ADAL" clId="{A0C8A8BC-87DD-44E0-9C2E-D2B0C8D85FAD}" dt="2022-09-04T11:17:22.496" v="4253" actId="732"/>
          <ac:picMkLst>
            <pc:docMk/>
            <pc:sldMk cId="4215728417" sldId="549"/>
            <ac:picMk id="6" creationId="{0532E952-0581-998B-AFFA-A7BD0863CD68}"/>
          </ac:picMkLst>
        </pc:picChg>
      </pc:sldChg>
      <pc:sldChg chg="modSp del mod">
        <pc:chgData name="Andrew Green" userId="5c87a1a1-9dba-4e8d-80a3-ee66ced3ed9c" providerId="ADAL" clId="{A0C8A8BC-87DD-44E0-9C2E-D2B0C8D85FAD}" dt="2022-09-04T11:18:13.930" v="4265" actId="47"/>
        <pc:sldMkLst>
          <pc:docMk/>
          <pc:sldMk cId="3745567526" sldId="550"/>
        </pc:sldMkLst>
        <pc:spChg chg="mod">
          <ac:chgData name="Andrew Green" userId="5c87a1a1-9dba-4e8d-80a3-ee66ced3ed9c" providerId="ADAL" clId="{A0C8A8BC-87DD-44E0-9C2E-D2B0C8D85FAD}" dt="2022-09-04T11:17:59.587" v="4264" actId="20577"/>
          <ac:spMkLst>
            <pc:docMk/>
            <pc:sldMk cId="3745567526" sldId="550"/>
            <ac:spMk id="3" creationId="{84664790-33AF-5D92-03F3-579F60BEDB77}"/>
          </ac:spMkLst>
        </pc:spChg>
      </pc:sldChg>
      <pc:sldChg chg="del">
        <pc:chgData name="Andrew Green" userId="5c87a1a1-9dba-4e8d-80a3-ee66ced3ed9c" providerId="ADAL" clId="{A0C8A8BC-87DD-44E0-9C2E-D2B0C8D85FAD}" dt="2022-09-04T11:18:13.930" v="4265" actId="47"/>
        <pc:sldMkLst>
          <pc:docMk/>
          <pc:sldMk cId="3690462455" sldId="551"/>
        </pc:sldMkLst>
      </pc:sldChg>
      <pc:sldChg chg="del">
        <pc:chgData name="Andrew Green" userId="5c87a1a1-9dba-4e8d-80a3-ee66ced3ed9c" providerId="ADAL" clId="{A0C8A8BC-87DD-44E0-9C2E-D2B0C8D85FAD}" dt="2022-09-04T11:18:13.930" v="4265" actId="47"/>
        <pc:sldMkLst>
          <pc:docMk/>
          <pc:sldMk cId="805579412" sldId="552"/>
        </pc:sldMkLst>
      </pc:sldChg>
      <pc:sldChg chg="del">
        <pc:chgData name="Andrew Green" userId="5c87a1a1-9dba-4e8d-80a3-ee66ced3ed9c" providerId="ADAL" clId="{A0C8A8BC-87DD-44E0-9C2E-D2B0C8D85FAD}" dt="2022-09-04T11:18:13.930" v="4265" actId="47"/>
        <pc:sldMkLst>
          <pc:docMk/>
          <pc:sldMk cId="3288914389" sldId="553"/>
        </pc:sldMkLst>
      </pc:sldChg>
      <pc:sldChg chg="del">
        <pc:chgData name="Andrew Green" userId="5c87a1a1-9dba-4e8d-80a3-ee66ced3ed9c" providerId="ADAL" clId="{A0C8A8BC-87DD-44E0-9C2E-D2B0C8D85FAD}" dt="2022-09-04T11:18:13.930" v="4265" actId="47"/>
        <pc:sldMkLst>
          <pc:docMk/>
          <pc:sldMk cId="339309138" sldId="554"/>
        </pc:sldMkLst>
      </pc:sldChg>
      <pc:sldChg chg="del">
        <pc:chgData name="Andrew Green" userId="5c87a1a1-9dba-4e8d-80a3-ee66ced3ed9c" providerId="ADAL" clId="{A0C8A8BC-87DD-44E0-9C2E-D2B0C8D85FAD}" dt="2022-09-04T11:18:13.930" v="4265" actId="47"/>
        <pc:sldMkLst>
          <pc:docMk/>
          <pc:sldMk cId="3653140757" sldId="555"/>
        </pc:sldMkLst>
      </pc:sldChg>
      <pc:sldChg chg="del">
        <pc:chgData name="Andrew Green" userId="5c87a1a1-9dba-4e8d-80a3-ee66ced3ed9c" providerId="ADAL" clId="{A0C8A8BC-87DD-44E0-9C2E-D2B0C8D85FAD}" dt="2022-09-04T11:18:13.930" v="4265" actId="47"/>
        <pc:sldMkLst>
          <pc:docMk/>
          <pc:sldMk cId="1988156567" sldId="556"/>
        </pc:sldMkLst>
      </pc:sldChg>
      <pc:sldChg chg="del">
        <pc:chgData name="Andrew Green" userId="5c87a1a1-9dba-4e8d-80a3-ee66ced3ed9c" providerId="ADAL" clId="{A0C8A8BC-87DD-44E0-9C2E-D2B0C8D85FAD}" dt="2022-09-04T11:18:13.930" v="4265" actId="47"/>
        <pc:sldMkLst>
          <pc:docMk/>
          <pc:sldMk cId="760078806" sldId="557"/>
        </pc:sldMkLst>
      </pc:sldChg>
      <pc:sldChg chg="del">
        <pc:chgData name="Andrew Green" userId="5c87a1a1-9dba-4e8d-80a3-ee66ced3ed9c" providerId="ADAL" clId="{A0C8A8BC-87DD-44E0-9C2E-D2B0C8D85FAD}" dt="2022-09-04T11:18:13.930" v="4265" actId="47"/>
        <pc:sldMkLst>
          <pc:docMk/>
          <pc:sldMk cId="4276308965" sldId="558"/>
        </pc:sldMkLst>
      </pc:sldChg>
      <pc:sldChg chg="del">
        <pc:chgData name="Andrew Green" userId="5c87a1a1-9dba-4e8d-80a3-ee66ced3ed9c" providerId="ADAL" clId="{A0C8A8BC-87DD-44E0-9C2E-D2B0C8D85FAD}" dt="2022-09-04T11:18:13.930" v="4265" actId="47"/>
        <pc:sldMkLst>
          <pc:docMk/>
          <pc:sldMk cId="61325864" sldId="559"/>
        </pc:sldMkLst>
      </pc:sldChg>
      <pc:sldChg chg="del">
        <pc:chgData name="Andrew Green" userId="5c87a1a1-9dba-4e8d-80a3-ee66ced3ed9c" providerId="ADAL" clId="{A0C8A8BC-87DD-44E0-9C2E-D2B0C8D85FAD}" dt="2022-09-04T11:18:13.930" v="4265" actId="47"/>
        <pc:sldMkLst>
          <pc:docMk/>
          <pc:sldMk cId="3359098624" sldId="560"/>
        </pc:sldMkLst>
      </pc:sldChg>
      <pc:sldChg chg="del">
        <pc:chgData name="Andrew Green" userId="5c87a1a1-9dba-4e8d-80a3-ee66ced3ed9c" providerId="ADAL" clId="{A0C8A8BC-87DD-44E0-9C2E-D2B0C8D85FAD}" dt="2022-09-04T11:18:13.930" v="4265" actId="47"/>
        <pc:sldMkLst>
          <pc:docMk/>
          <pc:sldMk cId="397213240" sldId="561"/>
        </pc:sldMkLst>
      </pc:sldChg>
      <pc:sldChg chg="del">
        <pc:chgData name="Andrew Green" userId="5c87a1a1-9dba-4e8d-80a3-ee66ced3ed9c" providerId="ADAL" clId="{A0C8A8BC-87DD-44E0-9C2E-D2B0C8D85FAD}" dt="2022-09-04T11:18:13.930" v="4265" actId="47"/>
        <pc:sldMkLst>
          <pc:docMk/>
          <pc:sldMk cId="2598221521" sldId="562"/>
        </pc:sldMkLst>
      </pc:sldChg>
      <pc:sldChg chg="del">
        <pc:chgData name="Andrew Green" userId="5c87a1a1-9dba-4e8d-80a3-ee66ced3ed9c" providerId="ADAL" clId="{A0C8A8BC-87DD-44E0-9C2E-D2B0C8D85FAD}" dt="2022-09-04T11:18:13.930" v="4265" actId="47"/>
        <pc:sldMkLst>
          <pc:docMk/>
          <pc:sldMk cId="265067937" sldId="563"/>
        </pc:sldMkLst>
      </pc:sldChg>
      <pc:sldChg chg="del">
        <pc:chgData name="Andrew Green" userId="5c87a1a1-9dba-4e8d-80a3-ee66ced3ed9c" providerId="ADAL" clId="{A0C8A8BC-87DD-44E0-9C2E-D2B0C8D85FAD}" dt="2022-09-04T11:18:13.930" v="4265" actId="47"/>
        <pc:sldMkLst>
          <pc:docMk/>
          <pc:sldMk cId="4224948737" sldId="564"/>
        </pc:sldMkLst>
      </pc:sldChg>
      <pc:sldChg chg="del">
        <pc:chgData name="Andrew Green" userId="5c87a1a1-9dba-4e8d-80a3-ee66ced3ed9c" providerId="ADAL" clId="{A0C8A8BC-87DD-44E0-9C2E-D2B0C8D85FAD}" dt="2022-09-04T11:18:13.930" v="4265" actId="47"/>
        <pc:sldMkLst>
          <pc:docMk/>
          <pc:sldMk cId="128671313" sldId="565"/>
        </pc:sldMkLst>
      </pc:sldChg>
      <pc:sldChg chg="del">
        <pc:chgData name="Andrew Green" userId="5c87a1a1-9dba-4e8d-80a3-ee66ced3ed9c" providerId="ADAL" clId="{A0C8A8BC-87DD-44E0-9C2E-D2B0C8D85FAD}" dt="2022-09-04T11:18:13.930" v="4265" actId="47"/>
        <pc:sldMkLst>
          <pc:docMk/>
          <pc:sldMk cId="204203146" sldId="566"/>
        </pc:sldMkLst>
      </pc:sldChg>
      <pc:sldChg chg="del">
        <pc:chgData name="Andrew Green" userId="5c87a1a1-9dba-4e8d-80a3-ee66ced3ed9c" providerId="ADAL" clId="{A0C8A8BC-87DD-44E0-9C2E-D2B0C8D85FAD}" dt="2022-09-04T11:18:13.930" v="4265" actId="47"/>
        <pc:sldMkLst>
          <pc:docMk/>
          <pc:sldMk cId="3117690181" sldId="567"/>
        </pc:sldMkLst>
      </pc:sldChg>
      <pc:sldChg chg="del">
        <pc:chgData name="Andrew Green" userId="5c87a1a1-9dba-4e8d-80a3-ee66ced3ed9c" providerId="ADAL" clId="{A0C8A8BC-87DD-44E0-9C2E-D2B0C8D85FAD}" dt="2022-09-04T11:18:13.930" v="4265" actId="47"/>
        <pc:sldMkLst>
          <pc:docMk/>
          <pc:sldMk cId="4252664565" sldId="568"/>
        </pc:sldMkLst>
      </pc:sldChg>
      <pc:sldChg chg="del">
        <pc:chgData name="Andrew Green" userId="5c87a1a1-9dba-4e8d-80a3-ee66ced3ed9c" providerId="ADAL" clId="{A0C8A8BC-87DD-44E0-9C2E-D2B0C8D85FAD}" dt="2022-09-04T11:18:13.930" v="4265" actId="47"/>
        <pc:sldMkLst>
          <pc:docMk/>
          <pc:sldMk cId="3448075675" sldId="569"/>
        </pc:sldMkLst>
      </pc:sldChg>
      <pc:sldChg chg="del">
        <pc:chgData name="Andrew Green" userId="5c87a1a1-9dba-4e8d-80a3-ee66ced3ed9c" providerId="ADAL" clId="{A0C8A8BC-87DD-44E0-9C2E-D2B0C8D85FAD}" dt="2022-09-04T11:18:13.930" v="4265" actId="47"/>
        <pc:sldMkLst>
          <pc:docMk/>
          <pc:sldMk cId="2051178625" sldId="570"/>
        </pc:sldMkLst>
      </pc:sldChg>
      <pc:sldChg chg="del">
        <pc:chgData name="Andrew Green" userId="5c87a1a1-9dba-4e8d-80a3-ee66ced3ed9c" providerId="ADAL" clId="{A0C8A8BC-87DD-44E0-9C2E-D2B0C8D85FAD}" dt="2022-09-04T11:18:13.930" v="4265" actId="47"/>
        <pc:sldMkLst>
          <pc:docMk/>
          <pc:sldMk cId="560706425" sldId="571"/>
        </pc:sldMkLst>
      </pc:sldChg>
      <pc:sldChg chg="del">
        <pc:chgData name="Andrew Green" userId="5c87a1a1-9dba-4e8d-80a3-ee66ced3ed9c" providerId="ADAL" clId="{A0C8A8BC-87DD-44E0-9C2E-D2B0C8D85FAD}" dt="2022-09-04T11:18:13.930" v="4265" actId="47"/>
        <pc:sldMkLst>
          <pc:docMk/>
          <pc:sldMk cId="3322839997" sldId="572"/>
        </pc:sldMkLst>
      </pc:sldChg>
      <pc:sldChg chg="del">
        <pc:chgData name="Andrew Green" userId="5c87a1a1-9dba-4e8d-80a3-ee66ced3ed9c" providerId="ADAL" clId="{A0C8A8BC-87DD-44E0-9C2E-D2B0C8D85FAD}" dt="2022-09-04T11:18:13.930" v="4265" actId="47"/>
        <pc:sldMkLst>
          <pc:docMk/>
          <pc:sldMk cId="3736178564" sldId="573"/>
        </pc:sldMkLst>
      </pc:sldChg>
      <pc:sldChg chg="del">
        <pc:chgData name="Andrew Green" userId="5c87a1a1-9dba-4e8d-80a3-ee66ced3ed9c" providerId="ADAL" clId="{A0C8A8BC-87DD-44E0-9C2E-D2B0C8D85FAD}" dt="2022-09-04T11:18:13.930" v="4265" actId="47"/>
        <pc:sldMkLst>
          <pc:docMk/>
          <pc:sldMk cId="2394395741" sldId="574"/>
        </pc:sldMkLst>
      </pc:sldChg>
      <pc:sldChg chg="del">
        <pc:chgData name="Andrew Green" userId="5c87a1a1-9dba-4e8d-80a3-ee66ced3ed9c" providerId="ADAL" clId="{A0C8A8BC-87DD-44E0-9C2E-D2B0C8D85FAD}" dt="2022-09-04T11:18:13.930" v="4265" actId="47"/>
        <pc:sldMkLst>
          <pc:docMk/>
          <pc:sldMk cId="1614574909" sldId="575"/>
        </pc:sldMkLst>
      </pc:sldChg>
      <pc:sldChg chg="del">
        <pc:chgData name="Andrew Green" userId="5c87a1a1-9dba-4e8d-80a3-ee66ced3ed9c" providerId="ADAL" clId="{A0C8A8BC-87DD-44E0-9C2E-D2B0C8D85FAD}" dt="2022-09-04T11:18:13.930" v="4265" actId="47"/>
        <pc:sldMkLst>
          <pc:docMk/>
          <pc:sldMk cId="2477487541" sldId="576"/>
        </pc:sldMkLst>
      </pc:sldChg>
      <pc:sldChg chg="del">
        <pc:chgData name="Andrew Green" userId="5c87a1a1-9dba-4e8d-80a3-ee66ced3ed9c" providerId="ADAL" clId="{A0C8A8BC-87DD-44E0-9C2E-D2B0C8D85FAD}" dt="2022-09-04T11:18:13.930" v="4265" actId="47"/>
        <pc:sldMkLst>
          <pc:docMk/>
          <pc:sldMk cId="1730534002" sldId="577"/>
        </pc:sldMkLst>
      </pc:sldChg>
      <pc:sldChg chg="del">
        <pc:chgData name="Andrew Green" userId="5c87a1a1-9dba-4e8d-80a3-ee66ced3ed9c" providerId="ADAL" clId="{A0C8A8BC-87DD-44E0-9C2E-D2B0C8D85FAD}" dt="2022-09-04T11:18:13.930" v="4265" actId="47"/>
        <pc:sldMkLst>
          <pc:docMk/>
          <pc:sldMk cId="4272007718" sldId="578"/>
        </pc:sldMkLst>
      </pc:sldChg>
      <pc:sldChg chg="del">
        <pc:chgData name="Andrew Green" userId="5c87a1a1-9dba-4e8d-80a3-ee66ced3ed9c" providerId="ADAL" clId="{A0C8A8BC-87DD-44E0-9C2E-D2B0C8D85FAD}" dt="2022-09-04T11:18:13.930" v="4265" actId="47"/>
        <pc:sldMkLst>
          <pc:docMk/>
          <pc:sldMk cId="1427601934" sldId="579"/>
        </pc:sldMkLst>
      </pc:sldChg>
      <pc:sldChg chg="del">
        <pc:chgData name="Andrew Green" userId="5c87a1a1-9dba-4e8d-80a3-ee66ced3ed9c" providerId="ADAL" clId="{A0C8A8BC-87DD-44E0-9C2E-D2B0C8D85FAD}" dt="2022-09-04T11:18:13.930" v="4265" actId="47"/>
        <pc:sldMkLst>
          <pc:docMk/>
          <pc:sldMk cId="3289994781" sldId="580"/>
        </pc:sldMkLst>
      </pc:sldChg>
      <pc:sldChg chg="del">
        <pc:chgData name="Andrew Green" userId="5c87a1a1-9dba-4e8d-80a3-ee66ced3ed9c" providerId="ADAL" clId="{A0C8A8BC-87DD-44E0-9C2E-D2B0C8D85FAD}" dt="2022-09-04T11:18:13.930" v="4265" actId="47"/>
        <pc:sldMkLst>
          <pc:docMk/>
          <pc:sldMk cId="2558216021" sldId="581"/>
        </pc:sldMkLst>
      </pc:sldChg>
      <pc:sldChg chg="del">
        <pc:chgData name="Andrew Green" userId="5c87a1a1-9dba-4e8d-80a3-ee66ced3ed9c" providerId="ADAL" clId="{A0C8A8BC-87DD-44E0-9C2E-D2B0C8D85FAD}" dt="2022-09-04T11:18:13.930" v="4265" actId="47"/>
        <pc:sldMkLst>
          <pc:docMk/>
          <pc:sldMk cId="1047388497" sldId="582"/>
        </pc:sldMkLst>
      </pc:sldChg>
      <pc:sldChg chg="del">
        <pc:chgData name="Andrew Green" userId="5c87a1a1-9dba-4e8d-80a3-ee66ced3ed9c" providerId="ADAL" clId="{A0C8A8BC-87DD-44E0-9C2E-D2B0C8D85FAD}" dt="2022-09-04T11:18:13.930" v="4265" actId="47"/>
        <pc:sldMkLst>
          <pc:docMk/>
          <pc:sldMk cId="311181615" sldId="583"/>
        </pc:sldMkLst>
      </pc:sldChg>
      <pc:sldChg chg="del">
        <pc:chgData name="Andrew Green" userId="5c87a1a1-9dba-4e8d-80a3-ee66ced3ed9c" providerId="ADAL" clId="{A0C8A8BC-87DD-44E0-9C2E-D2B0C8D85FAD}" dt="2022-09-04T11:18:13.930" v="4265" actId="47"/>
        <pc:sldMkLst>
          <pc:docMk/>
          <pc:sldMk cId="3024089975" sldId="584"/>
        </pc:sldMkLst>
      </pc:sldChg>
      <pc:sldChg chg="del">
        <pc:chgData name="Andrew Green" userId="5c87a1a1-9dba-4e8d-80a3-ee66ced3ed9c" providerId="ADAL" clId="{A0C8A8BC-87DD-44E0-9C2E-D2B0C8D85FAD}" dt="2022-09-04T11:18:13.930" v="4265" actId="47"/>
        <pc:sldMkLst>
          <pc:docMk/>
          <pc:sldMk cId="888193388" sldId="585"/>
        </pc:sldMkLst>
      </pc:sldChg>
      <pc:sldChg chg="del">
        <pc:chgData name="Andrew Green" userId="5c87a1a1-9dba-4e8d-80a3-ee66ced3ed9c" providerId="ADAL" clId="{A0C8A8BC-87DD-44E0-9C2E-D2B0C8D85FAD}" dt="2022-09-04T11:18:13.930" v="4265" actId="47"/>
        <pc:sldMkLst>
          <pc:docMk/>
          <pc:sldMk cId="145329060" sldId="586"/>
        </pc:sldMkLst>
      </pc:sldChg>
      <pc:sldChg chg="del">
        <pc:chgData name="Andrew Green" userId="5c87a1a1-9dba-4e8d-80a3-ee66ced3ed9c" providerId="ADAL" clId="{A0C8A8BC-87DD-44E0-9C2E-D2B0C8D85FAD}" dt="2022-09-04T11:18:13.930" v="4265" actId="47"/>
        <pc:sldMkLst>
          <pc:docMk/>
          <pc:sldMk cId="1640002739" sldId="587"/>
        </pc:sldMkLst>
      </pc:sldChg>
      <pc:sldChg chg="del">
        <pc:chgData name="Andrew Green" userId="5c87a1a1-9dba-4e8d-80a3-ee66ced3ed9c" providerId="ADAL" clId="{A0C8A8BC-87DD-44E0-9C2E-D2B0C8D85FAD}" dt="2022-09-04T11:18:13.930" v="4265" actId="47"/>
        <pc:sldMkLst>
          <pc:docMk/>
          <pc:sldMk cId="1200093403" sldId="588"/>
        </pc:sldMkLst>
      </pc:sldChg>
      <pc:sldChg chg="del">
        <pc:chgData name="Andrew Green" userId="5c87a1a1-9dba-4e8d-80a3-ee66ced3ed9c" providerId="ADAL" clId="{A0C8A8BC-87DD-44E0-9C2E-D2B0C8D85FAD}" dt="2022-09-04T11:18:13.930" v="4265" actId="47"/>
        <pc:sldMkLst>
          <pc:docMk/>
          <pc:sldMk cId="2788722477" sldId="589"/>
        </pc:sldMkLst>
      </pc:sldChg>
      <pc:sldChg chg="del">
        <pc:chgData name="Andrew Green" userId="5c87a1a1-9dba-4e8d-80a3-ee66ced3ed9c" providerId="ADAL" clId="{A0C8A8BC-87DD-44E0-9C2E-D2B0C8D85FAD}" dt="2022-09-04T11:18:13.930" v="4265" actId="47"/>
        <pc:sldMkLst>
          <pc:docMk/>
          <pc:sldMk cId="3918599077" sldId="590"/>
        </pc:sldMkLst>
      </pc:sldChg>
      <pc:sldChg chg="del">
        <pc:chgData name="Andrew Green" userId="5c87a1a1-9dba-4e8d-80a3-ee66ced3ed9c" providerId="ADAL" clId="{A0C8A8BC-87DD-44E0-9C2E-D2B0C8D85FAD}" dt="2022-09-04T11:18:13.930" v="4265" actId="47"/>
        <pc:sldMkLst>
          <pc:docMk/>
          <pc:sldMk cId="3240717765" sldId="591"/>
        </pc:sldMkLst>
      </pc:sldChg>
      <pc:sldChg chg="del">
        <pc:chgData name="Andrew Green" userId="5c87a1a1-9dba-4e8d-80a3-ee66ced3ed9c" providerId="ADAL" clId="{A0C8A8BC-87DD-44E0-9C2E-D2B0C8D85FAD}" dt="2022-09-04T11:18:13.930" v="4265" actId="47"/>
        <pc:sldMkLst>
          <pc:docMk/>
          <pc:sldMk cId="1337167281" sldId="592"/>
        </pc:sldMkLst>
      </pc:sldChg>
      <pc:sldChg chg="del">
        <pc:chgData name="Andrew Green" userId="5c87a1a1-9dba-4e8d-80a3-ee66ced3ed9c" providerId="ADAL" clId="{A0C8A8BC-87DD-44E0-9C2E-D2B0C8D85FAD}" dt="2022-09-04T11:18:13.930" v="4265" actId="47"/>
        <pc:sldMkLst>
          <pc:docMk/>
          <pc:sldMk cId="3122067600" sldId="593"/>
        </pc:sldMkLst>
      </pc:sldChg>
      <pc:sldChg chg="addSp delSp modSp mod">
        <pc:chgData name="Andrew Green" userId="5c87a1a1-9dba-4e8d-80a3-ee66ced3ed9c" providerId="ADAL" clId="{A0C8A8BC-87DD-44E0-9C2E-D2B0C8D85FAD}" dt="2022-09-18T10:23:40.738" v="10557" actId="20577"/>
        <pc:sldMkLst>
          <pc:docMk/>
          <pc:sldMk cId="3653920078" sldId="594"/>
        </pc:sldMkLst>
        <pc:spChg chg="mod">
          <ac:chgData name="Andrew Green" userId="5c87a1a1-9dba-4e8d-80a3-ee66ced3ed9c" providerId="ADAL" clId="{A0C8A8BC-87DD-44E0-9C2E-D2B0C8D85FAD}" dt="2022-09-18T10:23:40.738" v="10557" actId="20577"/>
          <ac:spMkLst>
            <pc:docMk/>
            <pc:sldMk cId="3653920078" sldId="594"/>
            <ac:spMk id="2" creationId="{DB90D855-52F9-78B4-F378-A4694FDA852E}"/>
          </ac:spMkLst>
        </pc:spChg>
        <pc:picChg chg="del">
          <ac:chgData name="Andrew Green" userId="5c87a1a1-9dba-4e8d-80a3-ee66ced3ed9c" providerId="ADAL" clId="{A0C8A8BC-87DD-44E0-9C2E-D2B0C8D85FAD}" dt="2022-09-04T11:18:22.168" v="4266" actId="478"/>
          <ac:picMkLst>
            <pc:docMk/>
            <pc:sldMk cId="3653920078" sldId="594"/>
            <ac:picMk id="5" creationId="{6EA70D45-3286-4A6E-0953-79EC75CE76F5}"/>
          </ac:picMkLst>
        </pc:picChg>
        <pc:picChg chg="add mod modCrop">
          <ac:chgData name="Andrew Green" userId="5c87a1a1-9dba-4e8d-80a3-ee66ced3ed9c" providerId="ADAL" clId="{A0C8A8BC-87DD-44E0-9C2E-D2B0C8D85FAD}" dt="2022-09-04T11:19:08.553" v="4270" actId="1076"/>
          <ac:picMkLst>
            <pc:docMk/>
            <pc:sldMk cId="3653920078" sldId="594"/>
            <ac:picMk id="6" creationId="{E872766F-13F1-0CBC-D11A-1403B7B86DD9}"/>
          </ac:picMkLst>
        </pc:picChg>
      </pc:sldChg>
      <pc:sldChg chg="addSp delSp modSp mod modNotesTx">
        <pc:chgData name="Andrew Green" userId="5c87a1a1-9dba-4e8d-80a3-ee66ced3ed9c" providerId="ADAL" clId="{A0C8A8BC-87DD-44E0-9C2E-D2B0C8D85FAD}" dt="2022-09-04T11:20:57.244" v="4280" actId="20577"/>
        <pc:sldMkLst>
          <pc:docMk/>
          <pc:sldMk cId="162435838" sldId="595"/>
        </pc:sldMkLst>
        <pc:picChg chg="add mod modCrop">
          <ac:chgData name="Andrew Green" userId="5c87a1a1-9dba-4e8d-80a3-ee66ced3ed9c" providerId="ADAL" clId="{A0C8A8BC-87DD-44E0-9C2E-D2B0C8D85FAD}" dt="2022-09-04T11:20:42.260" v="4275" actId="1076"/>
          <ac:picMkLst>
            <pc:docMk/>
            <pc:sldMk cId="162435838" sldId="595"/>
            <ac:picMk id="5" creationId="{D6512147-ACFD-CB36-683E-A43EBEB35023}"/>
          </ac:picMkLst>
        </pc:picChg>
        <pc:picChg chg="del">
          <ac:chgData name="Andrew Green" userId="5c87a1a1-9dba-4e8d-80a3-ee66ced3ed9c" providerId="ADAL" clId="{A0C8A8BC-87DD-44E0-9C2E-D2B0C8D85FAD}" dt="2022-09-04T11:20:29.622" v="4271" actId="478"/>
          <ac:picMkLst>
            <pc:docMk/>
            <pc:sldMk cId="162435838" sldId="595"/>
            <ac:picMk id="8" creationId="{CACFCA8A-1766-0BE8-079E-78FA76244A9D}"/>
          </ac:picMkLst>
        </pc:picChg>
      </pc:sldChg>
      <pc:sldChg chg="addSp delSp modSp mod modNotesTx">
        <pc:chgData name="Andrew Green" userId="5c87a1a1-9dba-4e8d-80a3-ee66ced3ed9c" providerId="ADAL" clId="{A0C8A8BC-87DD-44E0-9C2E-D2B0C8D85FAD}" dt="2022-09-04T11:23:36.539" v="4294" actId="20577"/>
        <pc:sldMkLst>
          <pc:docMk/>
          <pc:sldMk cId="2971933252" sldId="596"/>
        </pc:sldMkLst>
        <pc:picChg chg="add mod modCrop">
          <ac:chgData name="Andrew Green" userId="5c87a1a1-9dba-4e8d-80a3-ee66ced3ed9c" providerId="ADAL" clId="{A0C8A8BC-87DD-44E0-9C2E-D2B0C8D85FAD}" dt="2022-09-04T11:23:20.267" v="4286" actId="1076"/>
          <ac:picMkLst>
            <pc:docMk/>
            <pc:sldMk cId="2971933252" sldId="596"/>
            <ac:picMk id="5" creationId="{4E471B85-4276-EAD9-D939-ADF08806E679}"/>
          </ac:picMkLst>
        </pc:picChg>
        <pc:picChg chg="del">
          <ac:chgData name="Andrew Green" userId="5c87a1a1-9dba-4e8d-80a3-ee66ced3ed9c" providerId="ADAL" clId="{A0C8A8BC-87DD-44E0-9C2E-D2B0C8D85FAD}" dt="2022-09-04T11:23:04.497" v="4281" actId="478"/>
          <ac:picMkLst>
            <pc:docMk/>
            <pc:sldMk cId="2971933252" sldId="596"/>
            <ac:picMk id="8" creationId="{500EDABE-9855-CAC2-848B-BBC5BCFB8482}"/>
          </ac:picMkLst>
        </pc:picChg>
      </pc:sldChg>
      <pc:sldChg chg="del">
        <pc:chgData name="Andrew Green" userId="5c87a1a1-9dba-4e8d-80a3-ee66ced3ed9c" providerId="ADAL" clId="{A0C8A8BC-87DD-44E0-9C2E-D2B0C8D85FAD}" dt="2022-09-04T11:23:43.518" v="4295" actId="47"/>
        <pc:sldMkLst>
          <pc:docMk/>
          <pc:sldMk cId="3013634407" sldId="597"/>
        </pc:sldMkLst>
      </pc:sldChg>
      <pc:sldChg chg="del">
        <pc:chgData name="Andrew Green" userId="5c87a1a1-9dba-4e8d-80a3-ee66ced3ed9c" providerId="ADAL" clId="{A0C8A8BC-87DD-44E0-9C2E-D2B0C8D85FAD}" dt="2022-09-04T11:24:11.102" v="4296" actId="47"/>
        <pc:sldMkLst>
          <pc:docMk/>
          <pc:sldMk cId="473688242" sldId="598"/>
        </pc:sldMkLst>
      </pc:sldChg>
      <pc:sldChg chg="addSp delSp modSp mod modNotesTx">
        <pc:chgData name="Andrew Green" userId="5c87a1a1-9dba-4e8d-80a3-ee66ced3ed9c" providerId="ADAL" clId="{A0C8A8BC-87DD-44E0-9C2E-D2B0C8D85FAD}" dt="2022-09-04T11:34:23.957" v="4318" actId="20577"/>
        <pc:sldMkLst>
          <pc:docMk/>
          <pc:sldMk cId="1930796431" sldId="599"/>
        </pc:sldMkLst>
        <pc:picChg chg="add mod modCrop">
          <ac:chgData name="Andrew Green" userId="5c87a1a1-9dba-4e8d-80a3-ee66ced3ed9c" providerId="ADAL" clId="{A0C8A8BC-87DD-44E0-9C2E-D2B0C8D85FAD}" dt="2022-09-04T11:33:52.561" v="4305" actId="1076"/>
          <ac:picMkLst>
            <pc:docMk/>
            <pc:sldMk cId="1930796431" sldId="599"/>
            <ac:picMk id="5" creationId="{772FE0B0-2126-58A5-0556-33151737BCE4}"/>
          </ac:picMkLst>
        </pc:picChg>
        <pc:picChg chg="del">
          <ac:chgData name="Andrew Green" userId="5c87a1a1-9dba-4e8d-80a3-ee66ced3ed9c" providerId="ADAL" clId="{A0C8A8BC-87DD-44E0-9C2E-D2B0C8D85FAD}" dt="2022-09-04T11:33:21.913" v="4297" actId="478"/>
          <ac:picMkLst>
            <pc:docMk/>
            <pc:sldMk cId="1930796431" sldId="599"/>
            <ac:picMk id="6" creationId="{B9989C18-AD7C-1101-30D6-641B09259901}"/>
          </ac:picMkLst>
        </pc:picChg>
      </pc:sldChg>
      <pc:sldChg chg="del">
        <pc:chgData name="Andrew Green" userId="5c87a1a1-9dba-4e8d-80a3-ee66ced3ed9c" providerId="ADAL" clId="{A0C8A8BC-87DD-44E0-9C2E-D2B0C8D85FAD}" dt="2022-09-11T10:02:30.799" v="6931" actId="47"/>
        <pc:sldMkLst>
          <pc:docMk/>
          <pc:sldMk cId="3502604538" sldId="600"/>
        </pc:sldMkLst>
      </pc:sldChg>
      <pc:sldChg chg="addSp delSp modSp mod modNotesTx">
        <pc:chgData name="Andrew Green" userId="5c87a1a1-9dba-4e8d-80a3-ee66ced3ed9c" providerId="ADAL" clId="{A0C8A8BC-87DD-44E0-9C2E-D2B0C8D85FAD}" dt="2022-09-11T10:04:33.311" v="6970" actId="20577"/>
        <pc:sldMkLst>
          <pc:docMk/>
          <pc:sldMk cId="3609035346" sldId="601"/>
        </pc:sldMkLst>
        <pc:spChg chg="mod">
          <ac:chgData name="Andrew Green" userId="5c87a1a1-9dba-4e8d-80a3-ee66ced3ed9c" providerId="ADAL" clId="{A0C8A8BC-87DD-44E0-9C2E-D2B0C8D85FAD}" dt="2022-09-11T10:03:10.962" v="6962" actId="20577"/>
          <ac:spMkLst>
            <pc:docMk/>
            <pc:sldMk cId="3609035346" sldId="601"/>
            <ac:spMk id="3" creationId="{84664790-33AF-5D92-03F3-579F60BEDB77}"/>
          </ac:spMkLst>
        </pc:spChg>
        <pc:picChg chg="add mod modCrop">
          <ac:chgData name="Andrew Green" userId="5c87a1a1-9dba-4e8d-80a3-ee66ced3ed9c" providerId="ADAL" clId="{A0C8A8BC-87DD-44E0-9C2E-D2B0C8D85FAD}" dt="2022-09-11T10:02:53.404" v="6940" actId="1076"/>
          <ac:picMkLst>
            <pc:docMk/>
            <pc:sldMk cId="3609035346" sldId="601"/>
            <ac:picMk id="5" creationId="{7E08F86E-536F-7A75-F611-844671656DDA}"/>
          </ac:picMkLst>
        </pc:picChg>
        <pc:picChg chg="del">
          <ac:chgData name="Andrew Green" userId="5c87a1a1-9dba-4e8d-80a3-ee66ced3ed9c" providerId="ADAL" clId="{A0C8A8BC-87DD-44E0-9C2E-D2B0C8D85FAD}" dt="2022-09-11T10:02:37.130" v="6934" actId="478"/>
          <ac:picMkLst>
            <pc:docMk/>
            <pc:sldMk cId="3609035346" sldId="601"/>
            <ac:picMk id="6" creationId="{08EF6574-CABB-D03A-1AF4-16C9FE3A67B8}"/>
          </ac:picMkLst>
        </pc:picChg>
      </pc:sldChg>
      <pc:sldChg chg="del">
        <pc:chgData name="Andrew Green" userId="5c87a1a1-9dba-4e8d-80a3-ee66ced3ed9c" providerId="ADAL" clId="{A0C8A8BC-87DD-44E0-9C2E-D2B0C8D85FAD}" dt="2022-09-11T10:25:45.114" v="9320" actId="47"/>
        <pc:sldMkLst>
          <pc:docMk/>
          <pc:sldMk cId="2442374690" sldId="602"/>
        </pc:sldMkLst>
      </pc:sldChg>
      <pc:sldChg chg="del">
        <pc:chgData name="Andrew Green" userId="5c87a1a1-9dba-4e8d-80a3-ee66ced3ed9c" providerId="ADAL" clId="{A0C8A8BC-87DD-44E0-9C2E-D2B0C8D85FAD}" dt="2022-09-11T10:25:45.114" v="9320" actId="47"/>
        <pc:sldMkLst>
          <pc:docMk/>
          <pc:sldMk cId="726184754" sldId="603"/>
        </pc:sldMkLst>
      </pc:sldChg>
      <pc:sldChg chg="del">
        <pc:chgData name="Andrew Green" userId="5c87a1a1-9dba-4e8d-80a3-ee66ced3ed9c" providerId="ADAL" clId="{A0C8A8BC-87DD-44E0-9C2E-D2B0C8D85FAD}" dt="2022-09-11T10:25:45.114" v="9320" actId="47"/>
        <pc:sldMkLst>
          <pc:docMk/>
          <pc:sldMk cId="418870100" sldId="604"/>
        </pc:sldMkLst>
      </pc:sldChg>
      <pc:sldChg chg="modSp new del mod ord">
        <pc:chgData name="Andrew Green" userId="5c87a1a1-9dba-4e8d-80a3-ee66ced3ed9c" providerId="ADAL" clId="{A0C8A8BC-87DD-44E0-9C2E-D2B0C8D85FAD}" dt="2022-09-11T10:25:45.114" v="9320" actId="47"/>
        <pc:sldMkLst>
          <pc:docMk/>
          <pc:sldMk cId="1058911754" sldId="606"/>
        </pc:sldMkLst>
        <pc:spChg chg="mod">
          <ac:chgData name="Andrew Green" userId="5c87a1a1-9dba-4e8d-80a3-ee66ced3ed9c" providerId="ADAL" clId="{A0C8A8BC-87DD-44E0-9C2E-D2B0C8D85FAD}" dt="2022-09-04T11:34:34.053" v="4329" actId="20577"/>
          <ac:spMkLst>
            <pc:docMk/>
            <pc:sldMk cId="1058911754" sldId="606"/>
            <ac:spMk id="3" creationId="{142E9C38-5896-F1F6-63E8-DA00EBD0642A}"/>
          </ac:spMkLst>
        </pc:spChg>
      </pc:sldChg>
      <pc:sldChg chg="addSp delSp modSp add mod modNotesTx">
        <pc:chgData name="Andrew Green" userId="5c87a1a1-9dba-4e8d-80a3-ee66ced3ed9c" providerId="ADAL" clId="{A0C8A8BC-87DD-44E0-9C2E-D2B0C8D85FAD}" dt="2022-09-11T09:44:34.040" v="4809" actId="113"/>
        <pc:sldMkLst>
          <pc:docMk/>
          <pc:sldMk cId="3715847839" sldId="607"/>
        </pc:sldMkLst>
        <pc:spChg chg="mod">
          <ac:chgData name="Andrew Green" userId="5c87a1a1-9dba-4e8d-80a3-ee66ced3ed9c" providerId="ADAL" clId="{A0C8A8BC-87DD-44E0-9C2E-D2B0C8D85FAD}" dt="2022-09-11T09:41:12.712" v="4376" actId="20577"/>
          <ac:spMkLst>
            <pc:docMk/>
            <pc:sldMk cId="3715847839" sldId="607"/>
            <ac:spMk id="3" creationId="{84664790-33AF-5D92-03F3-579F60BEDB77}"/>
          </ac:spMkLst>
        </pc:spChg>
        <pc:picChg chg="del">
          <ac:chgData name="Andrew Green" userId="5c87a1a1-9dba-4e8d-80a3-ee66ced3ed9c" providerId="ADAL" clId="{A0C8A8BC-87DD-44E0-9C2E-D2B0C8D85FAD}" dt="2022-09-11T09:41:05.139" v="4341" actId="478"/>
          <ac:picMkLst>
            <pc:docMk/>
            <pc:sldMk cId="3715847839" sldId="607"/>
            <ac:picMk id="5" creationId="{772FE0B0-2126-58A5-0556-33151737BCE4}"/>
          </ac:picMkLst>
        </pc:picChg>
        <pc:picChg chg="add del mod modCrop">
          <ac:chgData name="Andrew Green" userId="5c87a1a1-9dba-4e8d-80a3-ee66ced3ed9c" providerId="ADAL" clId="{A0C8A8BC-87DD-44E0-9C2E-D2B0C8D85FAD}" dt="2022-09-11T09:41:35.295" v="4381" actId="478"/>
          <ac:picMkLst>
            <pc:docMk/>
            <pc:sldMk cId="3715847839" sldId="607"/>
            <ac:picMk id="6" creationId="{FD520499-78B8-56E9-55E5-074A5ED40528}"/>
          </ac:picMkLst>
        </pc:picChg>
        <pc:picChg chg="add mod modCrop">
          <ac:chgData name="Andrew Green" userId="5c87a1a1-9dba-4e8d-80a3-ee66ced3ed9c" providerId="ADAL" clId="{A0C8A8BC-87DD-44E0-9C2E-D2B0C8D85FAD}" dt="2022-09-11T09:42:03.612" v="4386" actId="1076"/>
          <ac:picMkLst>
            <pc:docMk/>
            <pc:sldMk cId="3715847839" sldId="607"/>
            <ac:picMk id="8" creationId="{70EF6C49-190D-63A8-37B7-00FA6A513036}"/>
          </ac:picMkLst>
        </pc:picChg>
      </pc:sldChg>
      <pc:sldChg chg="addSp delSp modSp add mod modNotesTx">
        <pc:chgData name="Andrew Green" userId="5c87a1a1-9dba-4e8d-80a3-ee66ced3ed9c" providerId="ADAL" clId="{A0C8A8BC-87DD-44E0-9C2E-D2B0C8D85FAD}" dt="2022-09-11T09:55:32.143" v="6045" actId="20577"/>
        <pc:sldMkLst>
          <pc:docMk/>
          <pc:sldMk cId="1216488108" sldId="608"/>
        </pc:sldMkLst>
        <pc:spChg chg="mod">
          <ac:chgData name="Andrew Green" userId="5c87a1a1-9dba-4e8d-80a3-ee66ced3ed9c" providerId="ADAL" clId="{A0C8A8BC-87DD-44E0-9C2E-D2B0C8D85FAD}" dt="2022-09-11T09:48:35.121" v="4946" actId="20577"/>
          <ac:spMkLst>
            <pc:docMk/>
            <pc:sldMk cId="1216488108" sldId="608"/>
            <ac:spMk id="3" creationId="{84664790-33AF-5D92-03F3-579F60BEDB77}"/>
          </ac:spMkLst>
        </pc:spChg>
        <pc:picChg chg="add mod modCrop">
          <ac:chgData name="Andrew Green" userId="5c87a1a1-9dba-4e8d-80a3-ee66ced3ed9c" providerId="ADAL" clId="{A0C8A8BC-87DD-44E0-9C2E-D2B0C8D85FAD}" dt="2022-09-11T09:48:57.468" v="4954" actId="1076"/>
          <ac:picMkLst>
            <pc:docMk/>
            <pc:sldMk cId="1216488108" sldId="608"/>
            <ac:picMk id="5" creationId="{595BBD26-F965-0FC9-FD47-BC3595A8AF55}"/>
          </ac:picMkLst>
        </pc:picChg>
        <pc:picChg chg="del">
          <ac:chgData name="Andrew Green" userId="5c87a1a1-9dba-4e8d-80a3-ee66ced3ed9c" providerId="ADAL" clId="{A0C8A8BC-87DD-44E0-9C2E-D2B0C8D85FAD}" dt="2022-09-11T09:48:38.121" v="4947" actId="478"/>
          <ac:picMkLst>
            <pc:docMk/>
            <pc:sldMk cId="1216488108" sldId="608"/>
            <ac:picMk id="8" creationId="{70EF6C49-190D-63A8-37B7-00FA6A513036}"/>
          </ac:picMkLst>
        </pc:picChg>
      </pc:sldChg>
      <pc:sldChg chg="addSp delSp modSp add mod modNotesTx">
        <pc:chgData name="Andrew Green" userId="5c87a1a1-9dba-4e8d-80a3-ee66ced3ed9c" providerId="ADAL" clId="{A0C8A8BC-87DD-44E0-9C2E-D2B0C8D85FAD}" dt="2022-09-11T10:01:03.720" v="6928" actId="20577"/>
        <pc:sldMkLst>
          <pc:docMk/>
          <pc:sldMk cId="339370940" sldId="609"/>
        </pc:sldMkLst>
        <pc:spChg chg="mod">
          <ac:chgData name="Andrew Green" userId="5c87a1a1-9dba-4e8d-80a3-ee66ced3ed9c" providerId="ADAL" clId="{A0C8A8BC-87DD-44E0-9C2E-D2B0C8D85FAD}" dt="2022-09-11T09:57:03.076" v="6165" actId="20577"/>
          <ac:spMkLst>
            <pc:docMk/>
            <pc:sldMk cId="339370940" sldId="609"/>
            <ac:spMk id="3" creationId="{84664790-33AF-5D92-03F3-579F60BEDB77}"/>
          </ac:spMkLst>
        </pc:spChg>
        <pc:picChg chg="del">
          <ac:chgData name="Andrew Green" userId="5c87a1a1-9dba-4e8d-80a3-ee66ced3ed9c" providerId="ADAL" clId="{A0C8A8BC-87DD-44E0-9C2E-D2B0C8D85FAD}" dt="2022-09-11T09:56:13.634" v="6071" actId="478"/>
          <ac:picMkLst>
            <pc:docMk/>
            <pc:sldMk cId="339370940" sldId="609"/>
            <ac:picMk id="5" creationId="{595BBD26-F965-0FC9-FD47-BC3595A8AF55}"/>
          </ac:picMkLst>
        </pc:picChg>
        <pc:picChg chg="add mod modCrop">
          <ac:chgData name="Andrew Green" userId="5c87a1a1-9dba-4e8d-80a3-ee66ced3ed9c" providerId="ADAL" clId="{A0C8A8BC-87DD-44E0-9C2E-D2B0C8D85FAD}" dt="2022-09-11T09:56:36.642" v="6081" actId="1076"/>
          <ac:picMkLst>
            <pc:docMk/>
            <pc:sldMk cId="339370940" sldId="609"/>
            <ac:picMk id="6" creationId="{86EAEC2D-AA2C-FE1E-2214-FD870CB00392}"/>
          </ac:picMkLst>
        </pc:picChg>
      </pc:sldChg>
      <pc:sldChg chg="addSp delSp modSp add mod modNotesTx">
        <pc:chgData name="Andrew Green" userId="5c87a1a1-9dba-4e8d-80a3-ee66ced3ed9c" providerId="ADAL" clId="{A0C8A8BC-87DD-44E0-9C2E-D2B0C8D85FAD}" dt="2022-09-11T10:15:23.818" v="8336" actId="20577"/>
        <pc:sldMkLst>
          <pc:docMk/>
          <pc:sldMk cId="1435713122" sldId="610"/>
        </pc:sldMkLst>
        <pc:spChg chg="mod">
          <ac:chgData name="Andrew Green" userId="5c87a1a1-9dba-4e8d-80a3-ee66ced3ed9c" providerId="ADAL" clId="{A0C8A8BC-87DD-44E0-9C2E-D2B0C8D85FAD}" dt="2022-09-11T10:15:23.818" v="8336" actId="20577"/>
          <ac:spMkLst>
            <pc:docMk/>
            <pc:sldMk cId="1435713122" sldId="610"/>
            <ac:spMk id="3" creationId="{84664790-33AF-5D92-03F3-579F60BEDB77}"/>
          </ac:spMkLst>
        </pc:spChg>
        <pc:picChg chg="del">
          <ac:chgData name="Andrew Green" userId="5c87a1a1-9dba-4e8d-80a3-ee66ced3ed9c" providerId="ADAL" clId="{A0C8A8BC-87DD-44E0-9C2E-D2B0C8D85FAD}" dt="2022-09-11T10:04:46.868" v="6982" actId="478"/>
          <ac:picMkLst>
            <pc:docMk/>
            <pc:sldMk cId="1435713122" sldId="610"/>
            <ac:picMk id="5" creationId="{7E08F86E-536F-7A75-F611-844671656DDA}"/>
          </ac:picMkLst>
        </pc:picChg>
        <pc:picChg chg="add mod modCrop">
          <ac:chgData name="Andrew Green" userId="5c87a1a1-9dba-4e8d-80a3-ee66ced3ed9c" providerId="ADAL" clId="{A0C8A8BC-87DD-44E0-9C2E-D2B0C8D85FAD}" dt="2022-09-11T10:06:08.497" v="6990" actId="1076"/>
          <ac:picMkLst>
            <pc:docMk/>
            <pc:sldMk cId="1435713122" sldId="610"/>
            <ac:picMk id="6" creationId="{ADBF1C5F-22DB-8F8B-8BBF-FF52D80502D9}"/>
          </ac:picMkLst>
        </pc:picChg>
      </pc:sldChg>
      <pc:sldChg chg="addSp delSp modSp add mod modNotesTx">
        <pc:chgData name="Andrew Green" userId="5c87a1a1-9dba-4e8d-80a3-ee66ced3ed9c" providerId="ADAL" clId="{A0C8A8BC-87DD-44E0-9C2E-D2B0C8D85FAD}" dt="2022-09-11T10:24:08.952" v="9143" actId="113"/>
        <pc:sldMkLst>
          <pc:docMk/>
          <pc:sldMk cId="3669555649" sldId="611"/>
        </pc:sldMkLst>
        <pc:spChg chg="mod">
          <ac:chgData name="Andrew Green" userId="5c87a1a1-9dba-4e8d-80a3-ee66ced3ed9c" providerId="ADAL" clId="{A0C8A8BC-87DD-44E0-9C2E-D2B0C8D85FAD}" dt="2022-09-11T10:24:08.952" v="9143" actId="113"/>
          <ac:spMkLst>
            <pc:docMk/>
            <pc:sldMk cId="3669555649" sldId="611"/>
            <ac:spMk id="3" creationId="{84664790-33AF-5D92-03F3-579F60BEDB77}"/>
          </ac:spMkLst>
        </pc:spChg>
        <pc:picChg chg="add mod modCrop">
          <ac:chgData name="Andrew Green" userId="5c87a1a1-9dba-4e8d-80a3-ee66ced3ed9c" providerId="ADAL" clId="{A0C8A8BC-87DD-44E0-9C2E-D2B0C8D85FAD}" dt="2022-09-11T10:14:50.132" v="8241" actId="1076"/>
          <ac:picMkLst>
            <pc:docMk/>
            <pc:sldMk cId="3669555649" sldId="611"/>
            <ac:picMk id="5" creationId="{CFC7A433-7AE9-74DB-BA90-C6E06D95F938}"/>
          </ac:picMkLst>
        </pc:picChg>
        <pc:picChg chg="del">
          <ac:chgData name="Andrew Green" userId="5c87a1a1-9dba-4e8d-80a3-ee66ced3ed9c" providerId="ADAL" clId="{A0C8A8BC-87DD-44E0-9C2E-D2B0C8D85FAD}" dt="2022-09-11T10:14:01.495" v="8230" actId="478"/>
          <ac:picMkLst>
            <pc:docMk/>
            <pc:sldMk cId="3669555649" sldId="611"/>
            <ac:picMk id="6" creationId="{ADBF1C5F-22DB-8F8B-8BBF-FF52D80502D9}"/>
          </ac:picMkLst>
        </pc:picChg>
      </pc:sldChg>
      <pc:sldChg chg="addSp delSp modSp add mod modNotesTx">
        <pc:chgData name="Andrew Green" userId="5c87a1a1-9dba-4e8d-80a3-ee66ced3ed9c" providerId="ADAL" clId="{A0C8A8BC-87DD-44E0-9C2E-D2B0C8D85FAD}" dt="2022-09-11T10:25:39.056" v="9319" actId="20577"/>
        <pc:sldMkLst>
          <pc:docMk/>
          <pc:sldMk cId="3927725735" sldId="612"/>
        </pc:sldMkLst>
        <pc:spChg chg="mod">
          <ac:chgData name="Andrew Green" userId="5c87a1a1-9dba-4e8d-80a3-ee66ced3ed9c" providerId="ADAL" clId="{A0C8A8BC-87DD-44E0-9C2E-D2B0C8D85FAD}" dt="2022-09-11T10:24:41.338" v="9213" actId="20577"/>
          <ac:spMkLst>
            <pc:docMk/>
            <pc:sldMk cId="3927725735" sldId="612"/>
            <ac:spMk id="3" creationId="{84664790-33AF-5D92-03F3-579F60BEDB77}"/>
          </ac:spMkLst>
        </pc:spChg>
        <pc:picChg chg="del">
          <ac:chgData name="Andrew Green" userId="5c87a1a1-9dba-4e8d-80a3-ee66ced3ed9c" providerId="ADAL" clId="{A0C8A8BC-87DD-44E0-9C2E-D2B0C8D85FAD}" dt="2022-09-11T10:24:43.150" v="9214" actId="478"/>
          <ac:picMkLst>
            <pc:docMk/>
            <pc:sldMk cId="3927725735" sldId="612"/>
            <ac:picMk id="5" creationId="{CFC7A433-7AE9-74DB-BA90-C6E06D95F938}"/>
          </ac:picMkLst>
        </pc:picChg>
        <pc:picChg chg="add mod modCrop">
          <ac:chgData name="Andrew Green" userId="5c87a1a1-9dba-4e8d-80a3-ee66ced3ed9c" providerId="ADAL" clId="{A0C8A8BC-87DD-44E0-9C2E-D2B0C8D85FAD}" dt="2022-09-11T10:25:15.630" v="9220" actId="1076"/>
          <ac:picMkLst>
            <pc:docMk/>
            <pc:sldMk cId="3927725735" sldId="612"/>
            <ac:picMk id="6" creationId="{338B00FF-293E-99F3-8E6B-3856DDC7DFE4}"/>
          </ac:picMkLst>
        </pc:picChg>
      </pc:sldChg>
      <pc:sldChg chg="add del">
        <pc:chgData name="Andrew Green" userId="5c87a1a1-9dba-4e8d-80a3-ee66ced3ed9c" providerId="ADAL" clId="{A0C8A8BC-87DD-44E0-9C2E-D2B0C8D85FAD}" dt="2022-09-11T10:24:22.699" v="9145" actId="47"/>
        <pc:sldMkLst>
          <pc:docMk/>
          <pc:sldMk cId="1938908382" sldId="613"/>
        </pc:sldMkLst>
      </pc:sldChg>
      <pc:sldChg chg="addSp delSp modSp add mod modNotesTx">
        <pc:chgData name="Andrew Green" userId="5c87a1a1-9dba-4e8d-80a3-ee66ced3ed9c" providerId="ADAL" clId="{A0C8A8BC-87DD-44E0-9C2E-D2B0C8D85FAD}" dt="2022-09-11T10:30:50.324" v="10040" actId="20577"/>
        <pc:sldMkLst>
          <pc:docMk/>
          <pc:sldMk cId="3878567283" sldId="613"/>
        </pc:sldMkLst>
        <pc:spChg chg="mod">
          <ac:chgData name="Andrew Green" userId="5c87a1a1-9dba-4e8d-80a3-ee66ced3ed9c" providerId="ADAL" clId="{A0C8A8BC-87DD-44E0-9C2E-D2B0C8D85FAD}" dt="2022-09-11T10:26:31.918" v="9350" actId="20577"/>
          <ac:spMkLst>
            <pc:docMk/>
            <pc:sldMk cId="3878567283" sldId="613"/>
            <ac:spMk id="2" creationId="{DB90D855-52F9-78B4-F378-A4694FDA852E}"/>
          </ac:spMkLst>
        </pc:spChg>
        <pc:spChg chg="mod">
          <ac:chgData name="Andrew Green" userId="5c87a1a1-9dba-4e8d-80a3-ee66ced3ed9c" providerId="ADAL" clId="{A0C8A8BC-87DD-44E0-9C2E-D2B0C8D85FAD}" dt="2022-09-11T10:27:02.929" v="9447" actId="20577"/>
          <ac:spMkLst>
            <pc:docMk/>
            <pc:sldMk cId="3878567283" sldId="613"/>
            <ac:spMk id="3" creationId="{84664790-33AF-5D92-03F3-579F60BEDB77}"/>
          </ac:spMkLst>
        </pc:spChg>
        <pc:picChg chg="add mod modCrop">
          <ac:chgData name="Andrew Green" userId="5c87a1a1-9dba-4e8d-80a3-ee66ced3ed9c" providerId="ADAL" clId="{A0C8A8BC-87DD-44E0-9C2E-D2B0C8D85FAD}" dt="2022-09-11T10:27:21.865" v="9452" actId="1076"/>
          <ac:picMkLst>
            <pc:docMk/>
            <pc:sldMk cId="3878567283" sldId="613"/>
            <ac:picMk id="5" creationId="{ACF56240-1796-56C4-EC5C-97BC8A7FD9C8}"/>
          </ac:picMkLst>
        </pc:picChg>
        <pc:picChg chg="del">
          <ac:chgData name="Andrew Green" userId="5c87a1a1-9dba-4e8d-80a3-ee66ced3ed9c" providerId="ADAL" clId="{A0C8A8BC-87DD-44E0-9C2E-D2B0C8D85FAD}" dt="2022-09-11T10:26:35.394" v="9351" actId="478"/>
          <ac:picMkLst>
            <pc:docMk/>
            <pc:sldMk cId="3878567283" sldId="613"/>
            <ac:picMk id="6" creationId="{338B00FF-293E-99F3-8E6B-3856DDC7DFE4}"/>
          </ac:picMkLst>
        </pc:picChg>
      </pc:sldChg>
      <pc:sldChg chg="add">
        <pc:chgData name="Andrew Green" userId="5c87a1a1-9dba-4e8d-80a3-ee66ced3ed9c" providerId="ADAL" clId="{A0C8A8BC-87DD-44E0-9C2E-D2B0C8D85FAD}" dt="2022-09-11T10:36:48.276" v="10433"/>
        <pc:sldMkLst>
          <pc:docMk/>
          <pc:sldMk cId="909472035" sldId="6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8FD93-DBCC-454F-8B41-8334835EDD7F}" type="datetimeFigureOut">
              <a:rPr lang="en-GB" smtClean="0"/>
              <a:t>18/09/2022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3D83F-DC1D-4206-A168-2287E477B1D2}" type="slidenum">
              <a:rPr lang="en-GB" smtClean="0"/>
              <a:t>‹#›</a:t>
            </a:fld>
            <a:endParaRPr lang="en-GB" dirty="0"/>
          </a:p>
        </p:txBody>
      </p:sp>
    </p:spTree>
    <p:extLst>
      <p:ext uri="{BB962C8B-B14F-4D97-AF65-F5344CB8AC3E}">
        <p14:creationId xmlns:p14="http://schemas.microsoft.com/office/powerpoint/2010/main" val="289503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2</a:t>
            </a:fld>
            <a:endParaRPr lang="en-GB" dirty="0"/>
          </a:p>
        </p:txBody>
      </p:sp>
    </p:spTree>
    <p:extLst>
      <p:ext uri="{BB962C8B-B14F-4D97-AF65-F5344CB8AC3E}">
        <p14:creationId xmlns:p14="http://schemas.microsoft.com/office/powerpoint/2010/main" val="2005954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16</a:t>
            </a:fld>
            <a:endParaRPr lang="en-GB" dirty="0"/>
          </a:p>
        </p:txBody>
      </p:sp>
    </p:spTree>
    <p:extLst>
      <p:ext uri="{BB962C8B-B14F-4D97-AF65-F5344CB8AC3E}">
        <p14:creationId xmlns:p14="http://schemas.microsoft.com/office/powerpoint/2010/main" val="3657168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15 </a:t>
            </a:r>
            <a:r>
              <a:rPr lang="en-GB" b="0" dirty="0"/>
              <a:t>declares a reference to a </a:t>
            </a:r>
            <a:r>
              <a:rPr lang="en-GB" b="1" dirty="0"/>
              <a:t>String</a:t>
            </a:r>
            <a:r>
              <a:rPr lang="en-GB" b="0" dirty="0"/>
              <a:t> which will contain any error text generated by either a load or save action which cannot complete.</a:t>
            </a:r>
          </a:p>
          <a:p>
            <a:r>
              <a:rPr lang="en-GB" b="1" dirty="0"/>
              <a:t>Line 16 </a:t>
            </a:r>
            <a:r>
              <a:rPr lang="en-GB" b="0" dirty="0"/>
              <a:t>declares an </a:t>
            </a:r>
            <a:r>
              <a:rPr lang="en-GB" b="1" dirty="0" err="1"/>
              <a:t>ArrayList</a:t>
            </a:r>
            <a:r>
              <a:rPr lang="en-GB" b="1" dirty="0"/>
              <a:t> </a:t>
            </a:r>
            <a:r>
              <a:rPr lang="en-GB" b="0" dirty="0"/>
              <a:t>of </a:t>
            </a:r>
            <a:r>
              <a:rPr lang="en-GB" b="1" dirty="0"/>
              <a:t>Record </a:t>
            </a:r>
            <a:r>
              <a:rPr lang="en-GB" b="0" dirty="0"/>
              <a:t>objects which will be used to load data from file into. The data will be stored here until it is requested by the </a:t>
            </a:r>
            <a:r>
              <a:rPr lang="en-GB" b="1" dirty="0"/>
              <a:t>Controller.</a:t>
            </a:r>
          </a:p>
          <a:p>
            <a:r>
              <a:rPr lang="en-GB" b="1" dirty="0"/>
              <a:t>Line 19 </a:t>
            </a:r>
            <a:r>
              <a:rPr lang="en-GB" b="0" dirty="0"/>
              <a:t>contains a constant </a:t>
            </a:r>
            <a:r>
              <a:rPr lang="en-GB" b="1" dirty="0"/>
              <a:t>String</a:t>
            </a:r>
            <a:r>
              <a:rPr lang="en-GB" b="0" dirty="0"/>
              <a:t> which contains the file name of the data file that we want to load and save to.  Adjusting this value will cause the application to refer to a different data file.</a:t>
            </a:r>
          </a:p>
        </p:txBody>
      </p:sp>
      <p:sp>
        <p:nvSpPr>
          <p:cNvPr id="4" name="Slide Number Placeholder 3"/>
          <p:cNvSpPr>
            <a:spLocks noGrp="1"/>
          </p:cNvSpPr>
          <p:nvPr>
            <p:ph type="sldNum" sz="quarter" idx="5"/>
          </p:nvPr>
        </p:nvSpPr>
        <p:spPr/>
        <p:txBody>
          <a:bodyPr/>
          <a:lstStyle/>
          <a:p>
            <a:fld id="{F613D83F-DC1D-4206-A168-2287E477B1D2}" type="slidenum">
              <a:rPr lang="en-GB" smtClean="0"/>
              <a:t>17</a:t>
            </a:fld>
            <a:endParaRPr lang="en-GB" dirty="0"/>
          </a:p>
        </p:txBody>
      </p:sp>
    </p:spTree>
    <p:extLst>
      <p:ext uri="{BB962C8B-B14F-4D97-AF65-F5344CB8AC3E}">
        <p14:creationId xmlns:p14="http://schemas.microsoft.com/office/powerpoint/2010/main" val="1090980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Lines 22 </a:t>
            </a:r>
            <a:r>
              <a:rPr lang="en-GB" b="0" dirty="0"/>
              <a:t>to </a:t>
            </a:r>
            <a:r>
              <a:rPr lang="en-GB" b="1" dirty="0"/>
              <a:t>24 </a:t>
            </a:r>
            <a:r>
              <a:rPr lang="en-GB" b="0" dirty="0"/>
              <a:t>declares a getter for the error text </a:t>
            </a:r>
            <a:r>
              <a:rPr lang="en-GB" b="1" dirty="0"/>
              <a:t>String.</a:t>
            </a:r>
            <a:endParaRPr lang="en-GB" b="0" dirty="0"/>
          </a:p>
          <a:p>
            <a:r>
              <a:rPr lang="en-GB" b="1" dirty="0"/>
              <a:t>Lines 25 </a:t>
            </a:r>
            <a:r>
              <a:rPr lang="en-GB" b="0" dirty="0"/>
              <a:t>to </a:t>
            </a:r>
            <a:r>
              <a:rPr lang="en-GB" b="1" dirty="0"/>
              <a:t>27 </a:t>
            </a:r>
            <a:r>
              <a:rPr lang="en-GB" b="0" dirty="0"/>
              <a:t>declares a getter for the results </a:t>
            </a:r>
            <a:r>
              <a:rPr lang="en-GB" b="1" dirty="0" err="1"/>
              <a:t>ArrayList</a:t>
            </a:r>
            <a:r>
              <a:rPr lang="en-GB" b="1" dirty="0"/>
              <a:t> </a:t>
            </a:r>
            <a:r>
              <a:rPr lang="en-GB" b="0" dirty="0"/>
              <a:t>of </a:t>
            </a:r>
            <a:r>
              <a:rPr lang="en-GB" b="1" dirty="0"/>
              <a:t>Records.</a:t>
            </a:r>
            <a:endParaRPr lang="en-GB" b="0" dirty="0"/>
          </a:p>
        </p:txBody>
      </p:sp>
      <p:sp>
        <p:nvSpPr>
          <p:cNvPr id="4" name="Slide Number Placeholder 3"/>
          <p:cNvSpPr>
            <a:spLocks noGrp="1"/>
          </p:cNvSpPr>
          <p:nvPr>
            <p:ph type="sldNum" sz="quarter" idx="5"/>
          </p:nvPr>
        </p:nvSpPr>
        <p:spPr/>
        <p:txBody>
          <a:bodyPr/>
          <a:lstStyle/>
          <a:p>
            <a:fld id="{F613D83F-DC1D-4206-A168-2287E477B1D2}" type="slidenum">
              <a:rPr lang="en-GB" smtClean="0"/>
              <a:t>18</a:t>
            </a:fld>
            <a:endParaRPr lang="en-GB" dirty="0"/>
          </a:p>
        </p:txBody>
      </p:sp>
    </p:spTree>
    <p:extLst>
      <p:ext uri="{BB962C8B-B14F-4D97-AF65-F5344CB8AC3E}">
        <p14:creationId xmlns:p14="http://schemas.microsoft.com/office/powerpoint/2010/main" val="946070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30 </a:t>
            </a:r>
            <a:r>
              <a:rPr lang="en-GB" b="0" dirty="0"/>
              <a:t>declares the method specified in the interface which returns a </a:t>
            </a:r>
            <a:r>
              <a:rPr lang="en-GB" b="1" dirty="0" err="1"/>
              <a:t>boolean</a:t>
            </a:r>
            <a:r>
              <a:rPr lang="en-GB" b="0" dirty="0"/>
              <a:t> to indicate success or failure and accepts a single argument of an </a:t>
            </a:r>
            <a:r>
              <a:rPr lang="en-GB" b="1" dirty="0" err="1"/>
              <a:t>ArrayList</a:t>
            </a:r>
            <a:r>
              <a:rPr lang="en-GB" b="0" dirty="0"/>
              <a:t> collection of </a:t>
            </a:r>
            <a:r>
              <a:rPr lang="en-GB" b="1" dirty="0"/>
              <a:t>Records </a:t>
            </a:r>
            <a:r>
              <a:rPr lang="en-GB" b="0" dirty="0"/>
              <a:t>to save.</a:t>
            </a:r>
          </a:p>
          <a:p>
            <a:r>
              <a:rPr lang="en-GB" b="1" dirty="0"/>
              <a:t>Lines 31 </a:t>
            </a:r>
            <a:r>
              <a:rPr lang="en-GB" b="0" dirty="0"/>
              <a:t>to </a:t>
            </a:r>
            <a:r>
              <a:rPr lang="en-GB" b="1" dirty="0"/>
              <a:t>39 </a:t>
            </a:r>
            <a:r>
              <a:rPr lang="en-GB" b="0" dirty="0"/>
              <a:t>implements a try/catch block.  As a file write is an operation which can generate exceptions, this block will prevent the application crashing if the write fails.  </a:t>
            </a:r>
          </a:p>
          <a:p>
            <a:r>
              <a:rPr lang="en-GB" b="1" dirty="0"/>
              <a:t>Line 37 </a:t>
            </a:r>
            <a:r>
              <a:rPr lang="en-GB" b="0" dirty="0"/>
              <a:t>sets the error message attribute to the message generated by the exception thrown.</a:t>
            </a:r>
          </a:p>
          <a:p>
            <a:r>
              <a:rPr lang="en-GB" b="1" dirty="0"/>
              <a:t>Line 38 </a:t>
            </a:r>
            <a:r>
              <a:rPr lang="en-GB" b="0" dirty="0"/>
              <a:t>returns </a:t>
            </a:r>
            <a:r>
              <a:rPr lang="en-GB" b="1" dirty="0"/>
              <a:t>false</a:t>
            </a:r>
            <a:r>
              <a:rPr lang="en-GB" b="0" dirty="0"/>
              <a:t> to indicate that the file write has failed.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19</a:t>
            </a:fld>
            <a:endParaRPr lang="en-GB" dirty="0"/>
          </a:p>
        </p:txBody>
      </p:sp>
    </p:spTree>
    <p:extLst>
      <p:ext uri="{BB962C8B-B14F-4D97-AF65-F5344CB8AC3E}">
        <p14:creationId xmlns:p14="http://schemas.microsoft.com/office/powerpoint/2010/main" val="3713782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34 </a:t>
            </a:r>
            <a:r>
              <a:rPr lang="en-GB" b="0" dirty="0"/>
              <a:t>instantiates a new </a:t>
            </a:r>
            <a:r>
              <a:rPr lang="en-GB" b="1" dirty="0"/>
              <a:t>JDOM Document </a:t>
            </a:r>
            <a:r>
              <a:rPr lang="en-GB" b="0" dirty="0"/>
              <a:t>object with a reference of </a:t>
            </a:r>
            <a:r>
              <a:rPr lang="en-GB" b="1" dirty="0"/>
              <a:t>doc</a:t>
            </a:r>
            <a:r>
              <a:rPr lang="en-GB" b="0" dirty="0"/>
              <a:t>.</a:t>
            </a:r>
          </a:p>
          <a:p>
            <a:r>
              <a:rPr lang="en-GB" b="1" dirty="0"/>
              <a:t>Line 35 </a:t>
            </a:r>
            <a:r>
              <a:rPr lang="en-GB" b="0" dirty="0"/>
              <a:t>creates the root element which every XML document needs.  In this instance, the root element is named </a:t>
            </a:r>
            <a:r>
              <a:rPr lang="en-GB" b="1" dirty="0"/>
              <a:t>results</a:t>
            </a:r>
            <a:r>
              <a:rPr lang="en-GB" b="0" dirty="0"/>
              <a:t>.</a:t>
            </a:r>
          </a:p>
          <a:p>
            <a:r>
              <a:rPr lang="en-GB" b="1" dirty="0"/>
              <a:t>Line 37 </a:t>
            </a:r>
            <a:r>
              <a:rPr lang="en-GB" b="0" dirty="0"/>
              <a:t>declares a </a:t>
            </a:r>
            <a:r>
              <a:rPr lang="en-GB" b="1" dirty="0"/>
              <a:t>foreach</a:t>
            </a:r>
            <a:r>
              <a:rPr lang="en-GB" b="0" dirty="0"/>
              <a:t> loop which iterates over the elements in the </a:t>
            </a:r>
            <a:r>
              <a:rPr lang="en-GB" b="1" dirty="0"/>
              <a:t>results</a:t>
            </a:r>
            <a:r>
              <a:rPr lang="en-GB" b="0" dirty="0"/>
              <a:t> collection passed to this method.</a:t>
            </a:r>
          </a:p>
        </p:txBody>
      </p:sp>
      <p:sp>
        <p:nvSpPr>
          <p:cNvPr id="4" name="Slide Number Placeholder 3"/>
          <p:cNvSpPr>
            <a:spLocks noGrp="1"/>
          </p:cNvSpPr>
          <p:nvPr>
            <p:ph type="sldNum" sz="quarter" idx="5"/>
          </p:nvPr>
        </p:nvSpPr>
        <p:spPr/>
        <p:txBody>
          <a:bodyPr/>
          <a:lstStyle/>
          <a:p>
            <a:fld id="{F613D83F-DC1D-4206-A168-2287E477B1D2}" type="slidenum">
              <a:rPr lang="en-GB" smtClean="0"/>
              <a:t>20</a:t>
            </a:fld>
            <a:endParaRPr lang="en-GB" dirty="0"/>
          </a:p>
        </p:txBody>
      </p:sp>
    </p:spTree>
    <p:extLst>
      <p:ext uri="{BB962C8B-B14F-4D97-AF65-F5344CB8AC3E}">
        <p14:creationId xmlns:p14="http://schemas.microsoft.com/office/powerpoint/2010/main" val="386173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39 </a:t>
            </a:r>
            <a:r>
              <a:rPr lang="en-GB" b="0" dirty="0"/>
              <a:t>instantiates a new </a:t>
            </a:r>
            <a:r>
              <a:rPr lang="en-GB" b="1" dirty="0"/>
              <a:t>JDOM Element </a:t>
            </a:r>
            <a:r>
              <a:rPr lang="en-GB" b="0" dirty="0"/>
              <a:t>object with a reference of </a:t>
            </a:r>
            <a:r>
              <a:rPr lang="en-GB" b="1" dirty="0"/>
              <a:t>e</a:t>
            </a:r>
            <a:r>
              <a:rPr lang="en-GB" b="0" dirty="0"/>
              <a:t>. The </a:t>
            </a:r>
            <a:r>
              <a:rPr lang="en-GB" b="1" dirty="0"/>
              <a:t>Element</a:t>
            </a:r>
            <a:r>
              <a:rPr lang="en-GB" b="0" dirty="0"/>
              <a:t> represents one node in the XML schema, in this instance, the element is the parent </a:t>
            </a:r>
            <a:r>
              <a:rPr lang="en-GB" b="1" dirty="0"/>
              <a:t>record</a:t>
            </a:r>
            <a:r>
              <a:rPr lang="en-GB" b="0" dirty="0"/>
              <a:t> node which will be used to declare a single student record.</a:t>
            </a:r>
          </a:p>
          <a:p>
            <a:r>
              <a:rPr lang="en-GB" b="1" dirty="0"/>
              <a:t>Line 40 </a:t>
            </a:r>
            <a:r>
              <a:rPr lang="en-GB" b="0" dirty="0"/>
              <a:t>sets an attribute named </a:t>
            </a:r>
            <a:r>
              <a:rPr lang="en-GB" b="1" dirty="0"/>
              <a:t>name</a:t>
            </a:r>
            <a:r>
              <a:rPr lang="en-GB" b="0" dirty="0"/>
              <a:t> on the parent </a:t>
            </a:r>
            <a:r>
              <a:rPr lang="en-GB" b="1" dirty="0"/>
              <a:t>record</a:t>
            </a:r>
            <a:r>
              <a:rPr lang="en-GB" b="0" dirty="0"/>
              <a:t> tag, the attribute is populated with the student name data from the </a:t>
            </a:r>
            <a:r>
              <a:rPr lang="en-GB" b="1" dirty="0"/>
              <a:t>Record</a:t>
            </a:r>
            <a:r>
              <a:rPr lang="en-GB" b="0" dirty="0"/>
              <a:t> object currently being iterated over.</a:t>
            </a:r>
          </a:p>
          <a:p>
            <a:r>
              <a:rPr lang="en-GB" b="1" dirty="0"/>
              <a:t>Line 42 </a:t>
            </a:r>
            <a:r>
              <a:rPr lang="en-GB" b="0" dirty="0"/>
              <a:t>sets another attribute on the parent </a:t>
            </a:r>
            <a:r>
              <a:rPr lang="en-GB" b="1" dirty="0"/>
              <a:t>record </a:t>
            </a:r>
            <a:r>
              <a:rPr lang="en-GB" b="0" dirty="0"/>
              <a:t>tag.  This time for the </a:t>
            </a:r>
            <a:r>
              <a:rPr lang="en-GB" b="1" dirty="0"/>
              <a:t>student id</a:t>
            </a:r>
            <a:r>
              <a:rPr lang="en-GB" b="0" dirty="0"/>
              <a:t> data.</a:t>
            </a:r>
          </a:p>
          <a:p>
            <a:r>
              <a:rPr lang="en-GB" b="1" dirty="0"/>
              <a:t>Lines 44 </a:t>
            </a:r>
            <a:r>
              <a:rPr lang="en-GB" b="0" dirty="0"/>
              <a:t>to </a:t>
            </a:r>
            <a:r>
              <a:rPr lang="en-GB" b="1" dirty="0"/>
              <a:t>46 </a:t>
            </a:r>
            <a:r>
              <a:rPr lang="en-GB" b="0" dirty="0"/>
              <a:t>add new child </a:t>
            </a:r>
            <a:r>
              <a:rPr lang="en-GB" b="1" dirty="0"/>
              <a:t>Element</a:t>
            </a:r>
            <a:r>
              <a:rPr lang="en-GB" b="0" dirty="0"/>
              <a:t>s to the parent </a:t>
            </a:r>
            <a:r>
              <a:rPr lang="en-GB" b="1" dirty="0"/>
              <a:t>record</a:t>
            </a:r>
            <a:r>
              <a:rPr lang="en-GB" b="0" dirty="0"/>
              <a:t> tag, one for each of the three assignment scores for this student.  The tags are named </a:t>
            </a:r>
            <a:r>
              <a:rPr lang="en-GB" b="1" dirty="0"/>
              <a:t>a1</a:t>
            </a:r>
            <a:r>
              <a:rPr lang="en-GB" b="0" dirty="0"/>
              <a:t>, </a:t>
            </a:r>
            <a:r>
              <a:rPr lang="en-GB" b="1" dirty="0"/>
              <a:t>a2 </a:t>
            </a:r>
            <a:r>
              <a:rPr lang="en-GB" b="0" dirty="0"/>
              <a:t>and </a:t>
            </a:r>
            <a:r>
              <a:rPr lang="en-GB" b="1" dirty="0"/>
              <a:t>a3</a:t>
            </a:r>
            <a:r>
              <a:rPr lang="en-GB" b="0" dirty="0"/>
              <a:t>. As the data held are all </a:t>
            </a:r>
            <a:r>
              <a:rPr lang="en-GB" b="1" dirty="0" err="1"/>
              <a:t>int</a:t>
            </a:r>
            <a:r>
              <a:rPr lang="en-GB" b="0" dirty="0" err="1"/>
              <a:t>s</a:t>
            </a:r>
            <a:r>
              <a:rPr lang="en-GB" b="0" dirty="0"/>
              <a:t>, these are concatenated into </a:t>
            </a:r>
            <a:r>
              <a:rPr lang="en-GB" b="1" dirty="0"/>
              <a:t>String</a:t>
            </a:r>
            <a:r>
              <a:rPr lang="en-GB" b="0" dirty="0"/>
              <a:t>s before being added to the XML schema.  </a:t>
            </a:r>
          </a:p>
          <a:p>
            <a:r>
              <a:rPr lang="en-GB" b="1" dirty="0"/>
              <a:t>Line 48 </a:t>
            </a:r>
            <a:r>
              <a:rPr lang="en-GB" b="0" dirty="0"/>
              <a:t>adds the completed </a:t>
            </a:r>
            <a:r>
              <a:rPr lang="en-GB" b="1" dirty="0"/>
              <a:t>Elements </a:t>
            </a:r>
            <a:r>
              <a:rPr lang="en-GB" b="0" dirty="0"/>
              <a:t>blob to the root </a:t>
            </a:r>
            <a:r>
              <a:rPr lang="en-GB" b="1" dirty="0"/>
              <a:t>results</a:t>
            </a:r>
            <a:r>
              <a:rPr lang="en-GB" b="0" dirty="0"/>
              <a:t> </a:t>
            </a:r>
            <a:r>
              <a:rPr lang="en-GB" b="1" dirty="0"/>
              <a:t>Element</a:t>
            </a:r>
            <a:r>
              <a:rPr lang="en-GB" b="0" dirty="0"/>
              <a: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21</a:t>
            </a:fld>
            <a:endParaRPr lang="en-GB" dirty="0"/>
          </a:p>
        </p:txBody>
      </p:sp>
    </p:spTree>
    <p:extLst>
      <p:ext uri="{BB962C8B-B14F-4D97-AF65-F5344CB8AC3E}">
        <p14:creationId xmlns:p14="http://schemas.microsoft.com/office/powerpoint/2010/main" val="4104130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51 </a:t>
            </a:r>
            <a:r>
              <a:rPr lang="en-GB" b="0" dirty="0"/>
              <a:t>instantiates a new </a:t>
            </a:r>
            <a:r>
              <a:rPr lang="en-GB" b="1" dirty="0" err="1"/>
              <a:t>XMLOutputter</a:t>
            </a:r>
            <a:r>
              <a:rPr lang="en-GB" b="1" dirty="0"/>
              <a:t> </a:t>
            </a:r>
            <a:r>
              <a:rPr lang="en-GB" b="0" dirty="0"/>
              <a:t>object. This object is a </a:t>
            </a:r>
            <a:r>
              <a:rPr lang="en-GB" b="1" dirty="0"/>
              <a:t>JDOM</a:t>
            </a:r>
            <a:r>
              <a:rPr lang="en-GB" b="0" dirty="0"/>
              <a:t> class which simplifies the saving of the XML data.</a:t>
            </a:r>
          </a:p>
          <a:p>
            <a:r>
              <a:rPr lang="en-GB" b="1" dirty="0"/>
              <a:t>Line 53 </a:t>
            </a:r>
            <a:r>
              <a:rPr lang="en-GB" b="0" dirty="0"/>
              <a:t>instantiates a new </a:t>
            </a:r>
            <a:r>
              <a:rPr lang="en-GB" b="1" dirty="0" err="1"/>
              <a:t>FileOutputStream</a:t>
            </a:r>
            <a:r>
              <a:rPr lang="en-GB" b="1" dirty="0"/>
              <a:t> </a:t>
            </a:r>
            <a:r>
              <a:rPr lang="en-GB" b="0" dirty="0"/>
              <a:t>object. The constructor method is passed a single argument of the </a:t>
            </a:r>
            <a:r>
              <a:rPr lang="en-GB" b="1" dirty="0"/>
              <a:t>constant FILE_NAME </a:t>
            </a:r>
            <a:r>
              <a:rPr lang="en-GB" b="0" dirty="0"/>
              <a:t>created earlier.</a:t>
            </a:r>
          </a:p>
          <a:p>
            <a:r>
              <a:rPr lang="en-GB" b="1" dirty="0"/>
              <a:t>Line 54 </a:t>
            </a:r>
            <a:r>
              <a:rPr lang="en-GB" b="0" dirty="0"/>
              <a:t>calls the </a:t>
            </a:r>
            <a:r>
              <a:rPr lang="en-GB" b="1" dirty="0" err="1"/>
              <a:t>XMLOutputter.output</a:t>
            </a:r>
            <a:r>
              <a:rPr lang="en-GB" b="1" dirty="0"/>
              <a:t> </a:t>
            </a:r>
            <a:r>
              <a:rPr lang="en-GB" b="0" dirty="0"/>
              <a:t>method passing two arguments. Firstly the </a:t>
            </a:r>
            <a:r>
              <a:rPr lang="en-GB" b="1" dirty="0"/>
              <a:t>JDOM </a:t>
            </a:r>
            <a:r>
              <a:rPr lang="en-GB" b="0" dirty="0"/>
              <a:t>object save, and secondly the </a:t>
            </a:r>
            <a:r>
              <a:rPr lang="en-GB" b="1" dirty="0" err="1"/>
              <a:t>FileOutputStream</a:t>
            </a:r>
            <a:r>
              <a:rPr lang="en-GB" b="1" dirty="0"/>
              <a:t> </a:t>
            </a:r>
            <a:r>
              <a:rPr lang="en-GB" b="0" dirty="0"/>
              <a:t>object.  The first is the data which will be saved, the second specifies where this should be saved.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22</a:t>
            </a:fld>
            <a:endParaRPr lang="en-GB" dirty="0"/>
          </a:p>
        </p:txBody>
      </p:sp>
    </p:spTree>
    <p:extLst>
      <p:ext uri="{BB962C8B-B14F-4D97-AF65-F5344CB8AC3E}">
        <p14:creationId xmlns:p14="http://schemas.microsoft.com/office/powerpoint/2010/main" val="155069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66 </a:t>
            </a:r>
            <a:r>
              <a:rPr lang="en-GB" b="0" dirty="0"/>
              <a:t>declares the method specified in the interface which returns a </a:t>
            </a:r>
            <a:r>
              <a:rPr lang="en-GB" b="1" dirty="0" err="1"/>
              <a:t>boolean</a:t>
            </a:r>
            <a:r>
              <a:rPr lang="en-GB" b="0" dirty="0"/>
              <a:t> to indicate success or failure and does not require any arguments.</a:t>
            </a:r>
          </a:p>
          <a:p>
            <a:r>
              <a:rPr lang="en-GB" b="1" dirty="0"/>
              <a:t>Lines 68 </a:t>
            </a:r>
            <a:r>
              <a:rPr lang="en-GB" b="0" dirty="0"/>
              <a:t>to </a:t>
            </a:r>
            <a:r>
              <a:rPr lang="en-GB" b="1" dirty="0"/>
              <a:t>76 </a:t>
            </a:r>
            <a:r>
              <a:rPr lang="en-GB" b="0" dirty="0"/>
              <a:t>implements a try/catch block.  As a file read is an operation which can generate exceptions, this block will prevent the application crashing if the write fails.  </a:t>
            </a:r>
          </a:p>
          <a:p>
            <a:r>
              <a:rPr lang="en-GB" b="1" dirty="0"/>
              <a:t>Line 73 </a:t>
            </a:r>
            <a:r>
              <a:rPr lang="en-GB" b="0" dirty="0"/>
              <a:t>sets the error message attribute to the message generated by the exception thrown.</a:t>
            </a:r>
          </a:p>
          <a:p>
            <a:r>
              <a:rPr lang="en-GB" b="1" dirty="0"/>
              <a:t>Line 74 </a:t>
            </a:r>
            <a:r>
              <a:rPr lang="en-GB" b="0" dirty="0"/>
              <a:t>returns a value of </a:t>
            </a:r>
            <a:r>
              <a:rPr lang="en-GB" b="1" dirty="0"/>
              <a:t>false </a:t>
            </a:r>
            <a:r>
              <a:rPr lang="en-GB" b="0" dirty="0"/>
              <a:t>to indicate that the file read has failed.</a:t>
            </a:r>
            <a:endParaRPr lang="en-GB" b="1" dirty="0"/>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23</a:t>
            </a:fld>
            <a:endParaRPr lang="en-GB" dirty="0"/>
          </a:p>
        </p:txBody>
      </p:sp>
    </p:spTree>
    <p:extLst>
      <p:ext uri="{BB962C8B-B14F-4D97-AF65-F5344CB8AC3E}">
        <p14:creationId xmlns:p14="http://schemas.microsoft.com/office/powerpoint/2010/main" val="762369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70 </a:t>
            </a:r>
            <a:r>
              <a:rPr lang="en-GB" b="0" dirty="0"/>
              <a:t>instantiates the global </a:t>
            </a:r>
            <a:r>
              <a:rPr lang="en-GB" b="1" dirty="0" err="1"/>
              <a:t>m_results</a:t>
            </a:r>
            <a:r>
              <a:rPr lang="en-GB" b="1" dirty="0"/>
              <a:t> </a:t>
            </a:r>
            <a:r>
              <a:rPr lang="en-GB" b="1" dirty="0" err="1"/>
              <a:t>ArrayList</a:t>
            </a:r>
            <a:r>
              <a:rPr lang="en-GB" b="1" dirty="0"/>
              <a:t> </a:t>
            </a:r>
            <a:r>
              <a:rPr lang="en-GB" b="0" dirty="0"/>
              <a:t>of </a:t>
            </a:r>
            <a:r>
              <a:rPr lang="en-GB" b="1" dirty="0"/>
              <a:t>Records</a:t>
            </a:r>
            <a:r>
              <a:rPr lang="en-GB" b="0" dirty="0"/>
              <a:t> as a new, empty collection.  This will garbage collect any previously loaded data ready for the new load.  As this operation only needs to happen when the application loads, there should never be a situation where this happens.</a:t>
            </a:r>
          </a:p>
          <a:p>
            <a:r>
              <a:rPr lang="en-GB" b="1" dirty="0"/>
              <a:t>Line 72 </a:t>
            </a:r>
            <a:r>
              <a:rPr lang="en-GB" b="0" dirty="0"/>
              <a:t>creates a new </a:t>
            </a:r>
            <a:r>
              <a:rPr lang="en-GB" b="1" dirty="0"/>
              <a:t>JDOM</a:t>
            </a:r>
            <a:r>
              <a:rPr lang="en-GB" b="0" dirty="0"/>
              <a:t> </a:t>
            </a:r>
            <a:r>
              <a:rPr lang="en-GB" b="1" dirty="0" err="1"/>
              <a:t>SAXBuilder</a:t>
            </a:r>
            <a:r>
              <a:rPr lang="en-GB" b="1" dirty="0"/>
              <a:t> </a:t>
            </a:r>
            <a:r>
              <a:rPr lang="en-GB" b="0" dirty="0"/>
              <a:t>object which is used to create a hierarchical collection of objects from the text-based XML data in the data file.</a:t>
            </a:r>
          </a:p>
          <a:p>
            <a:r>
              <a:rPr lang="en-GB" b="1" dirty="0"/>
              <a:t>Line 74 </a:t>
            </a:r>
            <a:r>
              <a:rPr lang="en-GB" b="0" dirty="0"/>
              <a:t>creates a </a:t>
            </a:r>
            <a:r>
              <a:rPr lang="en-GB" b="1" dirty="0"/>
              <a:t>JDOM Document </a:t>
            </a:r>
            <a:r>
              <a:rPr lang="en-GB" b="0" dirty="0"/>
              <a:t>object populated with loaded data by calling the </a:t>
            </a:r>
            <a:r>
              <a:rPr lang="en-GB" b="1" dirty="0" err="1"/>
              <a:t>SaxBuilder.build</a:t>
            </a:r>
            <a:r>
              <a:rPr lang="en-GB" b="1" dirty="0"/>
              <a:t> </a:t>
            </a:r>
            <a:r>
              <a:rPr lang="en-GB" b="0" dirty="0"/>
              <a:t>method and supplying an argument of a file reference to the data file.</a:t>
            </a:r>
          </a:p>
          <a:p>
            <a:r>
              <a:rPr lang="en-GB" b="1" dirty="0"/>
              <a:t>Line 76 </a:t>
            </a:r>
            <a:r>
              <a:rPr lang="en-GB" b="0" dirty="0"/>
              <a:t>obtains a reference to the </a:t>
            </a:r>
            <a:r>
              <a:rPr lang="en-GB" b="1" dirty="0"/>
              <a:t>Document root Element</a:t>
            </a:r>
            <a:r>
              <a:rPr lang="en-GB" b="0" dirty="0"/>
              <a:t>.</a:t>
            </a:r>
          </a:p>
          <a:p>
            <a:r>
              <a:rPr lang="en-GB" b="1" dirty="0"/>
              <a:t>Line 78 </a:t>
            </a:r>
            <a:r>
              <a:rPr lang="en-GB" b="0" dirty="0"/>
              <a:t>creates a collection of </a:t>
            </a:r>
            <a:r>
              <a:rPr lang="en-GB" b="1" dirty="0"/>
              <a:t>JDOM Element </a:t>
            </a:r>
            <a:r>
              <a:rPr lang="en-GB" b="0" dirty="0"/>
              <a:t>objects from the </a:t>
            </a:r>
            <a:r>
              <a:rPr lang="en-GB" b="1" dirty="0"/>
              <a:t>root Element </a:t>
            </a:r>
            <a:r>
              <a:rPr lang="en-GB" b="0" dirty="0"/>
              <a:t>by specifying the name of the node to search for, in this case, </a:t>
            </a:r>
            <a:r>
              <a:rPr lang="en-GB" b="1" dirty="0"/>
              <a:t>result</a:t>
            </a:r>
            <a:r>
              <a:rPr lang="en-GB" b="0" dirty="0"/>
              <a:t>.</a:t>
            </a:r>
          </a:p>
          <a:p>
            <a:r>
              <a:rPr lang="en-GB" b="1" dirty="0"/>
              <a:t>Lines 80 </a:t>
            </a:r>
            <a:r>
              <a:rPr lang="en-GB" b="0" dirty="0"/>
              <a:t>to </a:t>
            </a:r>
            <a:r>
              <a:rPr lang="en-GB" b="1" dirty="0"/>
              <a:t>82 </a:t>
            </a:r>
            <a:r>
              <a:rPr lang="en-GB" b="0" dirty="0"/>
              <a:t>declare a </a:t>
            </a:r>
            <a:r>
              <a:rPr lang="en-GB" b="1" dirty="0"/>
              <a:t>foreach</a:t>
            </a:r>
            <a:r>
              <a:rPr lang="en-GB" b="0" dirty="0"/>
              <a:t> loop which will iterate over the collection of </a:t>
            </a:r>
            <a:r>
              <a:rPr lang="en-GB" b="1" dirty="0"/>
              <a:t>Element</a:t>
            </a:r>
            <a:r>
              <a:rPr lang="en-GB" b="0" dirty="0"/>
              <a:t> objects just created, parsing each to a single </a:t>
            </a:r>
            <a:r>
              <a:rPr lang="en-GB" b="1" dirty="0"/>
              <a:t>Result</a:t>
            </a:r>
            <a:r>
              <a:rPr lang="en-GB" b="0" dirty="0"/>
              <a:t> object.</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24</a:t>
            </a:fld>
            <a:endParaRPr lang="en-GB" dirty="0"/>
          </a:p>
        </p:txBody>
      </p:sp>
    </p:spTree>
    <p:extLst>
      <p:ext uri="{BB962C8B-B14F-4D97-AF65-F5344CB8AC3E}">
        <p14:creationId xmlns:p14="http://schemas.microsoft.com/office/powerpoint/2010/main" val="2210469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82 </a:t>
            </a:r>
            <a:r>
              <a:rPr lang="en-GB" b="0" dirty="0"/>
              <a:t>instantiates a new </a:t>
            </a:r>
            <a:r>
              <a:rPr lang="en-GB" b="1" dirty="0"/>
              <a:t>Record </a:t>
            </a:r>
            <a:r>
              <a:rPr lang="en-GB" b="0" dirty="0"/>
              <a:t>object.</a:t>
            </a:r>
          </a:p>
          <a:p>
            <a:r>
              <a:rPr lang="en-GB" b="1" dirty="0"/>
              <a:t>Lines 84 </a:t>
            </a:r>
            <a:r>
              <a:rPr lang="en-GB" b="0" dirty="0"/>
              <a:t>to </a:t>
            </a:r>
            <a:r>
              <a:rPr lang="en-GB" b="1" dirty="0"/>
              <a:t>89 </a:t>
            </a:r>
            <a:r>
              <a:rPr lang="en-GB" b="0" dirty="0"/>
              <a:t>populates the </a:t>
            </a:r>
            <a:r>
              <a:rPr lang="en-GB" b="1" dirty="0"/>
              <a:t>Record </a:t>
            </a:r>
            <a:r>
              <a:rPr lang="en-GB" b="0" dirty="0"/>
              <a:t>with the data from the </a:t>
            </a:r>
            <a:r>
              <a:rPr lang="en-GB" b="1" dirty="0"/>
              <a:t>JDOM Element </a:t>
            </a:r>
            <a:r>
              <a:rPr lang="en-GB" b="0" dirty="0"/>
              <a:t>being iterated over.  Each of the scores for the assignments are parsed back to</a:t>
            </a:r>
            <a:r>
              <a:rPr lang="en-GB" b="1" dirty="0"/>
              <a:t> </a:t>
            </a:r>
            <a:r>
              <a:rPr lang="en-GB" b="1" dirty="0" err="1"/>
              <a:t>Ints</a:t>
            </a:r>
            <a:r>
              <a:rPr lang="en-GB" b="1" dirty="0"/>
              <a:t> </a:t>
            </a:r>
            <a:r>
              <a:rPr lang="en-GB" b="0" dirty="0"/>
              <a:t>from the text values contained in the XML.  These should never fail as the data is also written by the application but even so, these operations take place in a </a:t>
            </a:r>
            <a:r>
              <a:rPr lang="en-GB" b="1" dirty="0"/>
              <a:t>try/catch </a:t>
            </a:r>
            <a:r>
              <a:rPr lang="en-GB" b="0" dirty="0"/>
              <a:t>block so the application will not crash but if any data is badly formed, the data will not load.</a:t>
            </a:r>
          </a:p>
          <a:p>
            <a:r>
              <a:rPr lang="en-GB" b="1" dirty="0"/>
              <a:t>Line 91 </a:t>
            </a:r>
            <a:r>
              <a:rPr lang="en-GB" b="0" dirty="0"/>
              <a:t>adds the new </a:t>
            </a:r>
            <a:r>
              <a:rPr lang="en-GB" b="1" dirty="0"/>
              <a:t>Result </a:t>
            </a:r>
            <a:r>
              <a:rPr lang="en-GB" b="0" dirty="0"/>
              <a:t>object to the global</a:t>
            </a:r>
            <a:r>
              <a:rPr lang="en-GB" b="1" dirty="0"/>
              <a:t> </a:t>
            </a:r>
            <a:r>
              <a:rPr lang="en-GB" b="1" dirty="0" err="1"/>
              <a:t>m_results</a:t>
            </a:r>
            <a:r>
              <a:rPr lang="en-GB" b="1" dirty="0"/>
              <a:t> </a:t>
            </a:r>
            <a:r>
              <a:rPr lang="en-GB" b="0" dirty="0"/>
              <a:t>collection instantiated at the start of this method.</a:t>
            </a:r>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25</a:t>
            </a:fld>
            <a:endParaRPr lang="en-GB" dirty="0"/>
          </a:p>
        </p:txBody>
      </p:sp>
    </p:spTree>
    <p:extLst>
      <p:ext uri="{BB962C8B-B14F-4D97-AF65-F5344CB8AC3E}">
        <p14:creationId xmlns:p14="http://schemas.microsoft.com/office/powerpoint/2010/main" val="196046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In Java these are often referred to as POJOs (Plain Old Java Object) or Java Beans (kind of, our example above is not quite a Java Bean as it does not implement the Serializable interface).  In Python they are data classes.  Other languages may use other terminology, the idea is the same.</a:t>
            </a:r>
          </a:p>
        </p:txBody>
      </p:sp>
      <p:sp>
        <p:nvSpPr>
          <p:cNvPr id="4" name="Slide Number Placeholder 3"/>
          <p:cNvSpPr>
            <a:spLocks noGrp="1"/>
          </p:cNvSpPr>
          <p:nvPr>
            <p:ph type="sldNum" sz="quarter" idx="5"/>
          </p:nvPr>
        </p:nvSpPr>
        <p:spPr/>
        <p:txBody>
          <a:bodyPr/>
          <a:lstStyle/>
          <a:p>
            <a:fld id="{F613D83F-DC1D-4206-A168-2287E477B1D2}" type="slidenum">
              <a:rPr lang="en-GB" smtClean="0"/>
              <a:t>6</a:t>
            </a:fld>
            <a:endParaRPr lang="en-GB" dirty="0"/>
          </a:p>
        </p:txBody>
      </p:sp>
    </p:spTree>
    <p:extLst>
      <p:ext uri="{BB962C8B-B14F-4D97-AF65-F5344CB8AC3E}">
        <p14:creationId xmlns:p14="http://schemas.microsoft.com/office/powerpoint/2010/main" val="2124097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94 </a:t>
            </a:r>
            <a:r>
              <a:rPr lang="en-GB" b="0" dirty="0"/>
              <a:t>returns a value of </a:t>
            </a:r>
            <a:r>
              <a:rPr lang="en-GB" b="1" dirty="0"/>
              <a:t>true</a:t>
            </a:r>
            <a:r>
              <a:rPr lang="en-GB" b="0" dirty="0"/>
              <a:t> indicating a successful load operation to the calling method.</a:t>
            </a:r>
          </a:p>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26</a:t>
            </a:fld>
            <a:endParaRPr lang="en-GB" dirty="0"/>
          </a:p>
        </p:txBody>
      </p:sp>
    </p:spTree>
    <p:extLst>
      <p:ext uri="{BB962C8B-B14F-4D97-AF65-F5344CB8AC3E}">
        <p14:creationId xmlns:p14="http://schemas.microsoft.com/office/powerpoint/2010/main" val="1841458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Clarification:</a:t>
            </a:r>
          </a:p>
          <a:p>
            <a:r>
              <a:rPr lang="en-GB" b="1" dirty="0"/>
              <a:t>Line 46</a:t>
            </a:r>
            <a:r>
              <a:rPr lang="en-GB" b="0" dirty="0"/>
              <a:t> is altered from using the old </a:t>
            </a:r>
            <a:r>
              <a:rPr lang="en-GB" b="1" dirty="0" err="1"/>
              <a:t>CSVAccess</a:t>
            </a:r>
            <a:r>
              <a:rPr lang="en-GB" b="1" dirty="0"/>
              <a:t> </a:t>
            </a:r>
            <a:r>
              <a:rPr lang="en-GB" b="0" dirty="0"/>
              <a:t>class to using the new </a:t>
            </a:r>
            <a:r>
              <a:rPr lang="en-GB" b="1" dirty="0" err="1"/>
              <a:t>JDOMAccess</a:t>
            </a:r>
            <a:r>
              <a:rPr lang="en-GB" b="1" dirty="0"/>
              <a:t> </a:t>
            </a:r>
            <a:r>
              <a:rPr lang="en-GB" b="0" dirty="0"/>
              <a:t>class.  As both of these classes implement the </a:t>
            </a:r>
            <a:r>
              <a:rPr lang="en-GB" b="1" dirty="0"/>
              <a:t>Access </a:t>
            </a:r>
            <a:r>
              <a:rPr lang="en-GB" b="0" dirty="0"/>
              <a:t>interface, the rest of the application can be left unaltered as it already knows how to interact with any class using the </a:t>
            </a:r>
            <a:r>
              <a:rPr lang="en-GB" b="1" dirty="0"/>
              <a:t>Access </a:t>
            </a:r>
            <a:r>
              <a:rPr lang="en-GB" b="0" dirty="0"/>
              <a:t>interface.  This demonstrates the power and flexibility of using interfaces to define functionality between MVC layers.  If it proves better to use the CSV format to save application data, simply changing this reference back to </a:t>
            </a:r>
            <a:r>
              <a:rPr lang="en-GB" b="1" dirty="0" err="1"/>
              <a:t>CSVAccess</a:t>
            </a:r>
            <a:r>
              <a:rPr lang="en-GB" b="0" dirty="0"/>
              <a:t> is all that is needed.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27</a:t>
            </a:fld>
            <a:endParaRPr lang="en-GB" dirty="0"/>
          </a:p>
        </p:txBody>
      </p:sp>
    </p:spTree>
    <p:extLst>
      <p:ext uri="{BB962C8B-B14F-4D97-AF65-F5344CB8AC3E}">
        <p14:creationId xmlns:p14="http://schemas.microsoft.com/office/powerpoint/2010/main" val="672568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t>* You will probably get an error the first time the application runs as there is presently no data file to load.  Click </a:t>
            </a:r>
            <a:r>
              <a:rPr lang="en-GB" b="1" dirty="0"/>
              <a:t>ok</a:t>
            </a:r>
            <a:r>
              <a:rPr lang="en-GB" b="0" dirty="0"/>
              <a:t> and the application should work as expected.</a:t>
            </a: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29</a:t>
            </a:fld>
            <a:endParaRPr lang="en-GB" dirty="0"/>
          </a:p>
        </p:txBody>
      </p:sp>
    </p:spTree>
    <p:extLst>
      <p:ext uri="{BB962C8B-B14F-4D97-AF65-F5344CB8AC3E}">
        <p14:creationId xmlns:p14="http://schemas.microsoft.com/office/powerpoint/2010/main" val="2033599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30</a:t>
            </a:fld>
            <a:endParaRPr lang="en-GB" dirty="0"/>
          </a:p>
        </p:txBody>
      </p:sp>
    </p:spTree>
    <p:extLst>
      <p:ext uri="{BB962C8B-B14F-4D97-AF65-F5344CB8AC3E}">
        <p14:creationId xmlns:p14="http://schemas.microsoft.com/office/powerpoint/2010/main" val="550563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33</a:t>
            </a:fld>
            <a:endParaRPr lang="en-GB" dirty="0"/>
          </a:p>
        </p:txBody>
      </p:sp>
    </p:spTree>
    <p:extLst>
      <p:ext uri="{BB962C8B-B14F-4D97-AF65-F5344CB8AC3E}">
        <p14:creationId xmlns:p14="http://schemas.microsoft.com/office/powerpoint/2010/main" val="2021796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a:t>
            </a:r>
            <a:r>
              <a:rPr lang="en-GB" dirty="0" err="1"/>
              <a:t>GeeksForGeeks</a:t>
            </a:r>
            <a:r>
              <a:rPr lang="en-GB" dirty="0"/>
              <a:t>. </a:t>
            </a:r>
            <a:r>
              <a:rPr lang="en-GB" b="0" i="1" dirty="0"/>
              <a:t>When to use static vs instantiated classes in PHP? </a:t>
            </a:r>
            <a:r>
              <a:rPr lang="en-GB" b="0" i="0" dirty="0"/>
              <a:t>Available at: https://www.geeksforgeeks.org/when-to-use-static-vs-instantiated-classes-in-php/.  Last Accessed: 5/8/22.</a:t>
            </a:r>
            <a:endParaRPr lang="en-GB" b="0" i="1" dirty="0"/>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7</a:t>
            </a:fld>
            <a:endParaRPr lang="en-GB" dirty="0"/>
          </a:p>
        </p:txBody>
      </p:sp>
    </p:spTree>
    <p:extLst>
      <p:ext uri="{BB962C8B-B14F-4D97-AF65-F5344CB8AC3E}">
        <p14:creationId xmlns:p14="http://schemas.microsoft.com/office/powerpoint/2010/main" val="252644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 example creates tags for each assignment score and attributes of the parent tag for the name and id </a:t>
            </a:r>
            <a:r>
              <a:rPr lang="en-GB" b="1" dirty="0"/>
              <a:t>Strings</a:t>
            </a:r>
            <a:r>
              <a:rPr lang="en-GB" dirty="0"/>
              <a:t>.  This is entirely personal choice, these data elements could have all been attributes or tags or any other mixture of both.  There is no hard and fast run for this.</a:t>
            </a:r>
          </a:p>
        </p:txBody>
      </p:sp>
      <p:sp>
        <p:nvSpPr>
          <p:cNvPr id="4" name="Slide Number Placeholder 3"/>
          <p:cNvSpPr>
            <a:spLocks noGrp="1"/>
          </p:cNvSpPr>
          <p:nvPr>
            <p:ph type="sldNum" sz="quarter" idx="5"/>
          </p:nvPr>
        </p:nvSpPr>
        <p:spPr/>
        <p:txBody>
          <a:bodyPr/>
          <a:lstStyle/>
          <a:p>
            <a:fld id="{F613D83F-DC1D-4206-A168-2287E477B1D2}" type="slidenum">
              <a:rPr lang="en-GB" smtClean="0"/>
              <a:t>9</a:t>
            </a:fld>
            <a:endParaRPr lang="en-GB" dirty="0"/>
          </a:p>
        </p:txBody>
      </p:sp>
    </p:spTree>
    <p:extLst>
      <p:ext uri="{BB962C8B-B14F-4D97-AF65-F5344CB8AC3E}">
        <p14:creationId xmlns:p14="http://schemas.microsoft.com/office/powerpoint/2010/main" val="47386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10</a:t>
            </a:fld>
            <a:endParaRPr lang="en-GB" dirty="0"/>
          </a:p>
        </p:txBody>
      </p:sp>
    </p:spTree>
    <p:extLst>
      <p:ext uri="{BB962C8B-B14F-4D97-AF65-F5344CB8AC3E}">
        <p14:creationId xmlns:p14="http://schemas.microsoft.com/office/powerpoint/2010/main" val="282089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Apache </a:t>
            </a:r>
            <a:r>
              <a:rPr lang="en-GB" dirty="0" err="1"/>
              <a:t>Mavan</a:t>
            </a:r>
            <a:r>
              <a:rPr lang="en-GB" dirty="0"/>
              <a:t> Project. </a:t>
            </a:r>
            <a:r>
              <a:rPr lang="en-GB" b="0" i="1" dirty="0"/>
              <a:t>Welcome to Apache Maven. </a:t>
            </a:r>
            <a:r>
              <a:rPr lang="en-GB" b="0" i="0" dirty="0"/>
              <a:t>Available at: https://maven.apache.org/.  Last Accessed: 4/9/22.</a:t>
            </a:r>
          </a:p>
          <a:p>
            <a:r>
              <a:rPr lang="en-GB" dirty="0"/>
              <a:t> </a:t>
            </a:r>
          </a:p>
        </p:txBody>
      </p:sp>
      <p:sp>
        <p:nvSpPr>
          <p:cNvPr id="4" name="Slide Number Placeholder 3"/>
          <p:cNvSpPr>
            <a:spLocks noGrp="1"/>
          </p:cNvSpPr>
          <p:nvPr>
            <p:ph type="sldNum" sz="quarter" idx="5"/>
          </p:nvPr>
        </p:nvSpPr>
        <p:spPr/>
        <p:txBody>
          <a:bodyPr/>
          <a:lstStyle/>
          <a:p>
            <a:fld id="{F613D83F-DC1D-4206-A168-2287E477B1D2}" type="slidenum">
              <a:rPr lang="en-GB" smtClean="0"/>
              <a:t>11</a:t>
            </a:fld>
            <a:endParaRPr lang="en-GB" dirty="0"/>
          </a:p>
        </p:txBody>
      </p:sp>
    </p:spTree>
    <p:extLst>
      <p:ext uri="{BB962C8B-B14F-4D97-AF65-F5344CB8AC3E}">
        <p14:creationId xmlns:p14="http://schemas.microsoft.com/office/powerpoint/2010/main" val="2781191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If you would like to use a the most up-to-date version of </a:t>
            </a:r>
            <a:r>
              <a:rPr lang="en-GB" b="1" dirty="0"/>
              <a:t>JDOM</a:t>
            </a:r>
            <a:r>
              <a:rPr lang="en-GB" dirty="0"/>
              <a:t>, you can get it here:  </a:t>
            </a:r>
            <a:r>
              <a:rPr lang="en-GB" b="1" dirty="0"/>
              <a:t>http://www.jdom.org/downloads</a:t>
            </a:r>
          </a:p>
          <a:p>
            <a:r>
              <a:rPr lang="en-GB" b="0" dirty="0"/>
              <a:t>At the time of writing, 2.0.6.1 </a:t>
            </a:r>
            <a:r>
              <a:rPr lang="en-GB" b="1" dirty="0"/>
              <a:t>IS</a:t>
            </a:r>
            <a:r>
              <a:rPr lang="en-GB" b="0" dirty="0"/>
              <a:t> the latest stable release.</a:t>
            </a:r>
          </a:p>
        </p:txBody>
      </p:sp>
      <p:sp>
        <p:nvSpPr>
          <p:cNvPr id="4" name="Slide Number Placeholder 3"/>
          <p:cNvSpPr>
            <a:spLocks noGrp="1"/>
          </p:cNvSpPr>
          <p:nvPr>
            <p:ph type="sldNum" sz="quarter" idx="5"/>
          </p:nvPr>
        </p:nvSpPr>
        <p:spPr/>
        <p:txBody>
          <a:bodyPr/>
          <a:lstStyle/>
          <a:p>
            <a:fld id="{F613D83F-DC1D-4206-A168-2287E477B1D2}" type="slidenum">
              <a:rPr lang="en-GB" smtClean="0"/>
              <a:t>13</a:t>
            </a:fld>
            <a:endParaRPr lang="en-GB" dirty="0"/>
          </a:p>
        </p:txBody>
      </p:sp>
    </p:spTree>
    <p:extLst>
      <p:ext uri="{BB962C8B-B14F-4D97-AF65-F5344CB8AC3E}">
        <p14:creationId xmlns:p14="http://schemas.microsoft.com/office/powerpoint/2010/main" val="43342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The command palette can be opened with either </a:t>
            </a:r>
            <a:r>
              <a:rPr lang="en-GB" b="1" dirty="0"/>
              <a:t>CTRL+SHIFT+P</a:t>
            </a:r>
            <a:r>
              <a:rPr lang="en-GB" dirty="0"/>
              <a:t> or </a:t>
            </a:r>
            <a:r>
              <a:rPr lang="en-GB" b="1" dirty="0"/>
              <a:t>View &gt; Command Palette…</a:t>
            </a:r>
          </a:p>
          <a:p>
            <a:endParaRPr lang="en-GB" dirty="0"/>
          </a:p>
        </p:txBody>
      </p:sp>
      <p:sp>
        <p:nvSpPr>
          <p:cNvPr id="4" name="Slide Number Placeholder 3"/>
          <p:cNvSpPr>
            <a:spLocks noGrp="1"/>
          </p:cNvSpPr>
          <p:nvPr>
            <p:ph type="sldNum" sz="quarter" idx="5"/>
          </p:nvPr>
        </p:nvSpPr>
        <p:spPr/>
        <p:txBody>
          <a:bodyPr/>
          <a:lstStyle/>
          <a:p>
            <a:fld id="{F613D83F-DC1D-4206-A168-2287E477B1D2}" type="slidenum">
              <a:rPr lang="en-GB" smtClean="0"/>
              <a:t>14</a:t>
            </a:fld>
            <a:endParaRPr lang="en-GB" dirty="0"/>
          </a:p>
        </p:txBody>
      </p:sp>
    </p:spTree>
    <p:extLst>
      <p:ext uri="{BB962C8B-B14F-4D97-AF65-F5344CB8AC3E}">
        <p14:creationId xmlns:p14="http://schemas.microsoft.com/office/powerpoint/2010/main" val="2344297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F613D83F-DC1D-4206-A168-2287E477B1D2}" type="slidenum">
              <a:rPr lang="en-GB" smtClean="0"/>
              <a:t>15</a:t>
            </a:fld>
            <a:endParaRPr lang="en-GB" dirty="0"/>
          </a:p>
        </p:txBody>
      </p:sp>
    </p:spTree>
    <p:extLst>
      <p:ext uri="{BB962C8B-B14F-4D97-AF65-F5344CB8AC3E}">
        <p14:creationId xmlns:p14="http://schemas.microsoft.com/office/powerpoint/2010/main" val="1176549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endParaRPr kumimoji="0" lang="en-US" dirty="0"/>
          </a:p>
        </p:txBody>
      </p:sp>
      <p:sp>
        <p:nvSpPr>
          <p:cNvPr id="4" name="Date Placeholder 3"/>
          <p:cNvSpPr>
            <a:spLocks noGrp="1"/>
          </p:cNvSpPr>
          <p:nvPr>
            <p:ph type="dt" sz="half" idx="10"/>
          </p:nvPr>
        </p:nvSpPr>
        <p:spPr/>
        <p:txBody>
          <a:bodyPr/>
          <a:lstStyle>
            <a:lvl1pPr>
              <a:defRPr>
                <a:latin typeface="Calibri" pitchFamily="34" charset="0"/>
              </a:defRPr>
            </a:lvl1pPr>
          </a:lstStyle>
          <a:p>
            <a:fld id="{D7C3A134-F1C3-464B-BF47-54DC2DE08F52}" type="datetimeFigureOut">
              <a:rPr lang="en-US" smtClean="0"/>
              <a:pPr/>
              <a:t>9/18/2022</a:t>
            </a:fld>
            <a:endParaRPr lang="en-US" dirty="0"/>
          </a:p>
        </p:txBody>
      </p:sp>
      <p:sp>
        <p:nvSpPr>
          <p:cNvPr id="5" name="Footer Placeholder 4"/>
          <p:cNvSpPr>
            <a:spLocks noGrp="1"/>
          </p:cNvSpPr>
          <p:nvPr>
            <p:ph type="ftr" sz="quarter" idx="11"/>
          </p:nvPr>
        </p:nvSpPr>
        <p:spPr/>
        <p:txBody>
          <a:bodyPr/>
          <a:lstStyle>
            <a:lvl1pPr>
              <a:defRPr>
                <a:latin typeface="Calibri" pitchFamily="34" charset="0"/>
              </a:defRPr>
            </a:lvl1pPr>
          </a:lstStyle>
          <a:p>
            <a:endParaRPr kumimoji="0" lang="en-US"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9/18/2022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pPr/>
              <a:t>9/18/2022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lvl1pPr>
              <a:spcBef>
                <a:spcPts val="0"/>
              </a:spcBef>
              <a:spcAft>
                <a:spcPts val="600"/>
              </a:spcAft>
              <a:defRPr sz="2000"/>
            </a:lvl1pPr>
            <a:lvl2pPr>
              <a:spcBef>
                <a:spcPts val="0"/>
              </a:spcBef>
              <a:spcAft>
                <a:spcPts val="600"/>
              </a:spcAft>
              <a:defRPr sz="1800"/>
            </a:lvl2pPr>
            <a:lvl3pPr>
              <a:spcBef>
                <a:spcPts val="0"/>
              </a:spcBef>
              <a:spcAft>
                <a:spcPts val="600"/>
              </a:spcAft>
              <a:defRPr sz="1600"/>
            </a:lvl3pPr>
            <a:lvl4pPr>
              <a:spcBef>
                <a:spcPts val="0"/>
              </a:spcBef>
              <a:spcAft>
                <a:spcPts val="600"/>
              </a:spcAft>
              <a:defRPr sz="1400"/>
            </a:lvl4pPr>
            <a:lvl5pPr>
              <a:spcBef>
                <a:spcPts val="0"/>
              </a:spcBef>
              <a:spcAft>
                <a:spcPts val="600"/>
              </a:spcAft>
              <a:defRPr sz="12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D7C3A134-F1C3-464B-BF47-54DC2DE08F52}" type="datetimeFigureOut">
              <a:rPr lang="en-US" smtClean="0"/>
              <a:pPr/>
              <a:t>9/18/2022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685799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9/18/2022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pPr/>
              <a:t>9/18/2022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pPr/>
              <a:t>9/18/2022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7C3A134-F1C3-464B-BF47-54DC2DE08F52}" type="datetimeFigureOut">
              <a:rPr lang="en-US" smtClean="0"/>
              <a:pPr/>
              <a:t>9/18/2022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pPr/>
              <a:t>9/18/2022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648F39E-9C37-485F-AC97-16BB4BDF9F49}"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pPr/>
              <a:t>9/18/2022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648F39E-9C37-485F-AC97-16BB4BDF9F49}" type="slidenum">
              <a:rPr kumimoji="0" lang="en-US" smtClean="0"/>
              <a:pPr/>
              <a:t>‹#›</a:t>
            </a:fld>
            <a:endParaRPr kumimoji="0"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pPr/>
              <a:t>9/18/2022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endParaRPr kumimoji="0" lang="en-US" dirty="0"/>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pPr/>
              <a:t>9/18/2022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pPr/>
              <a:t>‹#›</a:t>
            </a:fld>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Calibri" pitchFamily="34"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Calibri" pitchFamily="34" charset="0"/>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Calibri" pitchFamily="34" charset="0"/>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Calibri" pitchFamily="34"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Calibri" pitchFamily="34"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aven.apache.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000" dirty="0"/>
              <a:t>Data handling in Application development</a:t>
            </a:r>
            <a:br>
              <a:rPr lang="en-GB" dirty="0"/>
            </a:br>
            <a:r>
              <a:rPr lang="en-GB" sz="2400" dirty="0">
                <a:solidFill>
                  <a:schemeClr val="tx1"/>
                </a:solidFill>
              </a:rPr>
              <a:t>Semi-structured data, coding an XML load / save data class</a:t>
            </a: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E7C9D-B2E9-438D-422F-06DD572A8507}"/>
              </a:ext>
            </a:extLst>
          </p:cNvPr>
          <p:cNvSpPr>
            <a:spLocks noGrp="1"/>
          </p:cNvSpPr>
          <p:nvPr>
            <p:ph type="title"/>
          </p:nvPr>
        </p:nvSpPr>
        <p:spPr/>
        <p:txBody>
          <a:bodyPr/>
          <a:lstStyle/>
          <a:p>
            <a:r>
              <a:rPr lang="en-GB" dirty="0"/>
              <a:t>When and where to use XML</a:t>
            </a:r>
          </a:p>
        </p:txBody>
      </p:sp>
      <p:sp>
        <p:nvSpPr>
          <p:cNvPr id="3" name="Content Placeholder 2">
            <a:extLst>
              <a:ext uri="{FF2B5EF4-FFF2-40B4-BE49-F238E27FC236}">
                <a16:creationId xmlns:a16="http://schemas.microsoft.com/office/drawing/2014/main" id="{19269105-9EE4-9326-8ABF-D0F4AF0B89D2}"/>
              </a:ext>
            </a:extLst>
          </p:cNvPr>
          <p:cNvSpPr>
            <a:spLocks noGrp="1"/>
          </p:cNvSpPr>
          <p:nvPr>
            <p:ph idx="1"/>
          </p:nvPr>
        </p:nvSpPr>
        <p:spPr/>
        <p:txBody>
          <a:bodyPr/>
          <a:lstStyle/>
          <a:p>
            <a:r>
              <a:rPr lang="en-GB" dirty="0"/>
              <a:t>XML creates formatted, organised, human-readable data blobs which are simple to parse from a data collection for saving to disk, and equally simple to load and parse to memory.</a:t>
            </a:r>
          </a:p>
          <a:p>
            <a:r>
              <a:rPr lang="en-GB" dirty="0"/>
              <a:t>XML is not as efficient as other data storage options as the extra characters required to create the tags and attributes take up disk space and require more memory to load and process.</a:t>
            </a:r>
          </a:p>
          <a:p>
            <a:r>
              <a:rPr lang="en-GB" dirty="0"/>
              <a:t>As a result XML is not a good choice for large blobs of data or for data which has to be saved frequently.</a:t>
            </a:r>
          </a:p>
          <a:p>
            <a:r>
              <a:rPr lang="en-GB" dirty="0"/>
              <a:t>XML is a good choice for data that may need to be human-readable… such as application config files as these are small and only loaded as the application starts.</a:t>
            </a:r>
          </a:p>
          <a:p>
            <a:r>
              <a:rPr lang="en-GB" dirty="0"/>
              <a:t>XML is a reasonable format for the result calculator as class sizes dictate that no more than 20-30 records are likely at a time.</a:t>
            </a:r>
          </a:p>
          <a:p>
            <a:endParaRPr lang="en-GB" dirty="0"/>
          </a:p>
        </p:txBody>
      </p:sp>
    </p:spTree>
    <p:extLst>
      <p:ext uri="{BB962C8B-B14F-4D97-AF65-F5344CB8AC3E}">
        <p14:creationId xmlns:p14="http://schemas.microsoft.com/office/powerpoint/2010/main" val="9707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8D71-7031-A541-E0D0-EEB33B289438}"/>
              </a:ext>
            </a:extLst>
          </p:cNvPr>
          <p:cNvSpPr>
            <a:spLocks noGrp="1"/>
          </p:cNvSpPr>
          <p:nvPr>
            <p:ph type="title"/>
          </p:nvPr>
        </p:nvSpPr>
        <p:spPr/>
        <p:txBody>
          <a:bodyPr/>
          <a:lstStyle/>
          <a:p>
            <a:r>
              <a:rPr lang="en-GB" dirty="0"/>
              <a:t>Using JAR files</a:t>
            </a:r>
          </a:p>
        </p:txBody>
      </p:sp>
      <p:sp>
        <p:nvSpPr>
          <p:cNvPr id="3" name="Content Placeholder 2">
            <a:extLst>
              <a:ext uri="{FF2B5EF4-FFF2-40B4-BE49-F238E27FC236}">
                <a16:creationId xmlns:a16="http://schemas.microsoft.com/office/drawing/2014/main" id="{7CF3AC35-D379-8494-1A41-5530B70D56D9}"/>
              </a:ext>
            </a:extLst>
          </p:cNvPr>
          <p:cNvSpPr>
            <a:spLocks noGrp="1"/>
          </p:cNvSpPr>
          <p:nvPr>
            <p:ph idx="1"/>
          </p:nvPr>
        </p:nvSpPr>
        <p:spPr/>
        <p:txBody>
          <a:bodyPr>
            <a:normAutofit lnSpcReduction="10000"/>
          </a:bodyPr>
          <a:lstStyle/>
          <a:p>
            <a:r>
              <a:rPr lang="en-GB" b="1" dirty="0"/>
              <a:t>JAR</a:t>
            </a:r>
            <a:r>
              <a:rPr lang="en-GB" dirty="0"/>
              <a:t> stands for </a:t>
            </a:r>
            <a:r>
              <a:rPr lang="en-GB" b="1" dirty="0"/>
              <a:t>J</a:t>
            </a:r>
            <a:r>
              <a:rPr lang="en-GB" dirty="0"/>
              <a:t>ava </a:t>
            </a:r>
            <a:r>
              <a:rPr lang="en-GB" b="1" dirty="0" err="1"/>
              <a:t>AR</a:t>
            </a:r>
            <a:r>
              <a:rPr lang="en-GB" dirty="0" err="1"/>
              <a:t>chive</a:t>
            </a:r>
            <a:r>
              <a:rPr lang="en-GB" dirty="0"/>
              <a:t>. </a:t>
            </a:r>
          </a:p>
          <a:p>
            <a:r>
              <a:rPr lang="en-GB" b="1" dirty="0"/>
              <a:t>JAR</a:t>
            </a:r>
            <a:r>
              <a:rPr lang="en-GB" dirty="0"/>
              <a:t> files are code library archives which can be added to a project to avoid the need to program the functionality that they provide from scratch.</a:t>
            </a:r>
          </a:p>
          <a:p>
            <a:r>
              <a:rPr lang="en-GB" b="1" dirty="0"/>
              <a:t>JAR</a:t>
            </a:r>
            <a:r>
              <a:rPr lang="en-GB" dirty="0"/>
              <a:t> files can be downloaded using a project manager program such as </a:t>
            </a:r>
            <a:r>
              <a:rPr lang="en-GB" dirty="0">
                <a:hlinkClick r:id="rId3"/>
              </a:rPr>
              <a:t>Maven</a:t>
            </a:r>
            <a:r>
              <a:rPr lang="en-GB" dirty="0"/>
              <a:t> </a:t>
            </a:r>
            <a:r>
              <a:rPr lang="en-GB" sz="1200" dirty="0"/>
              <a:t>[1]</a:t>
            </a:r>
            <a:r>
              <a:rPr lang="en-GB" dirty="0"/>
              <a:t>, or manually downloaded and placed in the project </a:t>
            </a:r>
            <a:r>
              <a:rPr lang="en-GB" b="1" dirty="0"/>
              <a:t>lib</a:t>
            </a:r>
            <a:r>
              <a:rPr lang="en-GB" dirty="0"/>
              <a:t> folder.</a:t>
            </a:r>
          </a:p>
          <a:p>
            <a:r>
              <a:rPr lang="en-GB" dirty="0"/>
              <a:t>Java has a built-in library for dealing with XML data, </a:t>
            </a:r>
            <a:r>
              <a:rPr lang="en-GB" b="1" dirty="0"/>
              <a:t>DOM</a:t>
            </a:r>
            <a:r>
              <a:rPr lang="en-GB" dirty="0"/>
              <a:t>.</a:t>
            </a:r>
          </a:p>
          <a:p>
            <a:r>
              <a:rPr lang="en-GB" b="1" dirty="0"/>
              <a:t>DOM</a:t>
            </a:r>
            <a:r>
              <a:rPr lang="en-GB" dirty="0"/>
              <a:t> is old, clunky and no-longer widely used.</a:t>
            </a:r>
          </a:p>
          <a:p>
            <a:r>
              <a:rPr lang="en-GB" dirty="0"/>
              <a:t>There are numerous Java libraries for handling XML, amongst them are </a:t>
            </a:r>
            <a:r>
              <a:rPr lang="en-GB" b="1" dirty="0" err="1"/>
              <a:t>StAX</a:t>
            </a:r>
            <a:r>
              <a:rPr lang="en-GB" dirty="0"/>
              <a:t>, </a:t>
            </a:r>
            <a:r>
              <a:rPr lang="en-GB" b="1" dirty="0"/>
              <a:t>SAX</a:t>
            </a:r>
            <a:r>
              <a:rPr lang="en-GB" dirty="0"/>
              <a:t> and </a:t>
            </a:r>
            <a:r>
              <a:rPr lang="en-GB" b="1" dirty="0"/>
              <a:t>JDOM</a:t>
            </a:r>
            <a:r>
              <a:rPr lang="en-GB" dirty="0"/>
              <a:t>.</a:t>
            </a:r>
          </a:p>
          <a:p>
            <a:r>
              <a:rPr lang="en-GB" dirty="0"/>
              <a:t>This project will use the </a:t>
            </a:r>
            <a:r>
              <a:rPr lang="en-GB" b="1" dirty="0"/>
              <a:t>JDOM</a:t>
            </a:r>
            <a:r>
              <a:rPr lang="en-GB" dirty="0"/>
              <a:t> library as it is the easiest to program and most similar to the standard </a:t>
            </a:r>
            <a:r>
              <a:rPr lang="en-GB" b="1" dirty="0"/>
              <a:t>C# </a:t>
            </a:r>
            <a:r>
              <a:rPr lang="en-GB" dirty="0"/>
              <a:t>approach using the </a:t>
            </a:r>
            <a:r>
              <a:rPr lang="en-GB" b="1" dirty="0" err="1"/>
              <a:t>Linq</a:t>
            </a:r>
            <a:r>
              <a:rPr lang="en-GB" b="1" dirty="0"/>
              <a:t> </a:t>
            </a:r>
            <a:r>
              <a:rPr lang="en-GB" dirty="0"/>
              <a:t>library.</a:t>
            </a:r>
          </a:p>
          <a:p>
            <a:r>
              <a:rPr lang="en-GB" dirty="0"/>
              <a:t>A </a:t>
            </a:r>
            <a:r>
              <a:rPr lang="en-GB" b="1" dirty="0"/>
              <a:t>JAR</a:t>
            </a:r>
            <a:r>
              <a:rPr lang="en-GB" dirty="0"/>
              <a:t> file of the </a:t>
            </a:r>
            <a:r>
              <a:rPr lang="en-GB" b="1" dirty="0"/>
              <a:t>JDOM</a:t>
            </a:r>
            <a:r>
              <a:rPr lang="en-GB" dirty="0"/>
              <a:t> libraries is available on Moodle.</a:t>
            </a:r>
          </a:p>
          <a:p>
            <a:endParaRPr lang="en-GB" dirty="0"/>
          </a:p>
          <a:p>
            <a:endParaRPr lang="en-GB" dirty="0"/>
          </a:p>
        </p:txBody>
      </p:sp>
    </p:spTree>
    <p:extLst>
      <p:ext uri="{BB962C8B-B14F-4D97-AF65-F5344CB8AC3E}">
        <p14:creationId xmlns:p14="http://schemas.microsoft.com/office/powerpoint/2010/main" val="304091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2900" dirty="0"/>
              <a:t>Result calculator project</a:t>
            </a:r>
            <a:br>
              <a:rPr lang="en-GB" sz="3200" dirty="0"/>
            </a:b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17883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00B0-EE72-9B23-4D88-AECEDD4459DA}"/>
              </a:ext>
            </a:extLst>
          </p:cNvPr>
          <p:cNvSpPr>
            <a:spLocks noGrp="1"/>
          </p:cNvSpPr>
          <p:nvPr>
            <p:ph type="title"/>
          </p:nvPr>
        </p:nvSpPr>
        <p:spPr/>
        <p:txBody>
          <a:bodyPr/>
          <a:lstStyle/>
          <a:p>
            <a:r>
              <a:rPr lang="en-GB" dirty="0"/>
              <a:t>Project start</a:t>
            </a:r>
          </a:p>
        </p:txBody>
      </p:sp>
      <p:sp>
        <p:nvSpPr>
          <p:cNvPr id="3" name="Content Placeholder 2">
            <a:extLst>
              <a:ext uri="{FF2B5EF4-FFF2-40B4-BE49-F238E27FC236}">
                <a16:creationId xmlns:a16="http://schemas.microsoft.com/office/drawing/2014/main" id="{8EF2E3EB-5C8C-ADE9-6EDD-CAEE2CAEE868}"/>
              </a:ext>
            </a:extLst>
          </p:cNvPr>
          <p:cNvSpPr>
            <a:spLocks noGrp="1"/>
          </p:cNvSpPr>
          <p:nvPr>
            <p:ph idx="1"/>
          </p:nvPr>
        </p:nvSpPr>
        <p:spPr/>
        <p:txBody>
          <a:bodyPr/>
          <a:lstStyle/>
          <a:p>
            <a:pPr>
              <a:spcAft>
                <a:spcPts val="1800"/>
              </a:spcAft>
            </a:pPr>
            <a:r>
              <a:rPr lang="en-GB" dirty="0"/>
              <a:t>We will continue to build into the last project.</a:t>
            </a:r>
          </a:p>
          <a:p>
            <a:r>
              <a:rPr lang="en-GB" b="1" dirty="0"/>
              <a:t>Project start up:</a:t>
            </a:r>
          </a:p>
          <a:p>
            <a:pPr marL="800100" lvl="1" indent="-342900">
              <a:buFont typeface="+mj-lt"/>
              <a:buAutoNum type="arabicPeriod"/>
            </a:pPr>
            <a:r>
              <a:rPr lang="en-GB" dirty="0"/>
              <a:t>Open the project name </a:t>
            </a:r>
            <a:r>
              <a:rPr lang="en-GB" b="1" dirty="0" err="1"/>
              <a:t>ResultCalculator</a:t>
            </a:r>
            <a:r>
              <a:rPr lang="en-GB" b="1" dirty="0"/>
              <a:t>-MVC</a:t>
            </a:r>
            <a:r>
              <a:rPr lang="en-GB" dirty="0"/>
              <a:t>.</a:t>
            </a:r>
          </a:p>
          <a:p>
            <a:pPr marL="800100" lvl="1" indent="-342900">
              <a:buFont typeface="+mj-lt"/>
              <a:buAutoNum type="arabicPeriod"/>
            </a:pPr>
            <a:r>
              <a:rPr lang="en-GB" dirty="0"/>
              <a:t>Download the </a:t>
            </a:r>
            <a:r>
              <a:rPr lang="en-GB" b="1" dirty="0"/>
              <a:t>jdom-2.0.6.1.jar </a:t>
            </a:r>
            <a:r>
              <a:rPr lang="en-GB" dirty="0"/>
              <a:t>from Moodle and add it to the project lib directory. *</a:t>
            </a:r>
            <a:endParaRPr lang="en-GB" b="1" dirty="0"/>
          </a:p>
          <a:p>
            <a:pPr marL="800100" lvl="1" indent="-342900">
              <a:buFont typeface="+mj-lt"/>
              <a:buAutoNum type="arabicPeriod"/>
            </a:pPr>
            <a:endParaRPr lang="en-GB" dirty="0"/>
          </a:p>
        </p:txBody>
      </p:sp>
      <p:pic>
        <p:nvPicPr>
          <p:cNvPr id="5" name="Picture 4">
            <a:extLst>
              <a:ext uri="{FF2B5EF4-FFF2-40B4-BE49-F238E27FC236}">
                <a16:creationId xmlns:a16="http://schemas.microsoft.com/office/drawing/2014/main" id="{3BC89686-3D32-8737-A9C1-FD36E931416C}"/>
              </a:ext>
            </a:extLst>
          </p:cNvPr>
          <p:cNvPicPr>
            <a:picLocks noChangeAspect="1"/>
          </p:cNvPicPr>
          <p:nvPr/>
        </p:nvPicPr>
        <p:blipFill rotWithShape="1">
          <a:blip r:embed="rId3"/>
          <a:srcRect b="11989"/>
          <a:stretch/>
        </p:blipFill>
        <p:spPr>
          <a:xfrm>
            <a:off x="0" y="3861048"/>
            <a:ext cx="9144000" cy="2996952"/>
          </a:xfrm>
          <a:prstGeom prst="rect">
            <a:avLst/>
          </a:prstGeom>
        </p:spPr>
      </p:pic>
    </p:spTree>
    <p:extLst>
      <p:ext uri="{BB962C8B-B14F-4D97-AF65-F5344CB8AC3E}">
        <p14:creationId xmlns:p14="http://schemas.microsoft.com/office/powerpoint/2010/main" val="2754656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46E97-C45C-87CA-0AA2-B4BEC65ABFDF}"/>
              </a:ext>
            </a:extLst>
          </p:cNvPr>
          <p:cNvSpPr>
            <a:spLocks noGrp="1"/>
          </p:cNvSpPr>
          <p:nvPr>
            <p:ph type="title"/>
          </p:nvPr>
        </p:nvSpPr>
        <p:spPr/>
        <p:txBody>
          <a:bodyPr/>
          <a:lstStyle/>
          <a:p>
            <a:r>
              <a:rPr lang="en-GB" dirty="0"/>
              <a:t>Create a data load </a:t>
            </a:r>
            <a:r>
              <a:rPr lang="en-GB"/>
              <a:t>/ save class</a:t>
            </a:r>
            <a:endParaRPr lang="en-GB" dirty="0"/>
          </a:p>
        </p:txBody>
      </p:sp>
      <p:sp>
        <p:nvSpPr>
          <p:cNvPr id="3" name="Content Placeholder 2">
            <a:extLst>
              <a:ext uri="{FF2B5EF4-FFF2-40B4-BE49-F238E27FC236}">
                <a16:creationId xmlns:a16="http://schemas.microsoft.com/office/drawing/2014/main" id="{2A1C8E56-A0A6-55BA-1978-2223028D7220}"/>
              </a:ext>
            </a:extLst>
          </p:cNvPr>
          <p:cNvSpPr>
            <a:spLocks noGrp="1"/>
          </p:cNvSpPr>
          <p:nvPr>
            <p:ph idx="1"/>
          </p:nvPr>
        </p:nvSpPr>
        <p:spPr/>
        <p:txBody>
          <a:bodyPr/>
          <a:lstStyle/>
          <a:p>
            <a:r>
              <a:rPr lang="en-GB" dirty="0"/>
              <a:t>Add a new class to the </a:t>
            </a:r>
            <a:r>
              <a:rPr lang="en-GB" b="1" dirty="0"/>
              <a:t>src</a:t>
            </a:r>
            <a:r>
              <a:rPr lang="en-GB" dirty="0"/>
              <a:t> directory by opening the </a:t>
            </a:r>
            <a:r>
              <a:rPr lang="en-GB" b="1" dirty="0"/>
              <a:t>Command Palette* </a:t>
            </a:r>
            <a:r>
              <a:rPr lang="en-GB" dirty="0"/>
              <a:t>and selecting </a:t>
            </a:r>
            <a:r>
              <a:rPr lang="en-GB" b="1" dirty="0"/>
              <a:t>Java: New Java Class</a:t>
            </a:r>
            <a:r>
              <a:rPr lang="en-GB" dirty="0"/>
              <a:t>.</a:t>
            </a:r>
          </a:p>
          <a:p>
            <a:r>
              <a:rPr lang="en-GB" dirty="0"/>
              <a:t>Give the new class the name </a:t>
            </a:r>
            <a:r>
              <a:rPr lang="en-GB" b="1" dirty="0" err="1"/>
              <a:t>JDOMAccess</a:t>
            </a:r>
            <a:r>
              <a:rPr lang="en-GB" dirty="0"/>
              <a:t>.</a:t>
            </a:r>
          </a:p>
        </p:txBody>
      </p:sp>
      <p:pic>
        <p:nvPicPr>
          <p:cNvPr id="8" name="Picture 7">
            <a:extLst>
              <a:ext uri="{FF2B5EF4-FFF2-40B4-BE49-F238E27FC236}">
                <a16:creationId xmlns:a16="http://schemas.microsoft.com/office/drawing/2014/main" id="{52336848-E6A2-267A-4583-4B8D8B48B23E}"/>
              </a:ext>
            </a:extLst>
          </p:cNvPr>
          <p:cNvPicPr>
            <a:picLocks noChangeAspect="1"/>
          </p:cNvPicPr>
          <p:nvPr/>
        </p:nvPicPr>
        <p:blipFill rotWithShape="1">
          <a:blip r:embed="rId3"/>
          <a:srcRect b="24299"/>
          <a:stretch/>
        </p:blipFill>
        <p:spPr>
          <a:xfrm>
            <a:off x="0" y="3140968"/>
            <a:ext cx="9144000" cy="3717032"/>
          </a:xfrm>
          <a:prstGeom prst="rect">
            <a:avLst/>
          </a:prstGeom>
        </p:spPr>
      </p:pic>
    </p:spTree>
    <p:extLst>
      <p:ext uri="{BB962C8B-B14F-4D97-AF65-F5344CB8AC3E}">
        <p14:creationId xmlns:p14="http://schemas.microsoft.com/office/powerpoint/2010/main" val="3223641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import statements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t>
            </a:r>
            <a:r>
              <a:rPr lang="en-GB" b="1" dirty="0"/>
              <a:t>import</a:t>
            </a:r>
            <a:r>
              <a:rPr lang="en-GB" dirty="0"/>
              <a:t> statements required by this class.</a:t>
            </a:r>
          </a:p>
          <a:p>
            <a:r>
              <a:rPr lang="en-GB" dirty="0"/>
              <a:t>Most of these are file access and </a:t>
            </a:r>
            <a:r>
              <a:rPr lang="en-GB" b="1" dirty="0"/>
              <a:t>JDOM</a:t>
            </a:r>
            <a:r>
              <a:rPr lang="en-GB" dirty="0"/>
              <a:t> libraries.</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0532E952-0581-998B-AFFA-A7BD0863CD68}"/>
              </a:ext>
            </a:extLst>
          </p:cNvPr>
          <p:cNvPicPr>
            <a:picLocks noChangeAspect="1"/>
          </p:cNvPicPr>
          <p:nvPr/>
        </p:nvPicPr>
        <p:blipFill rotWithShape="1">
          <a:blip r:embed="rId3"/>
          <a:srcRect b="13350"/>
          <a:stretch/>
        </p:blipFill>
        <p:spPr>
          <a:xfrm>
            <a:off x="2051720" y="3212977"/>
            <a:ext cx="4734586" cy="3384376"/>
          </a:xfrm>
          <a:prstGeom prst="rect">
            <a:avLst/>
          </a:prstGeom>
        </p:spPr>
      </p:pic>
    </p:spTree>
    <p:extLst>
      <p:ext uri="{BB962C8B-B14F-4D97-AF65-F5344CB8AC3E}">
        <p14:creationId xmlns:p14="http://schemas.microsoft.com/office/powerpoint/2010/main" val="4215728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t>
            </a:r>
            <a:r>
              <a:rPr lang="en-GB"/>
              <a:t>an implements </a:t>
            </a:r>
            <a:r>
              <a:rPr lang="en-GB" dirty="0"/>
              <a:t>statement</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This class will implement the </a:t>
            </a:r>
            <a:r>
              <a:rPr lang="en-GB" b="1" dirty="0"/>
              <a:t>Access </a:t>
            </a:r>
            <a:r>
              <a:rPr lang="en-GB" dirty="0"/>
              <a:t>interface.</a:t>
            </a:r>
          </a:p>
          <a:p>
            <a:r>
              <a:rPr lang="en-GB" b="1" dirty="0"/>
              <a:t>Ignore the error, </a:t>
            </a:r>
            <a:r>
              <a:rPr lang="en-GB" dirty="0"/>
              <a:t>this is caused by the fact that we have implemented the interface, that in doing so we have promised to include a number of methods and that we have not included these yet.</a:t>
            </a:r>
          </a:p>
          <a:p>
            <a:r>
              <a:rPr lang="en-GB" dirty="0"/>
              <a:t>Add the </a:t>
            </a:r>
            <a:r>
              <a:rPr lang="en-GB" b="1" dirty="0"/>
              <a:t>highlighted</a:t>
            </a:r>
            <a:r>
              <a:rPr lang="en-GB" dirty="0"/>
              <a:t> statement. </a:t>
            </a:r>
          </a:p>
        </p:txBody>
      </p:sp>
      <p:pic>
        <p:nvPicPr>
          <p:cNvPr id="6" name="Picture 5">
            <a:extLst>
              <a:ext uri="{FF2B5EF4-FFF2-40B4-BE49-F238E27FC236}">
                <a16:creationId xmlns:a16="http://schemas.microsoft.com/office/drawing/2014/main" id="{E872766F-13F1-0CBC-D11A-1403B7B86DD9}"/>
              </a:ext>
            </a:extLst>
          </p:cNvPr>
          <p:cNvPicPr>
            <a:picLocks noChangeAspect="1"/>
          </p:cNvPicPr>
          <p:nvPr/>
        </p:nvPicPr>
        <p:blipFill rotWithShape="1">
          <a:blip r:embed="rId3"/>
          <a:srcRect t="19679"/>
          <a:stretch/>
        </p:blipFill>
        <p:spPr>
          <a:xfrm>
            <a:off x="1937970" y="3638279"/>
            <a:ext cx="5268060" cy="3129536"/>
          </a:xfrm>
          <a:prstGeom prst="rect">
            <a:avLst/>
          </a:prstGeom>
        </p:spPr>
      </p:pic>
    </p:spTree>
    <p:extLst>
      <p:ext uri="{BB962C8B-B14F-4D97-AF65-F5344CB8AC3E}">
        <p14:creationId xmlns:p14="http://schemas.microsoft.com/office/powerpoint/2010/main" val="3653920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attributes and a constant</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attribute and constant references.</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D6512147-ACFD-CB36-683E-A43EBEB35023}"/>
              </a:ext>
            </a:extLst>
          </p:cNvPr>
          <p:cNvPicPr>
            <a:picLocks noChangeAspect="1"/>
          </p:cNvPicPr>
          <p:nvPr/>
        </p:nvPicPr>
        <p:blipFill rotWithShape="1">
          <a:blip r:embed="rId3"/>
          <a:srcRect t="24982"/>
          <a:stretch/>
        </p:blipFill>
        <p:spPr>
          <a:xfrm>
            <a:off x="1313995" y="2708920"/>
            <a:ext cx="6516009" cy="3894819"/>
          </a:xfrm>
          <a:prstGeom prst="rect">
            <a:avLst/>
          </a:prstGeom>
        </p:spPr>
      </p:pic>
    </p:spTree>
    <p:extLst>
      <p:ext uri="{BB962C8B-B14F-4D97-AF65-F5344CB8AC3E}">
        <p14:creationId xmlns:p14="http://schemas.microsoft.com/office/powerpoint/2010/main" val="16243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getter methods</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getter methods for the two attributes just added.</a:t>
            </a:r>
          </a:p>
          <a:p>
            <a:r>
              <a:rPr lang="en-GB" dirty="0"/>
              <a:t>Add the </a:t>
            </a:r>
            <a:r>
              <a:rPr lang="en-GB" b="1" dirty="0"/>
              <a:t>highlighted</a:t>
            </a:r>
            <a:r>
              <a:rPr lang="en-GB" dirty="0"/>
              <a:t> methods. *</a:t>
            </a:r>
          </a:p>
        </p:txBody>
      </p:sp>
      <p:pic>
        <p:nvPicPr>
          <p:cNvPr id="5" name="Picture 4">
            <a:extLst>
              <a:ext uri="{FF2B5EF4-FFF2-40B4-BE49-F238E27FC236}">
                <a16:creationId xmlns:a16="http://schemas.microsoft.com/office/drawing/2014/main" id="{4E471B85-4276-EAD9-D939-ADF08806E679}"/>
              </a:ext>
            </a:extLst>
          </p:cNvPr>
          <p:cNvPicPr>
            <a:picLocks noChangeAspect="1"/>
          </p:cNvPicPr>
          <p:nvPr/>
        </p:nvPicPr>
        <p:blipFill rotWithShape="1">
          <a:blip r:embed="rId3"/>
          <a:srcRect t="29082"/>
          <a:stretch/>
        </p:blipFill>
        <p:spPr>
          <a:xfrm>
            <a:off x="1579608" y="2677441"/>
            <a:ext cx="5984783" cy="4088694"/>
          </a:xfrm>
          <a:prstGeom prst="rect">
            <a:avLst/>
          </a:prstGeom>
        </p:spPr>
      </p:pic>
    </p:spTree>
    <p:extLst>
      <p:ext uri="{BB962C8B-B14F-4D97-AF65-F5344CB8AC3E}">
        <p14:creationId xmlns:p14="http://schemas.microsoft.com/office/powerpoint/2010/main" val="2971933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Add a the framework for a save data method.</a:t>
            </a:r>
          </a:p>
          <a:p>
            <a:r>
              <a:rPr lang="en-GB" dirty="0"/>
              <a:t>Add the </a:t>
            </a:r>
            <a:r>
              <a:rPr lang="en-GB" b="1" dirty="0"/>
              <a:t>highlighted</a:t>
            </a:r>
            <a:r>
              <a:rPr lang="en-GB" dirty="0"/>
              <a:t> methods. *</a:t>
            </a:r>
          </a:p>
        </p:txBody>
      </p:sp>
      <p:pic>
        <p:nvPicPr>
          <p:cNvPr id="5" name="Picture 4">
            <a:extLst>
              <a:ext uri="{FF2B5EF4-FFF2-40B4-BE49-F238E27FC236}">
                <a16:creationId xmlns:a16="http://schemas.microsoft.com/office/drawing/2014/main" id="{772FE0B0-2126-58A5-0556-33151737BCE4}"/>
              </a:ext>
            </a:extLst>
          </p:cNvPr>
          <p:cNvPicPr>
            <a:picLocks noChangeAspect="1"/>
          </p:cNvPicPr>
          <p:nvPr/>
        </p:nvPicPr>
        <p:blipFill rotWithShape="1">
          <a:blip r:embed="rId3"/>
          <a:srcRect t="19954"/>
          <a:stretch/>
        </p:blipFill>
        <p:spPr>
          <a:xfrm>
            <a:off x="1396995" y="2648642"/>
            <a:ext cx="6350010" cy="4176589"/>
          </a:xfrm>
          <a:prstGeom prst="rect">
            <a:avLst/>
          </a:prstGeom>
        </p:spPr>
      </p:pic>
    </p:spTree>
    <p:extLst>
      <p:ext uri="{BB962C8B-B14F-4D97-AF65-F5344CB8AC3E}">
        <p14:creationId xmlns:p14="http://schemas.microsoft.com/office/powerpoint/2010/main" val="1930796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In this session…</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dirty="0"/>
              <a:t>Last Session</a:t>
            </a:r>
          </a:p>
          <a:p>
            <a:pPr lvl="1"/>
            <a:r>
              <a:rPr lang="en-GB" dirty="0"/>
              <a:t>MVC architecture</a:t>
            </a:r>
          </a:p>
          <a:p>
            <a:pPr lvl="1"/>
            <a:r>
              <a:rPr lang="en-GB" dirty="0"/>
              <a:t>Interfaces</a:t>
            </a:r>
          </a:p>
          <a:p>
            <a:pPr lvl="1"/>
            <a:r>
              <a:rPr lang="en-GB" dirty="0"/>
              <a:t>Data classes</a:t>
            </a:r>
          </a:p>
          <a:p>
            <a:pPr lvl="1"/>
            <a:r>
              <a:rPr lang="en-GB" dirty="0"/>
              <a:t>Static vs instantiated classes</a:t>
            </a:r>
          </a:p>
          <a:p>
            <a:r>
              <a:rPr lang="en-GB" dirty="0"/>
              <a:t>Session Rationale</a:t>
            </a:r>
          </a:p>
          <a:p>
            <a:pPr lvl="1"/>
            <a:r>
              <a:rPr lang="en-GB" dirty="0"/>
              <a:t>What is XML</a:t>
            </a:r>
          </a:p>
          <a:p>
            <a:pPr lvl="1"/>
            <a:r>
              <a:rPr lang="en-GB" dirty="0"/>
              <a:t>When and where to use XML</a:t>
            </a:r>
          </a:p>
          <a:p>
            <a:pPr lvl="1"/>
            <a:r>
              <a:rPr lang="en-GB" dirty="0"/>
              <a:t>Using JAR files</a:t>
            </a:r>
          </a:p>
          <a:p>
            <a:pPr lvl="0">
              <a:spcBef>
                <a:spcPts val="400"/>
              </a:spcBef>
            </a:pPr>
            <a:r>
              <a:rPr lang="en-GB" dirty="0"/>
              <a:t>Result Calculator project</a:t>
            </a:r>
          </a:p>
          <a:p>
            <a:pPr lvl="1">
              <a:spcBef>
                <a:spcPts val="400"/>
              </a:spcBef>
            </a:pPr>
            <a:r>
              <a:rPr lang="en-GB" dirty="0"/>
              <a:t>Adding an XML load / save class</a:t>
            </a:r>
          </a:p>
          <a:p>
            <a:pPr lvl="0">
              <a:spcBef>
                <a:spcPts val="400"/>
              </a:spcBef>
            </a:pPr>
            <a:endParaRPr lang="en-GB" sz="2400" dirty="0"/>
          </a:p>
          <a:p>
            <a:pPr lvl="1"/>
            <a:endParaRPr lang="en-GB" sz="2000" dirty="0"/>
          </a:p>
          <a:p>
            <a:endParaRPr lang="en-GB" sz="4400" dirty="0"/>
          </a:p>
          <a:p>
            <a:pPr lvl="1"/>
            <a:endParaRPr lang="en-GB" dirty="0"/>
          </a:p>
        </p:txBody>
      </p:sp>
    </p:spTree>
    <p:extLst>
      <p:ext uri="{BB962C8B-B14F-4D97-AF65-F5344CB8AC3E}">
        <p14:creationId xmlns:p14="http://schemas.microsoft.com/office/powerpoint/2010/main" val="601417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Begin coding the save process.</a:t>
            </a:r>
          </a:p>
          <a:p>
            <a:r>
              <a:rPr lang="en-GB" dirty="0"/>
              <a:t>Add the </a:t>
            </a:r>
            <a:r>
              <a:rPr lang="en-GB" b="1" dirty="0"/>
              <a:t>highlighted</a:t>
            </a:r>
            <a:r>
              <a:rPr lang="en-GB" dirty="0"/>
              <a:t> statements. *</a:t>
            </a:r>
          </a:p>
        </p:txBody>
      </p:sp>
      <p:pic>
        <p:nvPicPr>
          <p:cNvPr id="8" name="Picture 7">
            <a:extLst>
              <a:ext uri="{FF2B5EF4-FFF2-40B4-BE49-F238E27FC236}">
                <a16:creationId xmlns:a16="http://schemas.microsoft.com/office/drawing/2014/main" id="{70EF6C49-190D-63A8-37B7-00FA6A513036}"/>
              </a:ext>
            </a:extLst>
          </p:cNvPr>
          <p:cNvPicPr>
            <a:picLocks noChangeAspect="1"/>
          </p:cNvPicPr>
          <p:nvPr/>
        </p:nvPicPr>
        <p:blipFill rotWithShape="1">
          <a:blip r:embed="rId3"/>
          <a:srcRect b="25105"/>
          <a:stretch/>
        </p:blipFill>
        <p:spPr>
          <a:xfrm>
            <a:off x="1280653" y="2708920"/>
            <a:ext cx="6582694" cy="3888432"/>
          </a:xfrm>
          <a:prstGeom prst="rect">
            <a:avLst/>
          </a:prstGeom>
        </p:spPr>
      </p:pic>
    </p:spTree>
    <p:extLst>
      <p:ext uri="{BB962C8B-B14F-4D97-AF65-F5344CB8AC3E}">
        <p14:creationId xmlns:p14="http://schemas.microsoft.com/office/powerpoint/2010/main" val="3715847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Code the loop process to create XML blobs for each stored </a:t>
            </a:r>
            <a:r>
              <a:rPr lang="en-GB" b="1" dirty="0"/>
              <a:t>Record </a:t>
            </a:r>
            <a:r>
              <a:rPr lang="en-GB" dirty="0"/>
              <a:t>object.</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595BBD26-F965-0FC9-FD47-BC3595A8AF55}"/>
              </a:ext>
            </a:extLst>
          </p:cNvPr>
          <p:cNvPicPr>
            <a:picLocks noChangeAspect="1"/>
          </p:cNvPicPr>
          <p:nvPr/>
        </p:nvPicPr>
        <p:blipFill rotWithShape="1">
          <a:blip r:embed="rId3"/>
          <a:srcRect t="13486"/>
          <a:stretch/>
        </p:blipFill>
        <p:spPr>
          <a:xfrm>
            <a:off x="611560" y="2645627"/>
            <a:ext cx="7920880" cy="4157769"/>
          </a:xfrm>
          <a:prstGeom prst="rect">
            <a:avLst/>
          </a:prstGeom>
        </p:spPr>
      </p:pic>
    </p:spTree>
    <p:extLst>
      <p:ext uri="{BB962C8B-B14F-4D97-AF65-F5344CB8AC3E}">
        <p14:creationId xmlns:p14="http://schemas.microsoft.com/office/powerpoint/2010/main" val="1216488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save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Complete the method by saving the completed XML document to file.</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86EAEC2D-AA2C-FE1E-2214-FD870CB00392}"/>
              </a:ext>
            </a:extLst>
          </p:cNvPr>
          <p:cNvPicPr>
            <a:picLocks noChangeAspect="1"/>
          </p:cNvPicPr>
          <p:nvPr/>
        </p:nvPicPr>
        <p:blipFill rotWithShape="1">
          <a:blip r:embed="rId3"/>
          <a:srcRect t="26464"/>
          <a:stretch/>
        </p:blipFill>
        <p:spPr>
          <a:xfrm>
            <a:off x="584684" y="2583977"/>
            <a:ext cx="7974632" cy="4183838"/>
          </a:xfrm>
          <a:prstGeom prst="rect">
            <a:avLst/>
          </a:prstGeom>
        </p:spPr>
      </p:pic>
    </p:spTree>
    <p:extLst>
      <p:ext uri="{BB962C8B-B14F-4D97-AF65-F5344CB8AC3E}">
        <p14:creationId xmlns:p14="http://schemas.microsoft.com/office/powerpoint/2010/main" val="339370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load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Finally, we add a method to load and parse data from the XML file.</a:t>
            </a:r>
          </a:p>
          <a:p>
            <a:r>
              <a:rPr lang="en-GB" dirty="0"/>
              <a:t>Add the </a:t>
            </a:r>
            <a:r>
              <a:rPr lang="en-GB" b="1" dirty="0"/>
              <a:t>highlighted</a:t>
            </a:r>
            <a:r>
              <a:rPr lang="en-GB" dirty="0"/>
              <a:t> method. *</a:t>
            </a:r>
          </a:p>
        </p:txBody>
      </p:sp>
      <p:pic>
        <p:nvPicPr>
          <p:cNvPr id="5" name="Picture 4">
            <a:extLst>
              <a:ext uri="{FF2B5EF4-FFF2-40B4-BE49-F238E27FC236}">
                <a16:creationId xmlns:a16="http://schemas.microsoft.com/office/drawing/2014/main" id="{7E08F86E-536F-7A75-F611-844671656DDA}"/>
              </a:ext>
            </a:extLst>
          </p:cNvPr>
          <p:cNvPicPr>
            <a:picLocks noChangeAspect="1"/>
          </p:cNvPicPr>
          <p:nvPr/>
        </p:nvPicPr>
        <p:blipFill rotWithShape="1">
          <a:blip r:embed="rId3"/>
          <a:srcRect t="20593"/>
          <a:stretch/>
        </p:blipFill>
        <p:spPr>
          <a:xfrm>
            <a:off x="1898321" y="2579380"/>
            <a:ext cx="5347358" cy="4278620"/>
          </a:xfrm>
          <a:prstGeom prst="rect">
            <a:avLst/>
          </a:prstGeom>
        </p:spPr>
      </p:pic>
    </p:spTree>
    <p:extLst>
      <p:ext uri="{BB962C8B-B14F-4D97-AF65-F5344CB8AC3E}">
        <p14:creationId xmlns:p14="http://schemas.microsoft.com/office/powerpoint/2010/main" val="3609035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load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Start by loading in the XML data and obtaining a collection of data nodes.</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ADBF1C5F-22DB-8F8B-8BBF-FF52D80502D9}"/>
              </a:ext>
            </a:extLst>
          </p:cNvPr>
          <p:cNvPicPr>
            <a:picLocks noChangeAspect="1"/>
          </p:cNvPicPr>
          <p:nvPr/>
        </p:nvPicPr>
        <p:blipFill rotWithShape="1">
          <a:blip r:embed="rId3"/>
          <a:srcRect b="19169"/>
          <a:stretch/>
        </p:blipFill>
        <p:spPr>
          <a:xfrm>
            <a:off x="1747934" y="2636912"/>
            <a:ext cx="5648131" cy="4221088"/>
          </a:xfrm>
          <a:prstGeom prst="rect">
            <a:avLst/>
          </a:prstGeom>
        </p:spPr>
      </p:pic>
    </p:spTree>
    <p:extLst>
      <p:ext uri="{BB962C8B-B14F-4D97-AF65-F5344CB8AC3E}">
        <p14:creationId xmlns:p14="http://schemas.microsoft.com/office/powerpoint/2010/main" val="1435713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load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Iterate over the </a:t>
            </a:r>
            <a:r>
              <a:rPr lang="en-GB" b="1" dirty="0"/>
              <a:t>JDOM Elements</a:t>
            </a:r>
            <a:r>
              <a:rPr lang="en-GB" dirty="0"/>
              <a:t>, parsing these to </a:t>
            </a:r>
            <a:r>
              <a:rPr lang="en-GB" b="1" dirty="0"/>
              <a:t>Record</a:t>
            </a:r>
            <a:r>
              <a:rPr lang="en-GB" dirty="0"/>
              <a:t> objects .</a:t>
            </a:r>
          </a:p>
          <a:p>
            <a:r>
              <a:rPr lang="en-GB" dirty="0"/>
              <a:t>Add the </a:t>
            </a:r>
            <a:r>
              <a:rPr lang="en-GB" b="1" dirty="0"/>
              <a:t>highlighted</a:t>
            </a:r>
            <a:r>
              <a:rPr lang="en-GB" dirty="0"/>
              <a:t> statements. *</a:t>
            </a:r>
          </a:p>
        </p:txBody>
      </p:sp>
      <p:pic>
        <p:nvPicPr>
          <p:cNvPr id="5" name="Picture 4">
            <a:extLst>
              <a:ext uri="{FF2B5EF4-FFF2-40B4-BE49-F238E27FC236}">
                <a16:creationId xmlns:a16="http://schemas.microsoft.com/office/drawing/2014/main" id="{CFC7A433-7AE9-74DB-BA90-C6E06D95F938}"/>
              </a:ext>
            </a:extLst>
          </p:cNvPr>
          <p:cNvPicPr>
            <a:picLocks noChangeAspect="1"/>
          </p:cNvPicPr>
          <p:nvPr/>
        </p:nvPicPr>
        <p:blipFill rotWithShape="1">
          <a:blip r:embed="rId3"/>
          <a:srcRect t="24553"/>
          <a:stretch/>
        </p:blipFill>
        <p:spPr>
          <a:xfrm>
            <a:off x="449092" y="2613055"/>
            <a:ext cx="8237708" cy="4217165"/>
          </a:xfrm>
          <a:prstGeom prst="rect">
            <a:avLst/>
          </a:prstGeom>
        </p:spPr>
      </p:pic>
    </p:spTree>
    <p:extLst>
      <p:ext uri="{BB962C8B-B14F-4D97-AF65-F5344CB8AC3E}">
        <p14:creationId xmlns:p14="http://schemas.microsoft.com/office/powerpoint/2010/main" val="3669555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Add a load data method</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Finally, complete the method by reporting a successful load operation.</a:t>
            </a:r>
          </a:p>
          <a:p>
            <a:r>
              <a:rPr lang="en-GB" dirty="0"/>
              <a:t>Add the </a:t>
            </a:r>
            <a:r>
              <a:rPr lang="en-GB" b="1" dirty="0"/>
              <a:t>highlighted</a:t>
            </a:r>
            <a:r>
              <a:rPr lang="en-GB" dirty="0"/>
              <a:t> statements. *</a:t>
            </a:r>
          </a:p>
        </p:txBody>
      </p:sp>
      <p:pic>
        <p:nvPicPr>
          <p:cNvPr id="6" name="Picture 5">
            <a:extLst>
              <a:ext uri="{FF2B5EF4-FFF2-40B4-BE49-F238E27FC236}">
                <a16:creationId xmlns:a16="http://schemas.microsoft.com/office/drawing/2014/main" id="{338B00FF-293E-99F3-8E6B-3856DDC7DFE4}"/>
              </a:ext>
            </a:extLst>
          </p:cNvPr>
          <p:cNvPicPr>
            <a:picLocks noChangeAspect="1"/>
          </p:cNvPicPr>
          <p:nvPr/>
        </p:nvPicPr>
        <p:blipFill rotWithShape="1">
          <a:blip r:embed="rId3"/>
          <a:srcRect t="23962"/>
          <a:stretch/>
        </p:blipFill>
        <p:spPr>
          <a:xfrm>
            <a:off x="575556" y="2708920"/>
            <a:ext cx="7992888" cy="4149080"/>
          </a:xfrm>
          <a:prstGeom prst="rect">
            <a:avLst/>
          </a:prstGeom>
        </p:spPr>
      </p:pic>
    </p:spTree>
    <p:extLst>
      <p:ext uri="{BB962C8B-B14F-4D97-AF65-F5344CB8AC3E}">
        <p14:creationId xmlns:p14="http://schemas.microsoft.com/office/powerpoint/2010/main" val="3927725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0D855-52F9-78B4-F378-A4694FDA852E}"/>
              </a:ext>
            </a:extLst>
          </p:cNvPr>
          <p:cNvSpPr>
            <a:spLocks noGrp="1"/>
          </p:cNvSpPr>
          <p:nvPr>
            <p:ph type="title"/>
          </p:nvPr>
        </p:nvSpPr>
        <p:spPr/>
        <p:txBody>
          <a:bodyPr/>
          <a:lstStyle/>
          <a:p>
            <a:r>
              <a:rPr lang="en-GB" dirty="0"/>
              <a:t>Set the Controller to use XML</a:t>
            </a:r>
          </a:p>
        </p:txBody>
      </p:sp>
      <p:sp>
        <p:nvSpPr>
          <p:cNvPr id="3" name="Content Placeholder 2">
            <a:extLst>
              <a:ext uri="{FF2B5EF4-FFF2-40B4-BE49-F238E27FC236}">
                <a16:creationId xmlns:a16="http://schemas.microsoft.com/office/drawing/2014/main" id="{84664790-33AF-5D92-03F3-579F60BEDB77}"/>
              </a:ext>
            </a:extLst>
          </p:cNvPr>
          <p:cNvSpPr>
            <a:spLocks noGrp="1"/>
          </p:cNvSpPr>
          <p:nvPr>
            <p:ph idx="1"/>
          </p:nvPr>
        </p:nvSpPr>
        <p:spPr/>
        <p:txBody>
          <a:bodyPr/>
          <a:lstStyle/>
          <a:p>
            <a:r>
              <a:rPr lang="en-GB" dirty="0"/>
              <a:t>The application needs to be set to use the new XML load/save class.</a:t>
            </a:r>
          </a:p>
          <a:p>
            <a:r>
              <a:rPr lang="en-GB" dirty="0"/>
              <a:t>Amend the </a:t>
            </a:r>
            <a:r>
              <a:rPr lang="en-GB" b="1" dirty="0"/>
              <a:t>highlighted</a:t>
            </a:r>
            <a:r>
              <a:rPr lang="en-GB" dirty="0"/>
              <a:t> statement. *</a:t>
            </a:r>
          </a:p>
        </p:txBody>
      </p:sp>
      <p:pic>
        <p:nvPicPr>
          <p:cNvPr id="5" name="Picture 4">
            <a:extLst>
              <a:ext uri="{FF2B5EF4-FFF2-40B4-BE49-F238E27FC236}">
                <a16:creationId xmlns:a16="http://schemas.microsoft.com/office/drawing/2014/main" id="{ACF56240-1796-56C4-EC5C-97BC8A7FD9C8}"/>
              </a:ext>
            </a:extLst>
          </p:cNvPr>
          <p:cNvPicPr>
            <a:picLocks noChangeAspect="1"/>
          </p:cNvPicPr>
          <p:nvPr/>
        </p:nvPicPr>
        <p:blipFill rotWithShape="1">
          <a:blip r:embed="rId3"/>
          <a:srcRect b="31504"/>
          <a:stretch/>
        </p:blipFill>
        <p:spPr>
          <a:xfrm>
            <a:off x="194651" y="2708920"/>
            <a:ext cx="8754697" cy="3921624"/>
          </a:xfrm>
          <a:prstGeom prst="rect">
            <a:avLst/>
          </a:prstGeom>
        </p:spPr>
      </p:pic>
    </p:spTree>
    <p:extLst>
      <p:ext uri="{BB962C8B-B14F-4D97-AF65-F5344CB8AC3E}">
        <p14:creationId xmlns:p14="http://schemas.microsoft.com/office/powerpoint/2010/main" val="3878567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fontScale="90000"/>
          </a:bodyPr>
          <a:lstStyle/>
          <a:p>
            <a:r>
              <a:rPr lang="en-GB" sz="3200" dirty="0"/>
              <a:t>Test the application</a:t>
            </a:r>
            <a:br>
              <a:rPr lang="en-GB" sz="3200" dirty="0"/>
            </a:br>
            <a:br>
              <a:rPr lang="en-GB" sz="3200" dirty="0"/>
            </a:b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1792584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Test the application</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Open the </a:t>
            </a:r>
            <a:r>
              <a:rPr lang="en-GB" b="1" dirty="0"/>
              <a:t>Run and Debug panel</a:t>
            </a:r>
            <a:r>
              <a:rPr lang="en-GB" dirty="0"/>
              <a:t>.</a:t>
            </a:r>
          </a:p>
          <a:p>
            <a:r>
              <a:rPr lang="en-GB" dirty="0"/>
              <a:t>Use the green </a:t>
            </a:r>
            <a:r>
              <a:rPr lang="en-GB" b="1" dirty="0"/>
              <a:t>Start Debugging </a:t>
            </a:r>
            <a:r>
              <a:rPr lang="en-GB" dirty="0"/>
              <a:t>arrow to run the program.</a:t>
            </a:r>
          </a:p>
          <a:p>
            <a:r>
              <a:rPr lang="en-GB" dirty="0"/>
              <a:t>You should be able to fully use the application. *</a:t>
            </a:r>
          </a:p>
        </p:txBody>
      </p:sp>
      <p:pic>
        <p:nvPicPr>
          <p:cNvPr id="7" name="Picture 6">
            <a:extLst>
              <a:ext uri="{FF2B5EF4-FFF2-40B4-BE49-F238E27FC236}">
                <a16:creationId xmlns:a16="http://schemas.microsoft.com/office/drawing/2014/main" id="{4B74666D-463C-F52B-C6B0-24982B6C57C4}"/>
              </a:ext>
            </a:extLst>
          </p:cNvPr>
          <p:cNvPicPr>
            <a:picLocks noChangeAspect="1"/>
          </p:cNvPicPr>
          <p:nvPr/>
        </p:nvPicPr>
        <p:blipFill rotWithShape="1">
          <a:blip r:embed="rId3"/>
          <a:srcRect b="24152"/>
          <a:stretch/>
        </p:blipFill>
        <p:spPr>
          <a:xfrm>
            <a:off x="-9830" y="3140968"/>
            <a:ext cx="9144000" cy="3717032"/>
          </a:xfrm>
          <a:prstGeom prst="rect">
            <a:avLst/>
          </a:prstGeom>
        </p:spPr>
      </p:pic>
    </p:spTree>
    <p:extLst>
      <p:ext uri="{BB962C8B-B14F-4D97-AF65-F5344CB8AC3E}">
        <p14:creationId xmlns:p14="http://schemas.microsoft.com/office/powerpoint/2010/main" val="402629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Last session</a:t>
            </a: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3397029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97CD-2E47-B2BF-1A13-4C777580A79A}"/>
              </a:ext>
            </a:extLst>
          </p:cNvPr>
          <p:cNvSpPr>
            <a:spLocks noGrp="1"/>
          </p:cNvSpPr>
          <p:nvPr>
            <p:ph type="title"/>
          </p:nvPr>
        </p:nvSpPr>
        <p:spPr/>
        <p:txBody>
          <a:bodyPr>
            <a:normAutofit/>
          </a:bodyPr>
          <a:lstStyle/>
          <a:p>
            <a:r>
              <a:rPr lang="en-GB" dirty="0"/>
              <a:t>Test the application</a:t>
            </a:r>
          </a:p>
        </p:txBody>
      </p:sp>
      <p:sp>
        <p:nvSpPr>
          <p:cNvPr id="3" name="Content Placeholder 2">
            <a:extLst>
              <a:ext uri="{FF2B5EF4-FFF2-40B4-BE49-F238E27FC236}">
                <a16:creationId xmlns:a16="http://schemas.microsoft.com/office/drawing/2014/main" id="{43287BC2-FC34-B322-4C4F-005ADCCF9B80}"/>
              </a:ext>
            </a:extLst>
          </p:cNvPr>
          <p:cNvSpPr>
            <a:spLocks noGrp="1"/>
          </p:cNvSpPr>
          <p:nvPr>
            <p:ph idx="1"/>
          </p:nvPr>
        </p:nvSpPr>
        <p:spPr/>
        <p:txBody>
          <a:bodyPr/>
          <a:lstStyle/>
          <a:p>
            <a:r>
              <a:rPr lang="en-GB" dirty="0"/>
              <a:t>Stop the application and check the data file which can now be found in the Explorer panel.</a:t>
            </a:r>
          </a:p>
          <a:p>
            <a:r>
              <a:rPr lang="en-GB" dirty="0"/>
              <a:t>Start the application again to load in the data saved in the previous run.</a:t>
            </a:r>
          </a:p>
        </p:txBody>
      </p:sp>
      <p:pic>
        <p:nvPicPr>
          <p:cNvPr id="6" name="Picture 5">
            <a:extLst>
              <a:ext uri="{FF2B5EF4-FFF2-40B4-BE49-F238E27FC236}">
                <a16:creationId xmlns:a16="http://schemas.microsoft.com/office/drawing/2014/main" id="{3997274D-AD0D-C4C5-C68D-554E07453E7C}"/>
              </a:ext>
            </a:extLst>
          </p:cNvPr>
          <p:cNvPicPr>
            <a:picLocks noChangeAspect="1"/>
          </p:cNvPicPr>
          <p:nvPr/>
        </p:nvPicPr>
        <p:blipFill rotWithShape="1">
          <a:blip r:embed="rId3"/>
          <a:srcRect b="22607"/>
          <a:stretch/>
        </p:blipFill>
        <p:spPr>
          <a:xfrm>
            <a:off x="-18948" y="3068960"/>
            <a:ext cx="9144000" cy="3789040"/>
          </a:xfrm>
          <a:prstGeom prst="rect">
            <a:avLst/>
          </a:prstGeom>
        </p:spPr>
      </p:pic>
    </p:spTree>
    <p:extLst>
      <p:ext uri="{BB962C8B-B14F-4D97-AF65-F5344CB8AC3E}">
        <p14:creationId xmlns:p14="http://schemas.microsoft.com/office/powerpoint/2010/main" val="3735782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fontScale="90000"/>
          </a:bodyPr>
          <a:lstStyle/>
          <a:p>
            <a:r>
              <a:rPr lang="en-GB" sz="3200" dirty="0"/>
              <a:t>Project Summary</a:t>
            </a:r>
            <a:br>
              <a:rPr lang="en-GB" sz="3200" dirty="0"/>
            </a:br>
            <a:br>
              <a:rPr lang="en-GB" sz="3200" dirty="0"/>
            </a:b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829674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7537-7967-9A20-7679-7786A1E14680}"/>
              </a:ext>
            </a:extLst>
          </p:cNvPr>
          <p:cNvSpPr>
            <a:spLocks noGrp="1"/>
          </p:cNvSpPr>
          <p:nvPr>
            <p:ph type="title"/>
          </p:nvPr>
        </p:nvSpPr>
        <p:spPr/>
        <p:txBody>
          <a:bodyPr/>
          <a:lstStyle/>
          <a:p>
            <a:r>
              <a:rPr lang="en-GB" dirty="0"/>
              <a:t>This project has covered…</a:t>
            </a:r>
          </a:p>
        </p:txBody>
      </p:sp>
      <p:sp>
        <p:nvSpPr>
          <p:cNvPr id="3" name="Content Placeholder 2">
            <a:extLst>
              <a:ext uri="{FF2B5EF4-FFF2-40B4-BE49-F238E27FC236}">
                <a16:creationId xmlns:a16="http://schemas.microsoft.com/office/drawing/2014/main" id="{0443214E-F19B-75A9-5131-37BEF21B7A72}"/>
              </a:ext>
            </a:extLst>
          </p:cNvPr>
          <p:cNvSpPr>
            <a:spLocks noGrp="1"/>
          </p:cNvSpPr>
          <p:nvPr>
            <p:ph idx="1"/>
          </p:nvPr>
        </p:nvSpPr>
        <p:spPr/>
        <p:txBody>
          <a:bodyPr/>
          <a:lstStyle/>
          <a:p>
            <a:r>
              <a:rPr lang="en-GB" dirty="0"/>
              <a:t>Taking advantage of the of the functional divisions created by the MVC architecture and of OOP interfaces.</a:t>
            </a:r>
          </a:p>
          <a:p>
            <a:r>
              <a:rPr lang="en-GB" dirty="0"/>
              <a:t>Using XML as a human-readable data format.</a:t>
            </a:r>
          </a:p>
          <a:p>
            <a:r>
              <a:rPr lang="en-GB" dirty="0"/>
              <a:t>Applying 3</a:t>
            </a:r>
            <a:r>
              <a:rPr lang="en-GB" baseline="30000" dirty="0"/>
              <a:t>rd</a:t>
            </a:r>
            <a:r>
              <a:rPr lang="en-GB" dirty="0"/>
              <a:t> party libraries (JAR files) manually to a Java project.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234495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E7C9D-B2E9-438D-422F-06DD572A8507}"/>
              </a:ext>
            </a:extLst>
          </p:cNvPr>
          <p:cNvSpPr>
            <a:spLocks noGrp="1"/>
          </p:cNvSpPr>
          <p:nvPr>
            <p:ph type="title"/>
          </p:nvPr>
        </p:nvSpPr>
        <p:spPr/>
        <p:txBody>
          <a:bodyPr/>
          <a:lstStyle/>
          <a:p>
            <a:r>
              <a:rPr lang="en-GB" dirty="0"/>
              <a:t>When and where to use XML</a:t>
            </a:r>
          </a:p>
        </p:txBody>
      </p:sp>
      <p:sp>
        <p:nvSpPr>
          <p:cNvPr id="3" name="Content Placeholder 2">
            <a:extLst>
              <a:ext uri="{FF2B5EF4-FFF2-40B4-BE49-F238E27FC236}">
                <a16:creationId xmlns:a16="http://schemas.microsoft.com/office/drawing/2014/main" id="{19269105-9EE4-9326-8ABF-D0F4AF0B89D2}"/>
              </a:ext>
            </a:extLst>
          </p:cNvPr>
          <p:cNvSpPr>
            <a:spLocks noGrp="1"/>
          </p:cNvSpPr>
          <p:nvPr>
            <p:ph idx="1"/>
          </p:nvPr>
        </p:nvSpPr>
        <p:spPr/>
        <p:txBody>
          <a:bodyPr/>
          <a:lstStyle/>
          <a:p>
            <a:r>
              <a:rPr lang="en-GB" dirty="0"/>
              <a:t>XML creates formatted, organised, human-readable data blobs which are simple to parse from a data collection for saving to disk, and equally simple to load and parse to memory.</a:t>
            </a:r>
          </a:p>
          <a:p>
            <a:r>
              <a:rPr lang="en-GB" dirty="0"/>
              <a:t>XML is not as efficient as other data storage options as the extra characters required to create the tags and attributes take up disk space and require more memory to load and process.</a:t>
            </a:r>
          </a:p>
          <a:p>
            <a:r>
              <a:rPr lang="en-GB" dirty="0"/>
              <a:t>As a result XML is not a good choice for large blobs of data or for data which has to be saved frequently.</a:t>
            </a:r>
          </a:p>
          <a:p>
            <a:r>
              <a:rPr lang="en-GB" dirty="0"/>
              <a:t>XML is a good choice for data that may need to be human-readable… such as application config files as these are small and only loaded as the application starts.</a:t>
            </a:r>
          </a:p>
          <a:p>
            <a:r>
              <a:rPr lang="en-GB" dirty="0"/>
              <a:t>XML is a reasonable format for the result calculator as class sizes dictate that no more than 20-30 records are likely at a time.</a:t>
            </a:r>
          </a:p>
          <a:p>
            <a:endParaRPr lang="en-GB" dirty="0"/>
          </a:p>
        </p:txBody>
      </p:sp>
    </p:spTree>
    <p:extLst>
      <p:ext uri="{BB962C8B-B14F-4D97-AF65-F5344CB8AC3E}">
        <p14:creationId xmlns:p14="http://schemas.microsoft.com/office/powerpoint/2010/main" val="909472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Session recap…</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r>
              <a:rPr lang="en-GB" dirty="0"/>
              <a:t>Last Session</a:t>
            </a:r>
          </a:p>
          <a:p>
            <a:pPr lvl="1"/>
            <a:r>
              <a:rPr lang="en-GB" dirty="0"/>
              <a:t>MVC architecture</a:t>
            </a:r>
          </a:p>
          <a:p>
            <a:pPr lvl="1"/>
            <a:r>
              <a:rPr lang="en-GB" dirty="0"/>
              <a:t>Interfaces</a:t>
            </a:r>
          </a:p>
          <a:p>
            <a:pPr lvl="1"/>
            <a:r>
              <a:rPr lang="en-GB" dirty="0"/>
              <a:t>Data classes</a:t>
            </a:r>
          </a:p>
          <a:p>
            <a:pPr lvl="1"/>
            <a:r>
              <a:rPr lang="en-GB" dirty="0"/>
              <a:t>Static vs instantiated classes</a:t>
            </a:r>
          </a:p>
          <a:p>
            <a:r>
              <a:rPr lang="en-GB" dirty="0"/>
              <a:t>Session Rationale</a:t>
            </a:r>
          </a:p>
          <a:p>
            <a:pPr lvl="1"/>
            <a:r>
              <a:rPr lang="en-GB" dirty="0"/>
              <a:t>What is XML</a:t>
            </a:r>
          </a:p>
          <a:p>
            <a:pPr lvl="1"/>
            <a:r>
              <a:rPr lang="en-GB" dirty="0"/>
              <a:t>When and where to use XML</a:t>
            </a:r>
          </a:p>
          <a:p>
            <a:pPr lvl="1"/>
            <a:r>
              <a:rPr lang="en-GB" dirty="0"/>
              <a:t>Using JAR files</a:t>
            </a:r>
          </a:p>
          <a:p>
            <a:pPr lvl="0">
              <a:spcBef>
                <a:spcPts val="400"/>
              </a:spcBef>
            </a:pPr>
            <a:r>
              <a:rPr lang="en-GB" dirty="0"/>
              <a:t>Result Calculator project</a:t>
            </a:r>
          </a:p>
          <a:p>
            <a:pPr lvl="1">
              <a:spcBef>
                <a:spcPts val="400"/>
              </a:spcBef>
            </a:pPr>
            <a:r>
              <a:rPr lang="en-GB" dirty="0"/>
              <a:t>Adding an XML load / save class</a:t>
            </a:r>
          </a:p>
          <a:p>
            <a:pPr lvl="0">
              <a:spcBef>
                <a:spcPts val="400"/>
              </a:spcBef>
            </a:pPr>
            <a:endParaRPr lang="en-GB" sz="2400" dirty="0"/>
          </a:p>
          <a:p>
            <a:pPr lvl="1"/>
            <a:endParaRPr lang="en-GB" sz="2000" dirty="0"/>
          </a:p>
          <a:p>
            <a:endParaRPr lang="en-GB" sz="4400" dirty="0"/>
          </a:p>
          <a:p>
            <a:pPr lvl="1"/>
            <a:endParaRPr lang="en-GB" dirty="0"/>
          </a:p>
          <a:p>
            <a:pPr marL="118872" lvl="0" indent="0">
              <a:spcBef>
                <a:spcPts val="400"/>
              </a:spcBef>
              <a:buNone/>
            </a:pPr>
            <a:endParaRPr lang="en-GB" sz="2400" dirty="0"/>
          </a:p>
          <a:p>
            <a:pPr lvl="1"/>
            <a:endParaRPr lang="en-GB" sz="2000" dirty="0"/>
          </a:p>
          <a:p>
            <a:endParaRPr lang="en-GB" sz="4400" dirty="0"/>
          </a:p>
          <a:p>
            <a:pPr lvl="1"/>
            <a:endParaRPr lang="en-GB" dirty="0"/>
          </a:p>
        </p:txBody>
      </p:sp>
    </p:spTree>
    <p:extLst>
      <p:ext uri="{BB962C8B-B14F-4D97-AF65-F5344CB8AC3E}">
        <p14:creationId xmlns:p14="http://schemas.microsoft.com/office/powerpoint/2010/main" val="2625724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Any questions?</a:t>
            </a:r>
            <a:endParaRPr lang="en-GB" sz="4400" dirty="0">
              <a:solidFill>
                <a:schemeClr val="bg1"/>
              </a:solidFill>
            </a:endParaRPr>
          </a:p>
        </p:txBody>
      </p:sp>
      <p:sp>
        <p:nvSpPr>
          <p:cNvPr id="3" name="Content Placeholder 2"/>
          <p:cNvSpPr>
            <a:spLocks noGrp="1"/>
          </p:cNvSpPr>
          <p:nvPr>
            <p:ph idx="1"/>
          </p:nvPr>
        </p:nvSpPr>
        <p:spPr>
          <a:xfrm>
            <a:off x="457200" y="1772816"/>
            <a:ext cx="8229600" cy="4680520"/>
          </a:xfrm>
        </p:spPr>
        <p:txBody>
          <a:bodyPr>
            <a:normAutofit/>
          </a:bodyPr>
          <a:lstStyle/>
          <a:p>
            <a:pPr>
              <a:spcAft>
                <a:spcPts val="900"/>
              </a:spcAft>
            </a:pPr>
            <a:r>
              <a:rPr lang="en-GB" sz="2000" dirty="0"/>
              <a:t>Next…</a:t>
            </a:r>
          </a:p>
          <a:p>
            <a:pPr>
              <a:spcAft>
                <a:spcPts val="900"/>
              </a:spcAft>
            </a:pPr>
            <a:r>
              <a:rPr lang="en-GB" sz="2000" dirty="0"/>
              <a:t>Building </a:t>
            </a:r>
            <a:r>
              <a:rPr lang="en-GB" sz="2000"/>
              <a:t>a JSON file </a:t>
            </a:r>
            <a:r>
              <a:rPr lang="en-GB" sz="2000" dirty="0"/>
              <a:t>load and save class.</a:t>
            </a:r>
          </a:p>
          <a:p>
            <a:endParaRPr lang="en-GB" dirty="0"/>
          </a:p>
        </p:txBody>
      </p:sp>
    </p:spTree>
    <p:extLst>
      <p:ext uri="{BB962C8B-B14F-4D97-AF65-F5344CB8AC3E}">
        <p14:creationId xmlns:p14="http://schemas.microsoft.com/office/powerpoint/2010/main" val="13202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9142A-6122-17A0-C608-9370B679C330}"/>
              </a:ext>
            </a:extLst>
          </p:cNvPr>
          <p:cNvSpPr>
            <a:spLocks noGrp="1"/>
          </p:cNvSpPr>
          <p:nvPr>
            <p:ph type="title"/>
          </p:nvPr>
        </p:nvSpPr>
        <p:spPr/>
        <p:txBody>
          <a:bodyPr/>
          <a:lstStyle/>
          <a:p>
            <a:r>
              <a:rPr lang="en-GB" dirty="0"/>
              <a:t>MVC architecture</a:t>
            </a:r>
          </a:p>
        </p:txBody>
      </p:sp>
      <p:sp>
        <p:nvSpPr>
          <p:cNvPr id="3" name="Content Placeholder 2">
            <a:extLst>
              <a:ext uri="{FF2B5EF4-FFF2-40B4-BE49-F238E27FC236}">
                <a16:creationId xmlns:a16="http://schemas.microsoft.com/office/drawing/2014/main" id="{2E05C0A6-EBF3-E79A-9399-40EF00EADFDA}"/>
              </a:ext>
            </a:extLst>
          </p:cNvPr>
          <p:cNvSpPr>
            <a:spLocks noGrp="1"/>
          </p:cNvSpPr>
          <p:nvPr>
            <p:ph idx="1"/>
          </p:nvPr>
        </p:nvSpPr>
        <p:spPr/>
        <p:txBody>
          <a:bodyPr/>
          <a:lstStyle/>
          <a:p>
            <a:r>
              <a:rPr lang="en-GB" dirty="0"/>
              <a:t>MVC divides a build up into specific functional areas.</a:t>
            </a:r>
          </a:p>
          <a:p>
            <a:r>
              <a:rPr lang="en-GB" dirty="0"/>
              <a:t>Best achieved by adopting the object-oriented programming paradigm.</a:t>
            </a:r>
          </a:p>
          <a:p>
            <a:r>
              <a:rPr lang="en-GB" dirty="0"/>
              <a:t>Allows a clean division of labour, the database interface programmer does not need to know anything about the code created by the UI designer, or vice versa.</a:t>
            </a:r>
          </a:p>
          <a:p>
            <a:endParaRPr lang="en-GB" dirty="0"/>
          </a:p>
          <a:p>
            <a:endParaRPr lang="en-GB" dirty="0"/>
          </a:p>
        </p:txBody>
      </p:sp>
      <p:pic>
        <p:nvPicPr>
          <p:cNvPr id="5" name="Picture 4" descr="Diagram, schematic&#10;&#10;Description automatically generated">
            <a:extLst>
              <a:ext uri="{FF2B5EF4-FFF2-40B4-BE49-F238E27FC236}">
                <a16:creationId xmlns:a16="http://schemas.microsoft.com/office/drawing/2014/main" id="{9711D95A-C67A-A274-AE94-7C584B6AE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700" y="3627663"/>
            <a:ext cx="5400600" cy="3074889"/>
          </a:xfrm>
          <a:prstGeom prst="rect">
            <a:avLst/>
          </a:prstGeom>
        </p:spPr>
      </p:pic>
    </p:spTree>
    <p:extLst>
      <p:ext uri="{BB962C8B-B14F-4D97-AF65-F5344CB8AC3E}">
        <p14:creationId xmlns:p14="http://schemas.microsoft.com/office/powerpoint/2010/main" val="124664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632BE-77BA-9CFB-6CC4-FC60D255C8F6}"/>
              </a:ext>
            </a:extLst>
          </p:cNvPr>
          <p:cNvSpPr>
            <a:spLocks noGrp="1"/>
          </p:cNvSpPr>
          <p:nvPr>
            <p:ph type="title"/>
          </p:nvPr>
        </p:nvSpPr>
        <p:spPr/>
        <p:txBody>
          <a:bodyPr/>
          <a:lstStyle/>
          <a:p>
            <a:r>
              <a:rPr lang="en-GB" dirty="0"/>
              <a:t>Interfaces</a:t>
            </a:r>
          </a:p>
        </p:txBody>
      </p:sp>
      <p:sp>
        <p:nvSpPr>
          <p:cNvPr id="3" name="Content Placeholder 2">
            <a:extLst>
              <a:ext uri="{FF2B5EF4-FFF2-40B4-BE49-F238E27FC236}">
                <a16:creationId xmlns:a16="http://schemas.microsoft.com/office/drawing/2014/main" id="{9AD0092D-81A4-5554-00A1-B91333425DE2}"/>
              </a:ext>
            </a:extLst>
          </p:cNvPr>
          <p:cNvSpPr>
            <a:spLocks noGrp="1"/>
          </p:cNvSpPr>
          <p:nvPr>
            <p:ph idx="1"/>
          </p:nvPr>
        </p:nvSpPr>
        <p:spPr/>
        <p:txBody>
          <a:bodyPr/>
          <a:lstStyle/>
          <a:p>
            <a:r>
              <a:rPr lang="en-GB" dirty="0"/>
              <a:t>Interfaces are a special type of object.</a:t>
            </a:r>
          </a:p>
          <a:p>
            <a:r>
              <a:rPr lang="en-GB" dirty="0"/>
              <a:t>Interfaces are never instantiated or extended.</a:t>
            </a:r>
          </a:p>
          <a:p>
            <a:r>
              <a:rPr lang="en-GB" dirty="0"/>
              <a:t>The interface forces all classes to respond to an application similarly.</a:t>
            </a:r>
          </a:p>
          <a:p>
            <a:r>
              <a:rPr lang="en-GB" dirty="0"/>
              <a:t>An interface defines the methods which any class implementing them must include.</a:t>
            </a:r>
          </a:p>
          <a:p>
            <a:r>
              <a:rPr lang="en-GB" dirty="0"/>
              <a:t>In the example below, any class implementing this interface must include:</a:t>
            </a:r>
          </a:p>
          <a:p>
            <a:pPr lvl="1"/>
            <a:r>
              <a:rPr lang="en-GB" dirty="0"/>
              <a:t>A method named </a:t>
            </a:r>
            <a:r>
              <a:rPr lang="en-GB" b="1" dirty="0" err="1"/>
              <a:t>getName</a:t>
            </a:r>
            <a:r>
              <a:rPr lang="en-GB" dirty="0"/>
              <a:t> which returns a </a:t>
            </a:r>
            <a:r>
              <a:rPr lang="en-GB" b="1" dirty="0"/>
              <a:t>String</a:t>
            </a:r>
            <a:r>
              <a:rPr lang="en-GB" dirty="0"/>
              <a:t>.</a:t>
            </a:r>
          </a:p>
          <a:p>
            <a:pPr lvl="1"/>
            <a:r>
              <a:rPr lang="en-GB" dirty="0"/>
              <a:t>A method named </a:t>
            </a:r>
            <a:r>
              <a:rPr lang="en-GB" b="1" dirty="0" err="1"/>
              <a:t>setName</a:t>
            </a:r>
            <a:r>
              <a:rPr lang="en-GB" dirty="0"/>
              <a:t> which accepts a single </a:t>
            </a:r>
            <a:r>
              <a:rPr lang="en-GB" b="1" dirty="0"/>
              <a:t>String</a:t>
            </a:r>
            <a:r>
              <a:rPr lang="en-GB" dirty="0"/>
              <a:t> as an argument.</a:t>
            </a:r>
          </a:p>
          <a:p>
            <a:endParaRPr lang="en-GB" dirty="0"/>
          </a:p>
        </p:txBody>
      </p:sp>
      <p:pic>
        <p:nvPicPr>
          <p:cNvPr id="5" name="Picture 4">
            <a:extLst>
              <a:ext uri="{FF2B5EF4-FFF2-40B4-BE49-F238E27FC236}">
                <a16:creationId xmlns:a16="http://schemas.microsoft.com/office/drawing/2014/main" id="{4B6D69EC-629C-4DDC-F715-666C81CB1328}"/>
              </a:ext>
            </a:extLst>
          </p:cNvPr>
          <p:cNvPicPr>
            <a:picLocks noChangeAspect="1"/>
          </p:cNvPicPr>
          <p:nvPr/>
        </p:nvPicPr>
        <p:blipFill>
          <a:blip r:embed="rId2"/>
          <a:stretch>
            <a:fillRect/>
          </a:stretch>
        </p:blipFill>
        <p:spPr>
          <a:xfrm>
            <a:off x="1907704" y="5013176"/>
            <a:ext cx="4772025" cy="1323975"/>
          </a:xfrm>
          <a:prstGeom prst="rect">
            <a:avLst/>
          </a:prstGeom>
        </p:spPr>
      </p:pic>
    </p:spTree>
    <p:extLst>
      <p:ext uri="{BB962C8B-B14F-4D97-AF65-F5344CB8AC3E}">
        <p14:creationId xmlns:p14="http://schemas.microsoft.com/office/powerpoint/2010/main" val="381581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9267-8DA5-295F-01C7-4DF21C181A36}"/>
              </a:ext>
            </a:extLst>
          </p:cNvPr>
          <p:cNvSpPr>
            <a:spLocks noGrp="1"/>
          </p:cNvSpPr>
          <p:nvPr>
            <p:ph type="title"/>
          </p:nvPr>
        </p:nvSpPr>
        <p:spPr/>
        <p:txBody>
          <a:bodyPr/>
          <a:lstStyle/>
          <a:p>
            <a:r>
              <a:rPr lang="en-GB" dirty="0"/>
              <a:t>Data classes</a:t>
            </a:r>
          </a:p>
        </p:txBody>
      </p:sp>
      <p:sp>
        <p:nvSpPr>
          <p:cNvPr id="3" name="Content Placeholder 2">
            <a:extLst>
              <a:ext uri="{FF2B5EF4-FFF2-40B4-BE49-F238E27FC236}">
                <a16:creationId xmlns:a16="http://schemas.microsoft.com/office/drawing/2014/main" id="{00F236AD-B46B-242B-BDD0-A4CD074970EA}"/>
              </a:ext>
            </a:extLst>
          </p:cNvPr>
          <p:cNvSpPr>
            <a:spLocks noGrp="1"/>
          </p:cNvSpPr>
          <p:nvPr>
            <p:ph idx="1"/>
          </p:nvPr>
        </p:nvSpPr>
        <p:spPr>
          <a:xfrm>
            <a:off x="457200" y="1775191"/>
            <a:ext cx="8229600" cy="4927361"/>
          </a:xfrm>
        </p:spPr>
        <p:txBody>
          <a:bodyPr>
            <a:normAutofit/>
          </a:bodyPr>
          <a:lstStyle/>
          <a:p>
            <a:r>
              <a:rPr lang="en-GB" dirty="0"/>
              <a:t>MVC architecture applications often employ data classes. *</a:t>
            </a:r>
          </a:p>
          <a:p>
            <a:r>
              <a:rPr lang="en-GB" dirty="0"/>
              <a:t>These are instantiated with a single record of data and stored in a collection (</a:t>
            </a:r>
            <a:r>
              <a:rPr lang="en-GB" dirty="0" err="1"/>
              <a:t>ArrayList</a:t>
            </a:r>
            <a:r>
              <a:rPr lang="en-GB" dirty="0"/>
              <a:t>, HashMap, etc).</a:t>
            </a:r>
          </a:p>
          <a:p>
            <a:r>
              <a:rPr lang="en-GB" dirty="0"/>
              <a:t>Using data classes significantly simplifies data handling.</a:t>
            </a:r>
          </a:p>
          <a:p>
            <a:r>
              <a:rPr lang="en-GB" dirty="0"/>
              <a:t>For our Result Calculator, we could define a class with the following fields: </a:t>
            </a:r>
          </a:p>
          <a:p>
            <a:endParaRPr lang="en-GB" dirty="0"/>
          </a:p>
          <a:p>
            <a:endParaRPr lang="en-GB" dirty="0"/>
          </a:p>
          <a:p>
            <a:endParaRPr lang="en-GB" dirty="0"/>
          </a:p>
          <a:p>
            <a:endParaRPr lang="en-GB" dirty="0"/>
          </a:p>
          <a:p>
            <a:pPr marL="118872" indent="0">
              <a:buNone/>
            </a:pPr>
            <a:endParaRPr lang="en-GB" dirty="0"/>
          </a:p>
          <a:p>
            <a:endParaRPr lang="en-GB" dirty="0"/>
          </a:p>
          <a:p>
            <a:r>
              <a:rPr lang="en-GB" dirty="0"/>
              <a:t>Storing the data like this avoids all of the parsing that the last version of the application required.</a:t>
            </a:r>
          </a:p>
        </p:txBody>
      </p:sp>
      <p:pic>
        <p:nvPicPr>
          <p:cNvPr id="5" name="Picture 4">
            <a:extLst>
              <a:ext uri="{FF2B5EF4-FFF2-40B4-BE49-F238E27FC236}">
                <a16:creationId xmlns:a16="http://schemas.microsoft.com/office/drawing/2014/main" id="{49C4444E-B880-9356-C449-A306B50B2537}"/>
              </a:ext>
            </a:extLst>
          </p:cNvPr>
          <p:cNvPicPr>
            <a:picLocks noChangeAspect="1"/>
          </p:cNvPicPr>
          <p:nvPr/>
        </p:nvPicPr>
        <p:blipFill>
          <a:blip r:embed="rId3"/>
          <a:stretch>
            <a:fillRect/>
          </a:stretch>
        </p:blipFill>
        <p:spPr>
          <a:xfrm>
            <a:off x="2338075" y="3861048"/>
            <a:ext cx="4467849" cy="1819529"/>
          </a:xfrm>
          <a:prstGeom prst="rect">
            <a:avLst/>
          </a:prstGeom>
        </p:spPr>
      </p:pic>
    </p:spTree>
    <p:extLst>
      <p:ext uri="{BB962C8B-B14F-4D97-AF65-F5344CB8AC3E}">
        <p14:creationId xmlns:p14="http://schemas.microsoft.com/office/powerpoint/2010/main" val="648241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E7C9D-B2E9-438D-422F-06DD572A8507}"/>
              </a:ext>
            </a:extLst>
          </p:cNvPr>
          <p:cNvSpPr>
            <a:spLocks noGrp="1"/>
          </p:cNvSpPr>
          <p:nvPr>
            <p:ph type="title"/>
          </p:nvPr>
        </p:nvSpPr>
        <p:spPr/>
        <p:txBody>
          <a:bodyPr/>
          <a:lstStyle/>
          <a:p>
            <a:r>
              <a:rPr lang="en-GB" dirty="0"/>
              <a:t>Static vs instantiated classes</a:t>
            </a:r>
          </a:p>
        </p:txBody>
      </p:sp>
      <p:sp>
        <p:nvSpPr>
          <p:cNvPr id="3" name="Content Placeholder 2">
            <a:extLst>
              <a:ext uri="{FF2B5EF4-FFF2-40B4-BE49-F238E27FC236}">
                <a16:creationId xmlns:a16="http://schemas.microsoft.com/office/drawing/2014/main" id="{19269105-9EE4-9326-8ABF-D0F4AF0B89D2}"/>
              </a:ext>
            </a:extLst>
          </p:cNvPr>
          <p:cNvSpPr>
            <a:spLocks noGrp="1"/>
          </p:cNvSpPr>
          <p:nvPr>
            <p:ph idx="1"/>
          </p:nvPr>
        </p:nvSpPr>
        <p:spPr>
          <a:xfrm>
            <a:off x="457200" y="1775191"/>
            <a:ext cx="8229600" cy="4927361"/>
          </a:xfrm>
        </p:spPr>
        <p:txBody>
          <a:bodyPr>
            <a:normAutofit/>
          </a:bodyPr>
          <a:lstStyle/>
          <a:p>
            <a:r>
              <a:rPr lang="en-GB" dirty="0"/>
              <a:t>“A static class […] is a type of class which is </a:t>
            </a:r>
            <a:r>
              <a:rPr lang="en-GB" b="1" dirty="0"/>
              <a:t>instantiated only once</a:t>
            </a:r>
            <a:r>
              <a:rPr lang="en-GB" dirty="0"/>
              <a:t> in a program. It must contain a static member (variable) or a static member function (method) or both. The variables and methods are accessed without the creation of an object.”</a:t>
            </a:r>
            <a:r>
              <a:rPr lang="en-GB" sz="1200" dirty="0"/>
              <a:t>[1]</a:t>
            </a:r>
          </a:p>
          <a:p>
            <a:r>
              <a:rPr lang="en-GB" dirty="0"/>
              <a:t>“Instantiating means to create an instance of an object in […] memory. Instantiated classes are those classes which require an object to be created before it’s variables and methods are called. It is similar to a normal class used in C++, Java and other programming languages. These classes can be </a:t>
            </a:r>
            <a:r>
              <a:rPr lang="en-GB" b="1" dirty="0"/>
              <a:t>instantiated more than once</a:t>
            </a:r>
            <a:r>
              <a:rPr lang="en-GB" dirty="0"/>
              <a:t> and </a:t>
            </a:r>
            <a:r>
              <a:rPr lang="en-GB" b="1" dirty="0"/>
              <a:t>holds unique values</a:t>
            </a:r>
            <a:r>
              <a:rPr lang="en-GB" dirty="0"/>
              <a:t> for each of its object.”</a:t>
            </a:r>
            <a:r>
              <a:rPr lang="en-GB" sz="1200" dirty="0"/>
              <a:t>[1]</a:t>
            </a:r>
          </a:p>
          <a:p>
            <a:endParaRPr lang="en-GB" sz="1800" dirty="0"/>
          </a:p>
          <a:p>
            <a:r>
              <a:rPr lang="en-GB" b="1" dirty="0"/>
              <a:t>Instantiated</a:t>
            </a:r>
            <a:r>
              <a:rPr lang="en-GB" dirty="0"/>
              <a:t> classes are only in memory while active and can be destroyed.</a:t>
            </a:r>
          </a:p>
          <a:p>
            <a:r>
              <a:rPr lang="en-GB" b="1" dirty="0"/>
              <a:t>Static</a:t>
            </a:r>
            <a:r>
              <a:rPr lang="en-GB" dirty="0"/>
              <a:t> classes are always in memory.</a:t>
            </a:r>
          </a:p>
          <a:p>
            <a:endParaRPr lang="en-GB" dirty="0"/>
          </a:p>
        </p:txBody>
      </p:sp>
    </p:spTree>
    <p:extLst>
      <p:ext uri="{BB962C8B-B14F-4D97-AF65-F5344CB8AC3E}">
        <p14:creationId xmlns:p14="http://schemas.microsoft.com/office/powerpoint/2010/main" val="54794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80698-23A9-42E6-849C-55D0309FB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p:nvPr>
        </p:nvSpPr>
        <p:spPr>
          <a:xfrm>
            <a:off x="685800" y="3355848"/>
            <a:ext cx="8077200" cy="2233392"/>
          </a:xfrm>
        </p:spPr>
        <p:txBody>
          <a:bodyPr>
            <a:normAutofit/>
          </a:bodyPr>
          <a:lstStyle/>
          <a:p>
            <a:r>
              <a:rPr lang="en-GB" sz="3200" dirty="0"/>
              <a:t>Session rationale</a:t>
            </a:r>
            <a:br>
              <a:rPr lang="en-GB" sz="3200" dirty="0"/>
            </a:br>
            <a:br>
              <a:rPr lang="en-GB" dirty="0"/>
            </a:br>
            <a:endParaRPr lang="en-GB" sz="1400" b="0" dirty="0">
              <a:solidFill>
                <a:schemeClr val="tx1"/>
              </a:solidFill>
            </a:endParaRPr>
          </a:p>
        </p:txBody>
      </p:sp>
      <p:sp>
        <p:nvSpPr>
          <p:cNvPr id="3" name="Subtitle 2"/>
          <p:cNvSpPr>
            <a:spLocks noGrp="1"/>
          </p:cNvSpPr>
          <p:nvPr>
            <p:ph type="subTitle" idx="1"/>
          </p:nvPr>
        </p:nvSpPr>
        <p:spPr/>
        <p:txBody>
          <a:bodyPr/>
          <a:lstStyle/>
          <a:p>
            <a:r>
              <a:rPr lang="en-GB" b="1" dirty="0"/>
              <a:t>BSc </a:t>
            </a:r>
            <a:r>
              <a:rPr lang="en-GB" dirty="0"/>
              <a:t>Applied Computing</a:t>
            </a:r>
            <a:endParaRPr lang="en-GB" sz="1200" dirty="0"/>
          </a:p>
        </p:txBody>
      </p:sp>
    </p:spTree>
    <p:extLst>
      <p:ext uri="{BB962C8B-B14F-4D97-AF65-F5344CB8AC3E}">
        <p14:creationId xmlns:p14="http://schemas.microsoft.com/office/powerpoint/2010/main" val="416195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BDE1-AF56-C2E6-2F62-76761AB36FE0}"/>
              </a:ext>
            </a:extLst>
          </p:cNvPr>
          <p:cNvSpPr>
            <a:spLocks noGrp="1"/>
          </p:cNvSpPr>
          <p:nvPr>
            <p:ph type="title"/>
          </p:nvPr>
        </p:nvSpPr>
        <p:spPr/>
        <p:txBody>
          <a:bodyPr>
            <a:normAutofit/>
          </a:bodyPr>
          <a:lstStyle/>
          <a:p>
            <a:r>
              <a:rPr lang="en-GB" dirty="0"/>
              <a:t>What is XML</a:t>
            </a:r>
          </a:p>
        </p:txBody>
      </p:sp>
      <p:sp>
        <p:nvSpPr>
          <p:cNvPr id="3" name="Content Placeholder 2">
            <a:extLst>
              <a:ext uri="{FF2B5EF4-FFF2-40B4-BE49-F238E27FC236}">
                <a16:creationId xmlns:a16="http://schemas.microsoft.com/office/drawing/2014/main" id="{193475F2-6E6B-C42F-92EF-E4F706CC3B01}"/>
              </a:ext>
            </a:extLst>
          </p:cNvPr>
          <p:cNvSpPr>
            <a:spLocks noGrp="1"/>
          </p:cNvSpPr>
          <p:nvPr>
            <p:ph idx="1"/>
          </p:nvPr>
        </p:nvSpPr>
        <p:spPr/>
        <p:txBody>
          <a:bodyPr/>
          <a:lstStyle/>
          <a:p>
            <a:r>
              <a:rPr lang="en-GB" dirty="0"/>
              <a:t>E</a:t>
            </a:r>
            <a:r>
              <a:rPr lang="en-GB" b="1" dirty="0"/>
              <a:t>x</a:t>
            </a:r>
            <a:r>
              <a:rPr lang="en-GB" dirty="0"/>
              <a:t>tensible </a:t>
            </a:r>
            <a:r>
              <a:rPr lang="en-GB" b="1" dirty="0"/>
              <a:t>M</a:t>
            </a:r>
            <a:r>
              <a:rPr lang="en-GB" dirty="0"/>
              <a:t>arkup </a:t>
            </a:r>
            <a:r>
              <a:rPr lang="en-GB" b="1" dirty="0"/>
              <a:t>L</a:t>
            </a:r>
            <a:r>
              <a:rPr lang="en-GB" dirty="0"/>
              <a:t>anguage.</a:t>
            </a:r>
          </a:p>
          <a:p>
            <a:r>
              <a:rPr lang="en-GB" dirty="0"/>
              <a:t>Looks and acts similar to HTML.</a:t>
            </a:r>
          </a:p>
          <a:p>
            <a:r>
              <a:rPr lang="en-GB" dirty="0"/>
              <a:t>HTML has a client application, web browsers.</a:t>
            </a:r>
          </a:p>
          <a:p>
            <a:r>
              <a:rPr lang="en-GB" dirty="0"/>
              <a:t>XML tags and attributes can be created with any name or data.</a:t>
            </a:r>
          </a:p>
          <a:p>
            <a:r>
              <a:rPr lang="en-GB" dirty="0"/>
              <a:t>These can be used to describe data for bespoke applications.</a:t>
            </a:r>
          </a:p>
          <a:p>
            <a:r>
              <a:rPr lang="en-GB" dirty="0"/>
              <a:t>In the case of our Result Calculator application *:</a:t>
            </a:r>
          </a:p>
          <a:p>
            <a:endParaRPr lang="en-GB" dirty="0"/>
          </a:p>
          <a:p>
            <a:pPr lvl="1"/>
            <a:endParaRPr lang="en-GB" dirty="0"/>
          </a:p>
        </p:txBody>
      </p:sp>
      <p:pic>
        <p:nvPicPr>
          <p:cNvPr id="5" name="Picture 4">
            <a:extLst>
              <a:ext uri="{FF2B5EF4-FFF2-40B4-BE49-F238E27FC236}">
                <a16:creationId xmlns:a16="http://schemas.microsoft.com/office/drawing/2014/main" id="{0C1224C1-3355-7B54-1242-DB8720C799DE}"/>
              </a:ext>
            </a:extLst>
          </p:cNvPr>
          <p:cNvPicPr>
            <a:picLocks noChangeAspect="1"/>
          </p:cNvPicPr>
          <p:nvPr/>
        </p:nvPicPr>
        <p:blipFill rotWithShape="1">
          <a:blip r:embed="rId3"/>
          <a:srcRect l="5621" t="16287" b="47067"/>
          <a:stretch/>
        </p:blipFill>
        <p:spPr>
          <a:xfrm>
            <a:off x="2045230" y="4437112"/>
            <a:ext cx="5053539" cy="1584176"/>
          </a:xfrm>
          <a:prstGeom prst="rect">
            <a:avLst/>
          </a:prstGeom>
        </p:spPr>
      </p:pic>
    </p:spTree>
    <p:extLst>
      <p:ext uri="{BB962C8B-B14F-4D97-AF65-F5344CB8AC3E}">
        <p14:creationId xmlns:p14="http://schemas.microsoft.com/office/powerpoint/2010/main" val="38480007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design-AG-2016">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design-AG-2016</Template>
  <TotalTime>3026</TotalTime>
  <Words>2894</Words>
  <Application>Microsoft Office PowerPoint</Application>
  <PresentationFormat>On-screen Show (4:3)</PresentationFormat>
  <Paragraphs>246</Paragraphs>
  <Slides>35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Corbel</vt:lpstr>
      <vt:lpstr>Wingdings</vt:lpstr>
      <vt:lpstr>Wingdings 2</vt:lpstr>
      <vt:lpstr>Wingdings 3</vt:lpstr>
      <vt:lpstr>PPT design-AG-2016</vt:lpstr>
      <vt:lpstr>Data handling in Application development Semi-structured data, coding an XML load / save data class</vt:lpstr>
      <vt:lpstr>In this session…</vt:lpstr>
      <vt:lpstr>Last session  </vt:lpstr>
      <vt:lpstr>MVC architecture</vt:lpstr>
      <vt:lpstr>Interfaces</vt:lpstr>
      <vt:lpstr>Data classes</vt:lpstr>
      <vt:lpstr>Static vs instantiated classes</vt:lpstr>
      <vt:lpstr>Session rationale  </vt:lpstr>
      <vt:lpstr>What is XML</vt:lpstr>
      <vt:lpstr>When and where to use XML</vt:lpstr>
      <vt:lpstr>Using JAR files</vt:lpstr>
      <vt:lpstr>Result calculator project   </vt:lpstr>
      <vt:lpstr>Project start</vt:lpstr>
      <vt:lpstr>Create a data load / save class</vt:lpstr>
      <vt:lpstr>Add import statements</vt:lpstr>
      <vt:lpstr>Add an implements statement</vt:lpstr>
      <vt:lpstr>Add attributes and a constant</vt:lpstr>
      <vt:lpstr>Add getter methods</vt:lpstr>
      <vt:lpstr>Add a save data method</vt:lpstr>
      <vt:lpstr>Add a save data method</vt:lpstr>
      <vt:lpstr>Add a save data method</vt:lpstr>
      <vt:lpstr>Add a save data method</vt:lpstr>
      <vt:lpstr>Add a load data method</vt:lpstr>
      <vt:lpstr>Add a load data method</vt:lpstr>
      <vt:lpstr>Add a load data method</vt:lpstr>
      <vt:lpstr>Add a load data method</vt:lpstr>
      <vt:lpstr>Set the Controller to use XML</vt:lpstr>
      <vt:lpstr>Test the application    </vt:lpstr>
      <vt:lpstr>Test the application</vt:lpstr>
      <vt:lpstr>Test the application</vt:lpstr>
      <vt:lpstr>Project Summary    </vt:lpstr>
      <vt:lpstr>This project has covered…</vt:lpstr>
      <vt:lpstr>When and where to use XML</vt:lpstr>
      <vt:lpstr>Session recap…</vt:lpstr>
      <vt:lpstr>Any questions?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17: Web Development Introduction</dc:title>
  <dc:creator>Gwyn&amp;Xiao</dc:creator>
  <cp:lastModifiedBy>Andrew Green</cp:lastModifiedBy>
  <cp:revision>174</cp:revision>
  <dcterms:created xsi:type="dcterms:W3CDTF">2010-09-12T20:40:41Z</dcterms:created>
  <dcterms:modified xsi:type="dcterms:W3CDTF">2022-09-18T10:23:41Z</dcterms:modified>
</cp:coreProperties>
</file>