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9"/>
  </p:notesMasterIdLst>
  <p:sldIdLst>
    <p:sldId id="256" r:id="rId2"/>
    <p:sldId id="318" r:id="rId3"/>
    <p:sldId id="337" r:id="rId4"/>
    <p:sldId id="481" r:id="rId5"/>
    <p:sldId id="482" r:id="rId6"/>
    <p:sldId id="483" r:id="rId7"/>
    <p:sldId id="632" r:id="rId8"/>
    <p:sldId id="633" r:id="rId9"/>
    <p:sldId id="634" r:id="rId10"/>
    <p:sldId id="560" r:id="rId11"/>
    <p:sldId id="561" r:id="rId12"/>
    <p:sldId id="320" r:id="rId13"/>
    <p:sldId id="562" r:id="rId14"/>
    <p:sldId id="559" r:id="rId15"/>
    <p:sldId id="582" r:id="rId16"/>
    <p:sldId id="558" r:id="rId17"/>
    <p:sldId id="338" r:id="rId18"/>
    <p:sldId id="364" r:id="rId19"/>
    <p:sldId id="563" r:id="rId20"/>
    <p:sldId id="564" r:id="rId21"/>
    <p:sldId id="568" r:id="rId22"/>
    <p:sldId id="593" r:id="rId23"/>
    <p:sldId id="478" r:id="rId24"/>
    <p:sldId id="479" r:id="rId25"/>
    <p:sldId id="540" r:id="rId26"/>
    <p:sldId id="541" r:id="rId27"/>
    <p:sldId id="570" r:id="rId28"/>
    <p:sldId id="571" r:id="rId29"/>
    <p:sldId id="583" r:id="rId30"/>
    <p:sldId id="584" r:id="rId31"/>
    <p:sldId id="569" r:id="rId32"/>
    <p:sldId id="585" r:id="rId33"/>
    <p:sldId id="586" r:id="rId34"/>
    <p:sldId id="587" r:id="rId35"/>
    <p:sldId id="588" r:id="rId36"/>
    <p:sldId id="589" r:id="rId37"/>
    <p:sldId id="594" r:id="rId38"/>
    <p:sldId id="621" r:id="rId39"/>
    <p:sldId id="622" r:id="rId40"/>
    <p:sldId id="624" r:id="rId41"/>
    <p:sldId id="590" r:id="rId42"/>
    <p:sldId id="591" r:id="rId43"/>
    <p:sldId id="595" r:id="rId44"/>
    <p:sldId id="596" r:id="rId45"/>
    <p:sldId id="597" r:id="rId46"/>
    <p:sldId id="626" r:id="rId47"/>
    <p:sldId id="625" r:id="rId48"/>
    <p:sldId id="598" r:id="rId49"/>
    <p:sldId id="599" r:id="rId50"/>
    <p:sldId id="600" r:id="rId51"/>
    <p:sldId id="601" r:id="rId52"/>
    <p:sldId id="602" r:id="rId53"/>
    <p:sldId id="627" r:id="rId54"/>
    <p:sldId id="603" r:id="rId55"/>
    <p:sldId id="605" r:id="rId56"/>
    <p:sldId id="604" r:id="rId57"/>
    <p:sldId id="606" r:id="rId58"/>
    <p:sldId id="628" r:id="rId59"/>
    <p:sldId id="629" r:id="rId60"/>
    <p:sldId id="607" r:id="rId61"/>
    <p:sldId id="608" r:id="rId62"/>
    <p:sldId id="609" r:id="rId63"/>
    <p:sldId id="610" r:id="rId64"/>
    <p:sldId id="611" r:id="rId65"/>
    <p:sldId id="630" r:id="rId66"/>
    <p:sldId id="612" r:id="rId67"/>
    <p:sldId id="614" r:id="rId68"/>
    <p:sldId id="615" r:id="rId69"/>
    <p:sldId id="631" r:id="rId70"/>
    <p:sldId id="616" r:id="rId71"/>
    <p:sldId id="617" r:id="rId72"/>
    <p:sldId id="618" r:id="rId73"/>
    <p:sldId id="619" r:id="rId74"/>
    <p:sldId id="620" r:id="rId75"/>
    <p:sldId id="538" r:id="rId76"/>
    <p:sldId id="413" r:id="rId77"/>
    <p:sldId id="325"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en, Andrew" initials="GA" lastIdx="1" clrIdx="0">
    <p:extLst>
      <p:ext uri="{19B8F6BF-5375-455C-9EA6-DF929625EA0E}">
        <p15:presenceInfo xmlns:p15="http://schemas.microsoft.com/office/powerpoint/2012/main" userId="Green, Andre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D00"/>
    <a:srgbClr val="EBA039"/>
    <a:srgbClr val="525252"/>
    <a:srgbClr val="87A2D3"/>
    <a:srgbClr val="E78000"/>
    <a:srgbClr val="8474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26C936-EA33-4E68-9D59-6AD9842212E5}" v="2" dt="2022-11-10T09:59:58.4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97" autoAdjust="0"/>
    <p:restoredTop sz="90834" autoAdjust="0"/>
  </p:normalViewPr>
  <p:slideViewPr>
    <p:cSldViewPr>
      <p:cViewPr varScale="1">
        <p:scale>
          <a:sx n="79" d="100"/>
          <a:sy n="79" d="100"/>
        </p:scale>
        <p:origin x="108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85"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86"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Green" userId="5c87a1a1-9dba-4e8d-80a3-ee66ced3ed9c" providerId="ADAL" clId="{9F26C936-EA33-4E68-9D59-6AD9842212E5}"/>
    <pc:docChg chg="custSel addSld delSld modSld">
      <pc:chgData name="Andrew Green" userId="5c87a1a1-9dba-4e8d-80a3-ee66ced3ed9c" providerId="ADAL" clId="{9F26C936-EA33-4E68-9D59-6AD9842212E5}" dt="2022-11-10T10:02:24.277" v="148" actId="20577"/>
      <pc:docMkLst>
        <pc:docMk/>
      </pc:docMkLst>
      <pc:sldChg chg="modSp mod">
        <pc:chgData name="Andrew Green" userId="5c87a1a1-9dba-4e8d-80a3-ee66ced3ed9c" providerId="ADAL" clId="{9F26C936-EA33-4E68-9D59-6AD9842212E5}" dt="2022-11-10T10:02:04.498" v="144" actId="20577"/>
        <pc:sldMkLst>
          <pc:docMk/>
          <pc:sldMk cId="601417036" sldId="318"/>
        </pc:sldMkLst>
        <pc:spChg chg="mod">
          <ac:chgData name="Andrew Green" userId="5c87a1a1-9dba-4e8d-80a3-ee66ced3ed9c" providerId="ADAL" clId="{9F26C936-EA33-4E68-9D59-6AD9842212E5}" dt="2022-11-10T10:02:04.498" v="144" actId="20577"/>
          <ac:spMkLst>
            <pc:docMk/>
            <pc:sldMk cId="601417036" sldId="318"/>
            <ac:spMk id="3" creationId="{00000000-0000-0000-0000-000000000000}"/>
          </ac:spMkLst>
        </pc:spChg>
      </pc:sldChg>
      <pc:sldChg chg="modSp mod">
        <pc:chgData name="Andrew Green" userId="5c87a1a1-9dba-4e8d-80a3-ee66ced3ed9c" providerId="ADAL" clId="{9F26C936-EA33-4E68-9D59-6AD9842212E5}" dt="2022-11-10T09:59:05.667" v="7" actId="20577"/>
        <pc:sldMkLst>
          <pc:docMk/>
          <pc:sldMk cId="3397029040" sldId="337"/>
        </pc:sldMkLst>
        <pc:spChg chg="mod">
          <ac:chgData name="Andrew Green" userId="5c87a1a1-9dba-4e8d-80a3-ee66ced3ed9c" providerId="ADAL" clId="{9F26C936-EA33-4E68-9D59-6AD9842212E5}" dt="2022-11-10T09:59:05.667" v="7" actId="20577"/>
          <ac:spMkLst>
            <pc:docMk/>
            <pc:sldMk cId="3397029040" sldId="337"/>
            <ac:spMk id="2" creationId="{00000000-0000-0000-0000-000000000000}"/>
          </ac:spMkLst>
        </pc:spChg>
      </pc:sldChg>
      <pc:sldChg chg="del">
        <pc:chgData name="Andrew Green" userId="5c87a1a1-9dba-4e8d-80a3-ee66ced3ed9c" providerId="ADAL" clId="{9F26C936-EA33-4E68-9D59-6AD9842212E5}" dt="2022-11-10T09:57:08.032" v="1" actId="47"/>
        <pc:sldMkLst>
          <pc:docMk/>
          <pc:sldMk cId="780850818" sldId="379"/>
        </pc:sldMkLst>
      </pc:sldChg>
      <pc:sldChg chg="modSp mod">
        <pc:chgData name="Andrew Green" userId="5c87a1a1-9dba-4e8d-80a3-ee66ced3ed9c" providerId="ADAL" clId="{9F26C936-EA33-4E68-9D59-6AD9842212E5}" dt="2022-11-10T10:02:18.942" v="146" actId="27636"/>
        <pc:sldMkLst>
          <pc:docMk/>
          <pc:sldMk cId="450539677" sldId="413"/>
        </pc:sldMkLst>
        <pc:spChg chg="mod">
          <ac:chgData name="Andrew Green" userId="5c87a1a1-9dba-4e8d-80a3-ee66ced3ed9c" providerId="ADAL" clId="{9F26C936-EA33-4E68-9D59-6AD9842212E5}" dt="2022-11-10T10:02:18.942" v="146" actId="27636"/>
          <ac:spMkLst>
            <pc:docMk/>
            <pc:sldMk cId="450539677" sldId="413"/>
            <ac:spMk id="3" creationId="{061D9FB3-6C64-4B0E-84FB-5178B2EC3D0C}"/>
          </ac:spMkLst>
        </pc:spChg>
      </pc:sldChg>
      <pc:sldChg chg="del">
        <pc:chgData name="Andrew Green" userId="5c87a1a1-9dba-4e8d-80a3-ee66ced3ed9c" providerId="ADAL" clId="{9F26C936-EA33-4E68-9D59-6AD9842212E5}" dt="2022-11-10T09:59:56.753" v="8" actId="47"/>
        <pc:sldMkLst>
          <pc:docMk/>
          <pc:sldMk cId="1547784814" sldId="415"/>
        </pc:sldMkLst>
      </pc:sldChg>
      <pc:sldChg chg="add del">
        <pc:chgData name="Andrew Green" userId="5c87a1a1-9dba-4e8d-80a3-ee66ced3ed9c" providerId="ADAL" clId="{9F26C936-EA33-4E68-9D59-6AD9842212E5}" dt="2022-11-10T10:00:19.463" v="12" actId="47"/>
        <pc:sldMkLst>
          <pc:docMk/>
          <pc:sldMk cId="3885563185" sldId="474"/>
        </pc:sldMkLst>
      </pc:sldChg>
      <pc:sldChg chg="add del">
        <pc:chgData name="Andrew Green" userId="5c87a1a1-9dba-4e8d-80a3-ee66ced3ed9c" providerId="ADAL" clId="{9F26C936-EA33-4E68-9D59-6AD9842212E5}" dt="2022-11-10T10:01:08.280" v="74" actId="47"/>
        <pc:sldMkLst>
          <pc:docMk/>
          <pc:sldMk cId="3228550215" sldId="476"/>
        </pc:sldMkLst>
      </pc:sldChg>
      <pc:sldChg chg="add">
        <pc:chgData name="Andrew Green" userId="5c87a1a1-9dba-4e8d-80a3-ee66ced3ed9c" providerId="ADAL" clId="{9F26C936-EA33-4E68-9D59-6AD9842212E5}" dt="2022-11-10T09:59:58.490" v="9"/>
        <pc:sldMkLst>
          <pc:docMk/>
          <pc:sldMk cId="1737738092" sldId="481"/>
        </pc:sldMkLst>
      </pc:sldChg>
      <pc:sldChg chg="add">
        <pc:chgData name="Andrew Green" userId="5c87a1a1-9dba-4e8d-80a3-ee66ced3ed9c" providerId="ADAL" clId="{9F26C936-EA33-4E68-9D59-6AD9842212E5}" dt="2022-11-10T09:59:58.490" v="9"/>
        <pc:sldMkLst>
          <pc:docMk/>
          <pc:sldMk cId="3631117289" sldId="482"/>
        </pc:sldMkLst>
      </pc:sldChg>
      <pc:sldChg chg="add">
        <pc:chgData name="Andrew Green" userId="5c87a1a1-9dba-4e8d-80a3-ee66ced3ed9c" providerId="ADAL" clId="{9F26C936-EA33-4E68-9D59-6AD9842212E5}" dt="2022-11-10T09:59:58.490" v="9"/>
        <pc:sldMkLst>
          <pc:docMk/>
          <pc:sldMk cId="307197359" sldId="483"/>
        </pc:sldMkLst>
      </pc:sldChg>
      <pc:sldChg chg="add del">
        <pc:chgData name="Andrew Green" userId="5c87a1a1-9dba-4e8d-80a3-ee66ced3ed9c" providerId="ADAL" clId="{9F26C936-EA33-4E68-9D59-6AD9842212E5}" dt="2022-11-10T10:00:22.432" v="13" actId="47"/>
        <pc:sldMkLst>
          <pc:docMk/>
          <pc:sldMk cId="1853015260" sldId="484"/>
        </pc:sldMkLst>
      </pc:sldChg>
      <pc:sldChg chg="modSp mod">
        <pc:chgData name="Andrew Green" userId="5c87a1a1-9dba-4e8d-80a3-ee66ced3ed9c" providerId="ADAL" clId="{9F26C936-EA33-4E68-9D59-6AD9842212E5}" dt="2022-11-10T10:02:24.277" v="148" actId="20577"/>
        <pc:sldMkLst>
          <pc:docMk/>
          <pc:sldMk cId="3740850666" sldId="538"/>
        </pc:sldMkLst>
        <pc:spChg chg="mod">
          <ac:chgData name="Andrew Green" userId="5c87a1a1-9dba-4e8d-80a3-ee66ced3ed9c" providerId="ADAL" clId="{9F26C936-EA33-4E68-9D59-6AD9842212E5}" dt="2022-11-10T10:02:24.277" v="148" actId="20577"/>
          <ac:spMkLst>
            <pc:docMk/>
            <pc:sldMk cId="3740850666" sldId="538"/>
            <ac:spMk id="2" creationId="{00000000-0000-0000-0000-000000000000}"/>
          </ac:spMkLst>
        </pc:spChg>
      </pc:sldChg>
      <pc:sldChg chg="del">
        <pc:chgData name="Andrew Green" userId="5c87a1a1-9dba-4e8d-80a3-ee66ced3ed9c" providerId="ADAL" clId="{9F26C936-EA33-4E68-9D59-6AD9842212E5}" dt="2022-11-10T10:02:21.031" v="147" actId="47"/>
        <pc:sldMkLst>
          <pc:docMk/>
          <pc:sldMk cId="2397934133" sldId="539"/>
        </pc:sldMkLst>
      </pc:sldChg>
      <pc:sldChg chg="modSp mod">
        <pc:chgData name="Andrew Green" userId="5c87a1a1-9dba-4e8d-80a3-ee66ced3ed9c" providerId="ADAL" clId="{9F26C936-EA33-4E68-9D59-6AD9842212E5}" dt="2022-11-10T09:58:14.277" v="3" actId="20577"/>
        <pc:sldMkLst>
          <pc:docMk/>
          <pc:sldMk cId="1507940739" sldId="558"/>
        </pc:sldMkLst>
        <pc:spChg chg="mod">
          <ac:chgData name="Andrew Green" userId="5c87a1a1-9dba-4e8d-80a3-ee66ced3ed9c" providerId="ADAL" clId="{9F26C936-EA33-4E68-9D59-6AD9842212E5}" dt="2022-11-10T09:58:14.277" v="3" actId="20577"/>
          <ac:spMkLst>
            <pc:docMk/>
            <pc:sldMk cId="1507940739" sldId="558"/>
            <ac:spMk id="2" creationId="{00000000-0000-0000-0000-000000000000}"/>
          </ac:spMkLst>
        </pc:spChg>
      </pc:sldChg>
      <pc:sldChg chg="add">
        <pc:chgData name="Andrew Green" userId="5c87a1a1-9dba-4e8d-80a3-ee66ced3ed9c" providerId="ADAL" clId="{9F26C936-EA33-4E68-9D59-6AD9842212E5}" dt="2022-11-10T09:58:41.003" v="4"/>
        <pc:sldMkLst>
          <pc:docMk/>
          <pc:sldMk cId="2734204111" sldId="560"/>
        </pc:sldMkLst>
      </pc:sldChg>
      <pc:sldChg chg="add">
        <pc:chgData name="Andrew Green" userId="5c87a1a1-9dba-4e8d-80a3-ee66ced3ed9c" providerId="ADAL" clId="{9F26C936-EA33-4E68-9D59-6AD9842212E5}" dt="2022-11-10T09:58:41.003" v="4"/>
        <pc:sldMkLst>
          <pc:docMk/>
          <pc:sldMk cId="964163071" sldId="561"/>
        </pc:sldMkLst>
      </pc:sldChg>
      <pc:sldChg chg="modSp mod">
        <pc:chgData name="Andrew Green" userId="5c87a1a1-9dba-4e8d-80a3-ee66ced3ed9c" providerId="ADAL" clId="{9F26C936-EA33-4E68-9D59-6AD9842212E5}" dt="2022-11-10T09:58:05.348" v="2" actId="20577"/>
        <pc:sldMkLst>
          <pc:docMk/>
          <pc:sldMk cId="265241039" sldId="562"/>
        </pc:sldMkLst>
        <pc:spChg chg="mod">
          <ac:chgData name="Andrew Green" userId="5c87a1a1-9dba-4e8d-80a3-ee66ced3ed9c" providerId="ADAL" clId="{9F26C936-EA33-4E68-9D59-6AD9842212E5}" dt="2022-11-10T09:58:05.348" v="2" actId="20577"/>
          <ac:spMkLst>
            <pc:docMk/>
            <pc:sldMk cId="265241039" sldId="562"/>
            <ac:spMk id="2" creationId="{B49D6F2B-A32B-44BA-8DFB-87A5DA925379}"/>
          </ac:spMkLst>
        </pc:spChg>
      </pc:sldChg>
      <pc:sldChg chg="add">
        <pc:chgData name="Andrew Green" userId="5c87a1a1-9dba-4e8d-80a3-ee66ced3ed9c" providerId="ADAL" clId="{9F26C936-EA33-4E68-9D59-6AD9842212E5}" dt="2022-11-10T09:58:41.003" v="4"/>
        <pc:sldMkLst>
          <pc:docMk/>
          <pc:sldMk cId="3084990390" sldId="632"/>
        </pc:sldMkLst>
      </pc:sldChg>
      <pc:sldChg chg="add">
        <pc:chgData name="Andrew Green" userId="5c87a1a1-9dba-4e8d-80a3-ee66ced3ed9c" providerId="ADAL" clId="{9F26C936-EA33-4E68-9D59-6AD9842212E5}" dt="2022-11-10T09:58:41.003" v="4"/>
        <pc:sldMkLst>
          <pc:docMk/>
          <pc:sldMk cId="1771376824" sldId="633"/>
        </pc:sldMkLst>
      </pc:sldChg>
      <pc:sldChg chg="add">
        <pc:chgData name="Andrew Green" userId="5c87a1a1-9dba-4e8d-80a3-ee66ced3ed9c" providerId="ADAL" clId="{9F26C936-EA33-4E68-9D59-6AD9842212E5}" dt="2022-11-10T09:58:41.003" v="4"/>
        <pc:sldMkLst>
          <pc:docMk/>
          <pc:sldMk cId="594227740" sldId="634"/>
        </pc:sldMkLst>
      </pc:sldChg>
      <pc:sldChg chg="add del">
        <pc:chgData name="Andrew Green" userId="5c87a1a1-9dba-4e8d-80a3-ee66ced3ed9c" providerId="ADAL" clId="{9F26C936-EA33-4E68-9D59-6AD9842212E5}" dt="2022-11-10T10:00:00.942" v="10" actId="47"/>
        <pc:sldMkLst>
          <pc:docMk/>
          <pc:sldMk cId="2475300448" sldId="635"/>
        </pc:sldMkLst>
      </pc:sldChg>
      <pc:sldChg chg="add del">
        <pc:chgData name="Andrew Green" userId="5c87a1a1-9dba-4e8d-80a3-ee66ced3ed9c" providerId="ADAL" clId="{9F26C936-EA33-4E68-9D59-6AD9842212E5}" dt="2022-11-10T10:00:06.590" v="11" actId="47"/>
        <pc:sldMkLst>
          <pc:docMk/>
          <pc:sldMk cId="499598539" sldId="636"/>
        </pc:sldMkLst>
      </pc:sldChg>
    </pc:docChg>
  </pc:docChgLst>
  <pc:docChgLst>
    <pc:chgData name="Green, Andrew" userId="5c87a1a1-9dba-4e8d-80a3-ee66ced3ed9c" providerId="ADAL" clId="{1A6826BD-F345-4643-B882-BED394469D40}"/>
    <pc:docChg chg="undo custSel addSld delSld modSld sldOrd">
      <pc:chgData name="Green, Andrew" userId="5c87a1a1-9dba-4e8d-80a3-ee66ced3ed9c" providerId="ADAL" clId="{1A6826BD-F345-4643-B882-BED394469D40}" dt="2020-10-27T10:51:46.249" v="18870" actId="20577"/>
      <pc:docMkLst>
        <pc:docMk/>
      </pc:docMkLst>
      <pc:sldChg chg="modSp mod">
        <pc:chgData name="Green, Andrew" userId="5c87a1a1-9dba-4e8d-80a3-ee66ced3ed9c" providerId="ADAL" clId="{1A6826BD-F345-4643-B882-BED394469D40}" dt="2020-10-09T08:36:10.017" v="73" actId="20577"/>
        <pc:sldMkLst>
          <pc:docMk/>
          <pc:sldMk cId="0" sldId="256"/>
        </pc:sldMkLst>
        <pc:spChg chg="mod">
          <ac:chgData name="Green, Andrew" userId="5c87a1a1-9dba-4e8d-80a3-ee66ced3ed9c" providerId="ADAL" clId="{1A6826BD-F345-4643-B882-BED394469D40}" dt="2020-10-09T08:36:10.017" v="73" actId="20577"/>
          <ac:spMkLst>
            <pc:docMk/>
            <pc:sldMk cId="0" sldId="256"/>
            <ac:spMk id="2" creationId="{00000000-0000-0000-0000-000000000000}"/>
          </ac:spMkLst>
        </pc:spChg>
      </pc:sldChg>
      <pc:sldChg chg="modSp mod">
        <pc:chgData name="Green, Andrew" userId="5c87a1a1-9dba-4e8d-80a3-ee66ced3ed9c" providerId="ADAL" clId="{1A6826BD-F345-4643-B882-BED394469D40}" dt="2020-10-09T12:17:24.032" v="735" actId="20577"/>
        <pc:sldMkLst>
          <pc:docMk/>
          <pc:sldMk cId="601417036" sldId="318"/>
        </pc:sldMkLst>
        <pc:spChg chg="mod">
          <ac:chgData name="Green, Andrew" userId="5c87a1a1-9dba-4e8d-80a3-ee66ced3ed9c" providerId="ADAL" clId="{1A6826BD-F345-4643-B882-BED394469D40}" dt="2020-10-09T12:17:24.032" v="735" actId="20577"/>
          <ac:spMkLst>
            <pc:docMk/>
            <pc:sldMk cId="601417036" sldId="318"/>
            <ac:spMk id="3" creationId="{00000000-0000-0000-0000-000000000000}"/>
          </ac:spMkLst>
        </pc:spChg>
      </pc:sldChg>
      <pc:sldChg chg="modSp mod">
        <pc:chgData name="Green, Andrew" userId="5c87a1a1-9dba-4e8d-80a3-ee66ced3ed9c" providerId="ADAL" clId="{1A6826BD-F345-4643-B882-BED394469D40}" dt="2020-10-09T12:27:20.621" v="1112" actId="20577"/>
        <pc:sldMkLst>
          <pc:docMk/>
          <pc:sldMk cId="41666190" sldId="320"/>
        </pc:sldMkLst>
        <pc:spChg chg="mod">
          <ac:chgData name="Green, Andrew" userId="5c87a1a1-9dba-4e8d-80a3-ee66ced3ed9c" providerId="ADAL" clId="{1A6826BD-F345-4643-B882-BED394469D40}" dt="2020-10-09T12:27:20.621" v="1112" actId="20577"/>
          <ac:spMkLst>
            <pc:docMk/>
            <pc:sldMk cId="41666190" sldId="320"/>
            <ac:spMk id="2" creationId="{00000000-0000-0000-0000-000000000000}"/>
          </ac:spMkLst>
        </pc:spChg>
      </pc:sldChg>
      <pc:sldChg chg="modSp mod">
        <pc:chgData name="Green, Andrew" userId="5c87a1a1-9dba-4e8d-80a3-ee66ced3ed9c" providerId="ADAL" clId="{1A6826BD-F345-4643-B882-BED394469D40}" dt="2020-10-27T10:51:46.249" v="18870" actId="20577"/>
        <pc:sldMkLst>
          <pc:docMk/>
          <pc:sldMk cId="3397029040" sldId="337"/>
        </pc:sldMkLst>
        <pc:spChg chg="mod">
          <ac:chgData name="Green, Andrew" userId="5c87a1a1-9dba-4e8d-80a3-ee66ced3ed9c" providerId="ADAL" clId="{1A6826BD-F345-4643-B882-BED394469D40}" dt="2020-10-27T10:51:46.249" v="18870" actId="20577"/>
          <ac:spMkLst>
            <pc:docMk/>
            <pc:sldMk cId="3397029040" sldId="337"/>
            <ac:spMk id="2" creationId="{00000000-0000-0000-0000-000000000000}"/>
          </ac:spMkLst>
        </pc:spChg>
      </pc:sldChg>
      <pc:sldChg chg="del">
        <pc:chgData name="Green, Andrew" userId="5c87a1a1-9dba-4e8d-80a3-ee66ced3ed9c" providerId="ADAL" clId="{1A6826BD-F345-4643-B882-BED394469D40}" dt="2020-10-13T09:16:15.524" v="5044" actId="47"/>
        <pc:sldMkLst>
          <pc:docMk/>
          <pc:sldMk cId="967877731" sldId="378"/>
        </pc:sldMkLst>
      </pc:sldChg>
      <pc:sldChg chg="modSp mod">
        <pc:chgData name="Green, Andrew" userId="5c87a1a1-9dba-4e8d-80a3-ee66ced3ed9c" providerId="ADAL" clId="{1A6826BD-F345-4643-B882-BED394469D40}" dt="2020-10-09T12:20:23.602" v="857" actId="20577"/>
        <pc:sldMkLst>
          <pc:docMk/>
          <pc:sldMk cId="780850818" sldId="379"/>
        </pc:sldMkLst>
        <pc:spChg chg="mod">
          <ac:chgData name="Green, Andrew" userId="5c87a1a1-9dba-4e8d-80a3-ee66ced3ed9c" providerId="ADAL" clId="{1A6826BD-F345-4643-B882-BED394469D40}" dt="2020-10-09T12:20:23.602" v="857" actId="20577"/>
          <ac:spMkLst>
            <pc:docMk/>
            <pc:sldMk cId="780850818" sldId="379"/>
            <ac:spMk id="3" creationId="{00000000-0000-0000-0000-000000000000}"/>
          </ac:spMkLst>
        </pc:spChg>
      </pc:sldChg>
      <pc:sldChg chg="modSp mod">
        <pc:chgData name="Green, Andrew" userId="5c87a1a1-9dba-4e8d-80a3-ee66ced3ed9c" providerId="ADAL" clId="{1A6826BD-F345-4643-B882-BED394469D40}" dt="2020-10-09T12:25:51.744" v="1104" actId="313"/>
        <pc:sldMkLst>
          <pc:docMk/>
          <pc:sldMk cId="1547784814" sldId="415"/>
        </pc:sldMkLst>
        <pc:spChg chg="mod">
          <ac:chgData name="Green, Andrew" userId="5c87a1a1-9dba-4e8d-80a3-ee66ced3ed9c" providerId="ADAL" clId="{1A6826BD-F345-4643-B882-BED394469D40}" dt="2020-10-09T12:25:51.744" v="1104" actId="313"/>
          <ac:spMkLst>
            <pc:docMk/>
            <pc:sldMk cId="1547784814" sldId="415"/>
            <ac:spMk id="3" creationId="{D51E7148-B95F-43E2-9C0C-8AC9F24B85BB}"/>
          </ac:spMkLst>
        </pc:spChg>
      </pc:sldChg>
      <pc:sldChg chg="modSp mod">
        <pc:chgData name="Green, Andrew" userId="5c87a1a1-9dba-4e8d-80a3-ee66ced3ed9c" providerId="ADAL" clId="{1A6826BD-F345-4643-B882-BED394469D40}" dt="2020-10-13T08:41:18.604" v="2281" actId="20577"/>
        <pc:sldMkLst>
          <pc:docMk/>
          <pc:sldMk cId="1506801593" sldId="478"/>
        </pc:sldMkLst>
        <pc:spChg chg="mod">
          <ac:chgData name="Green, Andrew" userId="5c87a1a1-9dba-4e8d-80a3-ee66ced3ed9c" providerId="ADAL" clId="{1A6826BD-F345-4643-B882-BED394469D40}" dt="2020-10-13T08:41:18.604" v="2281" actId="20577"/>
          <ac:spMkLst>
            <pc:docMk/>
            <pc:sldMk cId="1506801593" sldId="478"/>
            <ac:spMk id="2" creationId="{00000000-0000-0000-0000-000000000000}"/>
          </ac:spMkLst>
        </pc:spChg>
      </pc:sldChg>
      <pc:sldChg chg="addSp delSp modSp mod modNotesTx">
        <pc:chgData name="Green, Andrew" userId="5c87a1a1-9dba-4e8d-80a3-ee66ced3ed9c" providerId="ADAL" clId="{1A6826BD-F345-4643-B882-BED394469D40}" dt="2020-10-13T08:49:48.126" v="2439" actId="20577"/>
        <pc:sldMkLst>
          <pc:docMk/>
          <pc:sldMk cId="1217604820" sldId="479"/>
        </pc:sldMkLst>
        <pc:spChg chg="mod">
          <ac:chgData name="Green, Andrew" userId="5c87a1a1-9dba-4e8d-80a3-ee66ced3ed9c" providerId="ADAL" clId="{1A6826BD-F345-4643-B882-BED394469D40}" dt="2020-10-13T08:49:48.126" v="2439" actId="20577"/>
          <ac:spMkLst>
            <pc:docMk/>
            <pc:sldMk cId="1217604820" sldId="479"/>
            <ac:spMk id="3" creationId="{00000000-0000-0000-0000-000000000000}"/>
          </ac:spMkLst>
        </pc:spChg>
        <pc:picChg chg="del">
          <ac:chgData name="Green, Andrew" userId="5c87a1a1-9dba-4e8d-80a3-ee66ced3ed9c" providerId="ADAL" clId="{1A6826BD-F345-4643-B882-BED394469D40}" dt="2020-10-13T08:41:56.019" v="2282" actId="478"/>
          <ac:picMkLst>
            <pc:docMk/>
            <pc:sldMk cId="1217604820" sldId="479"/>
            <ac:picMk id="5" creationId="{A67B2AA8-421E-450A-825F-6755172BEE3B}"/>
          </ac:picMkLst>
        </pc:picChg>
        <pc:picChg chg="add mod">
          <ac:chgData name="Green, Andrew" userId="5c87a1a1-9dba-4e8d-80a3-ee66ced3ed9c" providerId="ADAL" clId="{1A6826BD-F345-4643-B882-BED394469D40}" dt="2020-10-13T08:49:36.868" v="2438" actId="1076"/>
          <ac:picMkLst>
            <pc:docMk/>
            <pc:sldMk cId="1217604820" sldId="479"/>
            <ac:picMk id="6" creationId="{684DF7EC-33AD-4433-97E4-6AF02D2E99B4}"/>
          </ac:picMkLst>
        </pc:picChg>
      </pc:sldChg>
      <pc:sldChg chg="addSp delSp modSp mod">
        <pc:chgData name="Green, Andrew" userId="5c87a1a1-9dba-4e8d-80a3-ee66ced3ed9c" providerId="ADAL" clId="{1A6826BD-F345-4643-B882-BED394469D40}" dt="2020-10-13T08:52:13.964" v="2452" actId="1076"/>
        <pc:sldMkLst>
          <pc:docMk/>
          <pc:sldMk cId="3528220434" sldId="540"/>
        </pc:sldMkLst>
        <pc:spChg chg="mod">
          <ac:chgData name="Green, Andrew" userId="5c87a1a1-9dba-4e8d-80a3-ee66ced3ed9c" providerId="ADAL" clId="{1A6826BD-F345-4643-B882-BED394469D40}" dt="2020-10-13T08:51:35.851" v="2447" actId="20577"/>
          <ac:spMkLst>
            <pc:docMk/>
            <pc:sldMk cId="3528220434" sldId="540"/>
            <ac:spMk id="3" creationId="{38BD5343-4C6F-4889-B75B-CDAAFAB4F93C}"/>
          </ac:spMkLst>
        </pc:spChg>
        <pc:picChg chg="del">
          <ac:chgData name="Green, Andrew" userId="5c87a1a1-9dba-4e8d-80a3-ee66ced3ed9c" providerId="ADAL" clId="{1A6826BD-F345-4643-B882-BED394469D40}" dt="2020-10-13T08:51:38.203" v="2448" actId="478"/>
          <ac:picMkLst>
            <pc:docMk/>
            <pc:sldMk cId="3528220434" sldId="540"/>
            <ac:picMk id="5" creationId="{F680E39F-5171-4224-872E-3F94E00E86E0}"/>
          </ac:picMkLst>
        </pc:picChg>
        <pc:picChg chg="add mod">
          <ac:chgData name="Green, Andrew" userId="5c87a1a1-9dba-4e8d-80a3-ee66ced3ed9c" providerId="ADAL" clId="{1A6826BD-F345-4643-B882-BED394469D40}" dt="2020-10-13T08:52:13.964" v="2452" actId="1076"/>
          <ac:picMkLst>
            <pc:docMk/>
            <pc:sldMk cId="3528220434" sldId="540"/>
            <ac:picMk id="6" creationId="{C452C2C2-3DA1-4F6A-BBF8-A4864C833433}"/>
          </ac:picMkLst>
        </pc:picChg>
      </pc:sldChg>
      <pc:sldChg chg="addSp delSp modSp mod modNotesTx">
        <pc:chgData name="Green, Andrew" userId="5c87a1a1-9dba-4e8d-80a3-ee66ced3ed9c" providerId="ADAL" clId="{1A6826BD-F345-4643-B882-BED394469D40}" dt="2020-10-13T08:57:07.508" v="3075" actId="20577"/>
        <pc:sldMkLst>
          <pc:docMk/>
          <pc:sldMk cId="2479223280" sldId="541"/>
        </pc:sldMkLst>
        <pc:picChg chg="add mod">
          <ac:chgData name="Green, Andrew" userId="5c87a1a1-9dba-4e8d-80a3-ee66ced3ed9c" providerId="ADAL" clId="{1A6826BD-F345-4643-B882-BED394469D40}" dt="2020-10-13T08:54:05.875" v="2456" actId="1076"/>
          <ac:picMkLst>
            <pc:docMk/>
            <pc:sldMk cId="2479223280" sldId="541"/>
            <ac:picMk id="5" creationId="{44BE66F8-8433-43A6-88DD-334289033441}"/>
          </ac:picMkLst>
        </pc:picChg>
        <pc:picChg chg="del">
          <ac:chgData name="Green, Andrew" userId="5c87a1a1-9dba-4e8d-80a3-ee66ced3ed9c" providerId="ADAL" clId="{1A6826BD-F345-4643-B882-BED394469D40}" dt="2020-10-13T08:54:00.395" v="2453" actId="478"/>
          <ac:picMkLst>
            <pc:docMk/>
            <pc:sldMk cId="2479223280" sldId="541"/>
            <ac:picMk id="8" creationId="{0973357E-75EF-406E-835C-CA1F37D0574E}"/>
          </ac:picMkLst>
        </pc:picChg>
      </pc:sldChg>
      <pc:sldChg chg="modSp mod">
        <pc:chgData name="Green, Andrew" userId="5c87a1a1-9dba-4e8d-80a3-ee66ced3ed9c" providerId="ADAL" clId="{1A6826BD-F345-4643-B882-BED394469D40}" dt="2020-10-09T12:27:29.531" v="1113"/>
        <pc:sldMkLst>
          <pc:docMk/>
          <pc:sldMk cId="1507940739" sldId="558"/>
        </pc:sldMkLst>
        <pc:spChg chg="mod">
          <ac:chgData name="Green, Andrew" userId="5c87a1a1-9dba-4e8d-80a3-ee66ced3ed9c" providerId="ADAL" clId="{1A6826BD-F345-4643-B882-BED394469D40}" dt="2020-10-09T12:27:29.531" v="1113"/>
          <ac:spMkLst>
            <pc:docMk/>
            <pc:sldMk cId="1507940739" sldId="558"/>
            <ac:spMk id="2" creationId="{00000000-0000-0000-0000-000000000000}"/>
          </ac:spMkLst>
        </pc:spChg>
      </pc:sldChg>
      <pc:sldChg chg="addSp delSp modSp mod modNotesTx">
        <pc:chgData name="Green, Andrew" userId="5c87a1a1-9dba-4e8d-80a3-ee66ced3ed9c" providerId="ADAL" clId="{1A6826BD-F345-4643-B882-BED394469D40}" dt="2020-10-09T12:48:20.455" v="1966" actId="732"/>
        <pc:sldMkLst>
          <pc:docMk/>
          <pc:sldMk cId="2068591845" sldId="559"/>
        </pc:sldMkLst>
        <pc:spChg chg="mod">
          <ac:chgData name="Green, Andrew" userId="5c87a1a1-9dba-4e8d-80a3-ee66ced3ed9c" providerId="ADAL" clId="{1A6826BD-F345-4643-B882-BED394469D40}" dt="2020-10-09T12:30:42.838" v="1216" actId="20577"/>
          <ac:spMkLst>
            <pc:docMk/>
            <pc:sldMk cId="2068591845" sldId="559"/>
            <ac:spMk id="2" creationId="{1D1B8FC4-D094-497A-AA7C-85759DD42AB3}"/>
          </ac:spMkLst>
        </pc:spChg>
        <pc:spChg chg="mod">
          <ac:chgData name="Green, Andrew" userId="5c87a1a1-9dba-4e8d-80a3-ee66ced3ed9c" providerId="ADAL" clId="{1A6826BD-F345-4643-B882-BED394469D40}" dt="2020-10-09T12:47:54.423" v="1960" actId="20577"/>
          <ac:spMkLst>
            <pc:docMk/>
            <pc:sldMk cId="2068591845" sldId="559"/>
            <ac:spMk id="3" creationId="{9B809736-8172-45A8-821A-E1943DE1A6C2}"/>
          </ac:spMkLst>
        </pc:spChg>
        <pc:spChg chg="add">
          <ac:chgData name="Green, Andrew" userId="5c87a1a1-9dba-4e8d-80a3-ee66ced3ed9c" providerId="ADAL" clId="{1A6826BD-F345-4643-B882-BED394469D40}" dt="2020-10-09T12:38:59.417" v="1361"/>
          <ac:spMkLst>
            <pc:docMk/>
            <pc:sldMk cId="2068591845" sldId="559"/>
            <ac:spMk id="4" creationId="{C7C2FF64-5DFB-4F9C-9644-525DB1BDAD36}"/>
          </ac:spMkLst>
        </pc:spChg>
        <pc:spChg chg="add del mod">
          <ac:chgData name="Green, Andrew" userId="5c87a1a1-9dba-4e8d-80a3-ee66ced3ed9c" providerId="ADAL" clId="{1A6826BD-F345-4643-B882-BED394469D40}" dt="2020-10-09T12:47:58.555" v="1962"/>
          <ac:spMkLst>
            <pc:docMk/>
            <pc:sldMk cId="2068591845" sldId="559"/>
            <ac:spMk id="6" creationId="{01D013B2-A8CE-457E-BBEE-1657F929B7CC}"/>
          </ac:spMkLst>
        </pc:spChg>
        <pc:picChg chg="del">
          <ac:chgData name="Green, Andrew" userId="5c87a1a1-9dba-4e8d-80a3-ee66ced3ed9c" providerId="ADAL" clId="{1A6826BD-F345-4643-B882-BED394469D40}" dt="2020-10-09T12:31:03.819" v="1217" actId="478"/>
          <ac:picMkLst>
            <pc:docMk/>
            <pc:sldMk cId="2068591845" sldId="559"/>
            <ac:picMk id="5" creationId="{1716F462-626F-4268-926F-AEFBE9505047}"/>
          </ac:picMkLst>
        </pc:picChg>
        <pc:picChg chg="add mod modCrop">
          <ac:chgData name="Green, Andrew" userId="5c87a1a1-9dba-4e8d-80a3-ee66ced3ed9c" providerId="ADAL" clId="{1A6826BD-F345-4643-B882-BED394469D40}" dt="2020-10-09T12:48:20.455" v="1966" actId="732"/>
          <ac:picMkLst>
            <pc:docMk/>
            <pc:sldMk cId="2068591845" sldId="559"/>
            <ac:picMk id="8" creationId="{2EC8DBE0-D5DA-4D72-B1D9-EA7BEC5235C7}"/>
          </ac:picMkLst>
        </pc:picChg>
      </pc:sldChg>
      <pc:sldChg chg="del">
        <pc:chgData name="Green, Andrew" userId="5c87a1a1-9dba-4e8d-80a3-ee66ced3ed9c" providerId="ADAL" clId="{1A6826BD-F345-4643-B882-BED394469D40}" dt="2020-10-09T12:31:09.474" v="1219" actId="47"/>
        <pc:sldMkLst>
          <pc:docMk/>
          <pc:sldMk cId="2734204111" sldId="560"/>
        </pc:sldMkLst>
      </pc:sldChg>
      <pc:sldChg chg="del">
        <pc:chgData name="Green, Andrew" userId="5c87a1a1-9dba-4e8d-80a3-ee66ced3ed9c" providerId="ADAL" clId="{1A6826BD-F345-4643-B882-BED394469D40}" dt="2020-10-09T12:31:09.474" v="1219" actId="47"/>
        <pc:sldMkLst>
          <pc:docMk/>
          <pc:sldMk cId="964163071" sldId="561"/>
        </pc:sldMkLst>
      </pc:sldChg>
      <pc:sldChg chg="modSp mod modNotesTx">
        <pc:chgData name="Green, Andrew" userId="5c87a1a1-9dba-4e8d-80a3-ee66ced3ed9c" providerId="ADAL" clId="{1A6826BD-F345-4643-B882-BED394469D40}" dt="2020-10-09T12:52:18.759" v="2174"/>
        <pc:sldMkLst>
          <pc:docMk/>
          <pc:sldMk cId="265241039" sldId="562"/>
        </pc:sldMkLst>
        <pc:spChg chg="mod">
          <ac:chgData name="Green, Andrew" userId="5c87a1a1-9dba-4e8d-80a3-ee66ced3ed9c" providerId="ADAL" clId="{1A6826BD-F345-4643-B882-BED394469D40}" dt="2020-10-09T12:30:13.934" v="1179" actId="20577"/>
          <ac:spMkLst>
            <pc:docMk/>
            <pc:sldMk cId="265241039" sldId="562"/>
            <ac:spMk id="2" creationId="{B49D6F2B-A32B-44BA-8DFB-87A5DA925379}"/>
          </ac:spMkLst>
        </pc:spChg>
        <pc:spChg chg="mod">
          <ac:chgData name="Green, Andrew" userId="5c87a1a1-9dba-4e8d-80a3-ee66ced3ed9c" providerId="ADAL" clId="{1A6826BD-F345-4643-B882-BED394469D40}" dt="2020-10-09T12:29:21.250" v="1115" actId="27636"/>
          <ac:spMkLst>
            <pc:docMk/>
            <pc:sldMk cId="265241039" sldId="562"/>
            <ac:spMk id="3" creationId="{79B6D803-AF95-4A00-B675-E3D320D7F999}"/>
          </ac:spMkLst>
        </pc:spChg>
      </pc:sldChg>
      <pc:sldChg chg="addSp delSp modSp mod ord modNotesTx">
        <pc:chgData name="Green, Andrew" userId="5c87a1a1-9dba-4e8d-80a3-ee66ced3ed9c" providerId="ADAL" clId="{1A6826BD-F345-4643-B882-BED394469D40}" dt="2020-10-13T09:46:55.556" v="6966" actId="113"/>
        <pc:sldMkLst>
          <pc:docMk/>
          <pc:sldMk cId="2764981298" sldId="569"/>
        </pc:sldMkLst>
        <pc:spChg chg="mod">
          <ac:chgData name="Green, Andrew" userId="5c87a1a1-9dba-4e8d-80a3-ee66ced3ed9c" providerId="ADAL" clId="{1A6826BD-F345-4643-B882-BED394469D40}" dt="2020-10-13T09:31:24.213" v="6161" actId="20577"/>
          <ac:spMkLst>
            <pc:docMk/>
            <pc:sldMk cId="2764981298" sldId="569"/>
            <ac:spMk id="2" creationId="{4EF81C4E-5EE8-4E5C-B883-7071AAA19B3D}"/>
          </ac:spMkLst>
        </pc:spChg>
        <pc:spChg chg="mod">
          <ac:chgData name="Green, Andrew" userId="5c87a1a1-9dba-4e8d-80a3-ee66ced3ed9c" providerId="ADAL" clId="{1A6826BD-F345-4643-B882-BED394469D40}" dt="2020-10-13T09:44:43.672" v="6388" actId="20577"/>
          <ac:spMkLst>
            <pc:docMk/>
            <pc:sldMk cId="2764981298" sldId="569"/>
            <ac:spMk id="3" creationId="{148E529A-2B34-4E86-9520-1A1A36D84F3D}"/>
          </ac:spMkLst>
        </pc:spChg>
        <pc:picChg chg="del">
          <ac:chgData name="Green, Andrew" userId="5c87a1a1-9dba-4e8d-80a3-ee66ced3ed9c" providerId="ADAL" clId="{1A6826BD-F345-4643-B882-BED394469D40}" dt="2020-10-13T08:59:09.988" v="3076" actId="478"/>
          <ac:picMkLst>
            <pc:docMk/>
            <pc:sldMk cId="2764981298" sldId="569"/>
            <ac:picMk id="5" creationId="{87B493D5-1997-472B-AA26-76A74941C31B}"/>
          </ac:picMkLst>
        </pc:picChg>
        <pc:picChg chg="add del mod">
          <ac:chgData name="Green, Andrew" userId="5c87a1a1-9dba-4e8d-80a3-ee66ced3ed9c" providerId="ADAL" clId="{1A6826BD-F345-4643-B882-BED394469D40}" dt="2020-10-13T09:27:52.292" v="5962" actId="478"/>
          <ac:picMkLst>
            <pc:docMk/>
            <pc:sldMk cId="2764981298" sldId="569"/>
            <ac:picMk id="6" creationId="{7F0313F1-B249-4A8D-8666-BCE8D9DF1613}"/>
          </ac:picMkLst>
        </pc:picChg>
        <pc:picChg chg="add mod">
          <ac:chgData name="Green, Andrew" userId="5c87a1a1-9dba-4e8d-80a3-ee66ced3ed9c" providerId="ADAL" clId="{1A6826BD-F345-4643-B882-BED394469D40}" dt="2020-10-13T09:33:17.148" v="6387" actId="1076"/>
          <ac:picMkLst>
            <pc:docMk/>
            <pc:sldMk cId="2764981298" sldId="569"/>
            <ac:picMk id="8" creationId="{15BB8BBD-E412-4A88-BBB2-AE49FB16F74C}"/>
          </ac:picMkLst>
        </pc:picChg>
      </pc:sldChg>
      <pc:sldChg chg="addSp delSp modSp mod modNotesTx">
        <pc:chgData name="Green, Andrew" userId="5c87a1a1-9dba-4e8d-80a3-ee66ced3ed9c" providerId="ADAL" clId="{1A6826BD-F345-4643-B882-BED394469D40}" dt="2020-10-13T09:31:05.828" v="6129" actId="20577"/>
        <pc:sldMkLst>
          <pc:docMk/>
          <pc:sldMk cId="1324066358" sldId="570"/>
        </pc:sldMkLst>
        <pc:spChg chg="mod">
          <ac:chgData name="Green, Andrew" userId="5c87a1a1-9dba-4e8d-80a3-ee66ced3ed9c" providerId="ADAL" clId="{1A6826BD-F345-4643-B882-BED394469D40}" dt="2020-10-13T09:31:05.828" v="6129" actId="20577"/>
          <ac:spMkLst>
            <pc:docMk/>
            <pc:sldMk cId="1324066358" sldId="570"/>
            <ac:spMk id="2" creationId="{13B9FB95-D9AA-4304-9D20-0E38D30B3C1C}"/>
          </ac:spMkLst>
        </pc:spChg>
        <pc:spChg chg="mod">
          <ac:chgData name="Green, Andrew" userId="5c87a1a1-9dba-4e8d-80a3-ee66ced3ed9c" providerId="ADAL" clId="{1A6826BD-F345-4643-B882-BED394469D40}" dt="2020-10-13T09:28:18.403" v="5977" actId="20577"/>
          <ac:spMkLst>
            <pc:docMk/>
            <pc:sldMk cId="1324066358" sldId="570"/>
            <ac:spMk id="3" creationId="{8E02DE1B-3A35-4251-ABD1-044CBD874B38}"/>
          </ac:spMkLst>
        </pc:spChg>
        <pc:picChg chg="del">
          <ac:chgData name="Green, Andrew" userId="5c87a1a1-9dba-4e8d-80a3-ee66ced3ed9c" providerId="ADAL" clId="{1A6826BD-F345-4643-B882-BED394469D40}" dt="2020-10-13T09:06:10.476" v="3923" actId="478"/>
          <ac:picMkLst>
            <pc:docMk/>
            <pc:sldMk cId="1324066358" sldId="570"/>
            <ac:picMk id="5" creationId="{9F236531-E3D1-4754-8AB4-1E0F75BE76D8}"/>
          </ac:picMkLst>
        </pc:picChg>
        <pc:picChg chg="add mod modCrop">
          <ac:chgData name="Green, Andrew" userId="5c87a1a1-9dba-4e8d-80a3-ee66ced3ed9c" providerId="ADAL" clId="{1A6826BD-F345-4643-B882-BED394469D40}" dt="2020-10-13T09:28:28.819" v="5980" actId="1076"/>
          <ac:picMkLst>
            <pc:docMk/>
            <pc:sldMk cId="1324066358" sldId="570"/>
            <ac:picMk id="6" creationId="{B8EF5427-CD36-4B2A-BBE9-395BC44FC261}"/>
          </ac:picMkLst>
        </pc:picChg>
      </pc:sldChg>
      <pc:sldChg chg="addSp delSp modSp mod modNotesTx">
        <pc:chgData name="Green, Andrew" userId="5c87a1a1-9dba-4e8d-80a3-ee66ced3ed9c" providerId="ADAL" clId="{1A6826BD-F345-4643-B882-BED394469D40}" dt="2020-10-13T09:16:05.812" v="5043" actId="20577"/>
        <pc:sldMkLst>
          <pc:docMk/>
          <pc:sldMk cId="246914121" sldId="571"/>
        </pc:sldMkLst>
        <pc:spChg chg="mod">
          <ac:chgData name="Green, Andrew" userId="5c87a1a1-9dba-4e8d-80a3-ee66ced3ed9c" providerId="ADAL" clId="{1A6826BD-F345-4643-B882-BED394469D40}" dt="2020-10-13T09:13:24.227" v="4547" actId="20577"/>
          <ac:spMkLst>
            <pc:docMk/>
            <pc:sldMk cId="246914121" sldId="571"/>
            <ac:spMk id="2" creationId="{7D8F5309-1284-4776-BA3C-72DAEA3AF578}"/>
          </ac:spMkLst>
        </pc:spChg>
        <pc:spChg chg="mod">
          <ac:chgData name="Green, Andrew" userId="5c87a1a1-9dba-4e8d-80a3-ee66ced3ed9c" providerId="ADAL" clId="{1A6826BD-F345-4643-B882-BED394469D40}" dt="2020-10-13T09:15:03.884" v="4830" actId="20577"/>
          <ac:spMkLst>
            <pc:docMk/>
            <pc:sldMk cId="246914121" sldId="571"/>
            <ac:spMk id="3" creationId="{606370EA-C41B-41DA-9992-50C677B00C41}"/>
          </ac:spMkLst>
        </pc:spChg>
        <pc:picChg chg="del">
          <ac:chgData name="Green, Andrew" userId="5c87a1a1-9dba-4e8d-80a3-ee66ced3ed9c" providerId="ADAL" clId="{1A6826BD-F345-4643-B882-BED394469D40}" dt="2020-10-13T09:13:10.003" v="4523" actId="478"/>
          <ac:picMkLst>
            <pc:docMk/>
            <pc:sldMk cId="246914121" sldId="571"/>
            <ac:picMk id="5" creationId="{E4F2814C-41B0-4266-8CA6-73ABD4893FF3}"/>
          </ac:picMkLst>
        </pc:picChg>
        <pc:picChg chg="add mod">
          <ac:chgData name="Green, Andrew" userId="5c87a1a1-9dba-4e8d-80a3-ee66ced3ed9c" providerId="ADAL" clId="{1A6826BD-F345-4643-B882-BED394469D40}" dt="2020-10-13T09:14:14.395" v="4714" actId="1076"/>
          <ac:picMkLst>
            <pc:docMk/>
            <pc:sldMk cId="246914121" sldId="571"/>
            <ac:picMk id="6" creationId="{DE27F5C9-0FBF-4EC6-9772-F8B259727946}"/>
          </ac:picMkLst>
        </pc:picChg>
      </pc:sldChg>
      <pc:sldChg chg="del">
        <pc:chgData name="Green, Andrew" userId="5c87a1a1-9dba-4e8d-80a3-ee66ced3ed9c" providerId="ADAL" clId="{1A6826BD-F345-4643-B882-BED394469D40}" dt="2020-10-13T09:16:15.524" v="5044" actId="47"/>
        <pc:sldMkLst>
          <pc:docMk/>
          <pc:sldMk cId="876599238" sldId="572"/>
        </pc:sldMkLst>
      </pc:sldChg>
      <pc:sldChg chg="del">
        <pc:chgData name="Green, Andrew" userId="5c87a1a1-9dba-4e8d-80a3-ee66ced3ed9c" providerId="ADAL" clId="{1A6826BD-F345-4643-B882-BED394469D40}" dt="2020-10-13T09:16:15.524" v="5044" actId="47"/>
        <pc:sldMkLst>
          <pc:docMk/>
          <pc:sldMk cId="361785308" sldId="573"/>
        </pc:sldMkLst>
      </pc:sldChg>
      <pc:sldChg chg="del">
        <pc:chgData name="Green, Andrew" userId="5c87a1a1-9dba-4e8d-80a3-ee66ced3ed9c" providerId="ADAL" clId="{1A6826BD-F345-4643-B882-BED394469D40}" dt="2020-10-13T09:16:15.524" v="5044" actId="47"/>
        <pc:sldMkLst>
          <pc:docMk/>
          <pc:sldMk cId="2421133969" sldId="574"/>
        </pc:sldMkLst>
      </pc:sldChg>
      <pc:sldChg chg="del">
        <pc:chgData name="Green, Andrew" userId="5c87a1a1-9dba-4e8d-80a3-ee66ced3ed9c" providerId="ADAL" clId="{1A6826BD-F345-4643-B882-BED394469D40}" dt="2020-10-13T09:16:15.524" v="5044" actId="47"/>
        <pc:sldMkLst>
          <pc:docMk/>
          <pc:sldMk cId="2712997370" sldId="575"/>
        </pc:sldMkLst>
      </pc:sldChg>
      <pc:sldChg chg="del">
        <pc:chgData name="Green, Andrew" userId="5c87a1a1-9dba-4e8d-80a3-ee66ced3ed9c" providerId="ADAL" clId="{1A6826BD-F345-4643-B882-BED394469D40}" dt="2020-10-13T09:16:15.524" v="5044" actId="47"/>
        <pc:sldMkLst>
          <pc:docMk/>
          <pc:sldMk cId="959873737" sldId="576"/>
        </pc:sldMkLst>
      </pc:sldChg>
      <pc:sldChg chg="del">
        <pc:chgData name="Green, Andrew" userId="5c87a1a1-9dba-4e8d-80a3-ee66ced3ed9c" providerId="ADAL" clId="{1A6826BD-F345-4643-B882-BED394469D40}" dt="2020-10-13T09:16:15.524" v="5044" actId="47"/>
        <pc:sldMkLst>
          <pc:docMk/>
          <pc:sldMk cId="2250201547" sldId="577"/>
        </pc:sldMkLst>
      </pc:sldChg>
      <pc:sldChg chg="del">
        <pc:chgData name="Green, Andrew" userId="5c87a1a1-9dba-4e8d-80a3-ee66ced3ed9c" providerId="ADAL" clId="{1A6826BD-F345-4643-B882-BED394469D40}" dt="2020-10-13T09:16:15.524" v="5044" actId="47"/>
        <pc:sldMkLst>
          <pc:docMk/>
          <pc:sldMk cId="3325033625" sldId="578"/>
        </pc:sldMkLst>
      </pc:sldChg>
      <pc:sldChg chg="del">
        <pc:chgData name="Green, Andrew" userId="5c87a1a1-9dba-4e8d-80a3-ee66ced3ed9c" providerId="ADAL" clId="{1A6826BD-F345-4643-B882-BED394469D40}" dt="2020-10-13T09:16:15.524" v="5044" actId="47"/>
        <pc:sldMkLst>
          <pc:docMk/>
          <pc:sldMk cId="976272892" sldId="579"/>
        </pc:sldMkLst>
      </pc:sldChg>
      <pc:sldChg chg="del">
        <pc:chgData name="Green, Andrew" userId="5c87a1a1-9dba-4e8d-80a3-ee66ced3ed9c" providerId="ADAL" clId="{1A6826BD-F345-4643-B882-BED394469D40}" dt="2020-10-13T09:16:15.524" v="5044" actId="47"/>
        <pc:sldMkLst>
          <pc:docMk/>
          <pc:sldMk cId="1680998334" sldId="580"/>
        </pc:sldMkLst>
      </pc:sldChg>
      <pc:sldChg chg="del">
        <pc:chgData name="Green, Andrew" userId="5c87a1a1-9dba-4e8d-80a3-ee66ced3ed9c" providerId="ADAL" clId="{1A6826BD-F345-4643-B882-BED394469D40}" dt="2020-10-13T09:16:15.524" v="5044" actId="47"/>
        <pc:sldMkLst>
          <pc:docMk/>
          <pc:sldMk cId="1840107006" sldId="581"/>
        </pc:sldMkLst>
      </pc:sldChg>
      <pc:sldChg chg="addSp modSp new mod modNotesTx">
        <pc:chgData name="Green, Andrew" userId="5c87a1a1-9dba-4e8d-80a3-ee66ced3ed9c" providerId="ADAL" clId="{1A6826BD-F345-4643-B882-BED394469D40}" dt="2020-10-09T12:53:29.287" v="2217" actId="113"/>
        <pc:sldMkLst>
          <pc:docMk/>
          <pc:sldMk cId="448682777" sldId="582"/>
        </pc:sldMkLst>
        <pc:spChg chg="mod">
          <ac:chgData name="Green, Andrew" userId="5c87a1a1-9dba-4e8d-80a3-ee66ced3ed9c" providerId="ADAL" clId="{1A6826BD-F345-4643-B882-BED394469D40}" dt="2020-10-09T12:48:31.970" v="1969" actId="27636"/>
          <ac:spMkLst>
            <pc:docMk/>
            <pc:sldMk cId="448682777" sldId="582"/>
            <ac:spMk id="2" creationId="{13B67DDC-CB46-4001-88D6-5BBA0BA98785}"/>
          </ac:spMkLst>
        </pc:spChg>
        <pc:spChg chg="mod">
          <ac:chgData name="Green, Andrew" userId="5c87a1a1-9dba-4e8d-80a3-ee66ced3ed9c" providerId="ADAL" clId="{1A6826BD-F345-4643-B882-BED394469D40}" dt="2020-10-09T12:53:29.287" v="2217" actId="113"/>
          <ac:spMkLst>
            <pc:docMk/>
            <pc:sldMk cId="448682777" sldId="582"/>
            <ac:spMk id="3" creationId="{7AD38BB5-6253-4A63-B7D4-39A6A3BAD07E}"/>
          </ac:spMkLst>
        </pc:spChg>
        <pc:picChg chg="add mod modCrop">
          <ac:chgData name="Green, Andrew" userId="5c87a1a1-9dba-4e8d-80a3-ee66ced3ed9c" providerId="ADAL" clId="{1A6826BD-F345-4643-B882-BED394469D40}" dt="2020-10-09T12:53:24.045" v="2216" actId="1076"/>
          <ac:picMkLst>
            <pc:docMk/>
            <pc:sldMk cId="448682777" sldId="582"/>
            <ac:picMk id="5" creationId="{F31DD4EB-76B2-4580-8DD7-576DE6E9F587}"/>
          </ac:picMkLst>
        </pc:picChg>
      </pc:sldChg>
      <pc:sldChg chg="addSp modSp new mod">
        <pc:chgData name="Green, Andrew" userId="5c87a1a1-9dba-4e8d-80a3-ee66ced3ed9c" providerId="ADAL" clId="{1A6826BD-F345-4643-B882-BED394469D40}" dt="2020-10-13T09:31:14.043" v="6139" actId="20577"/>
        <pc:sldMkLst>
          <pc:docMk/>
          <pc:sldMk cId="817610234" sldId="583"/>
        </pc:sldMkLst>
        <pc:spChg chg="mod">
          <ac:chgData name="Green, Andrew" userId="5c87a1a1-9dba-4e8d-80a3-ee66ced3ed9c" providerId="ADAL" clId="{1A6826BD-F345-4643-B882-BED394469D40}" dt="2020-10-13T09:31:14.043" v="6139" actId="20577"/>
          <ac:spMkLst>
            <pc:docMk/>
            <pc:sldMk cId="817610234" sldId="583"/>
            <ac:spMk id="2" creationId="{13CEAA3B-D4DC-46D4-9245-30CDCC1E00AA}"/>
          </ac:spMkLst>
        </pc:spChg>
        <pc:spChg chg="mod">
          <ac:chgData name="Green, Andrew" userId="5c87a1a1-9dba-4e8d-80a3-ee66ced3ed9c" providerId="ADAL" clId="{1A6826BD-F345-4643-B882-BED394469D40}" dt="2020-10-13T09:18:57.809" v="5236" actId="255"/>
          <ac:spMkLst>
            <pc:docMk/>
            <pc:sldMk cId="817610234" sldId="583"/>
            <ac:spMk id="3" creationId="{0A358DDA-93FD-4A0C-A23E-F01AA5EE652A}"/>
          </ac:spMkLst>
        </pc:spChg>
        <pc:picChg chg="add mod">
          <ac:chgData name="Green, Andrew" userId="5c87a1a1-9dba-4e8d-80a3-ee66ced3ed9c" providerId="ADAL" clId="{1A6826BD-F345-4643-B882-BED394469D40}" dt="2020-10-13T09:18:20.819" v="5210" actId="1076"/>
          <ac:picMkLst>
            <pc:docMk/>
            <pc:sldMk cId="817610234" sldId="583"/>
            <ac:picMk id="5" creationId="{58B10C13-1026-41AB-BABD-8205E9491B6A}"/>
          </ac:picMkLst>
        </pc:picChg>
      </pc:sldChg>
      <pc:sldChg chg="addSp modSp new mod modNotesTx">
        <pc:chgData name="Green, Andrew" userId="5c87a1a1-9dba-4e8d-80a3-ee66ced3ed9c" providerId="ADAL" clId="{1A6826BD-F345-4643-B882-BED394469D40}" dt="2020-10-13T09:29:50.668" v="6058" actId="1076"/>
        <pc:sldMkLst>
          <pc:docMk/>
          <pc:sldMk cId="2849795680" sldId="584"/>
        </pc:sldMkLst>
        <pc:spChg chg="mod">
          <ac:chgData name="Green, Andrew" userId="5c87a1a1-9dba-4e8d-80a3-ee66ced3ed9c" providerId="ADAL" clId="{1A6826BD-F345-4643-B882-BED394469D40}" dt="2020-10-13T09:19:19.043" v="5264" actId="20577"/>
          <ac:spMkLst>
            <pc:docMk/>
            <pc:sldMk cId="2849795680" sldId="584"/>
            <ac:spMk id="2" creationId="{6778964B-1C43-4D89-8F60-9CE1F4F00A21}"/>
          </ac:spMkLst>
        </pc:spChg>
        <pc:spChg chg="mod">
          <ac:chgData name="Green, Andrew" userId="5c87a1a1-9dba-4e8d-80a3-ee66ced3ed9c" providerId="ADAL" clId="{1A6826BD-F345-4643-B882-BED394469D40}" dt="2020-10-13T09:29:42.596" v="6055" actId="20577"/>
          <ac:spMkLst>
            <pc:docMk/>
            <pc:sldMk cId="2849795680" sldId="584"/>
            <ac:spMk id="3" creationId="{EA29F3E6-6D83-4D06-8186-363CC6221388}"/>
          </ac:spMkLst>
        </pc:spChg>
        <pc:picChg chg="add mod">
          <ac:chgData name="Green, Andrew" userId="5c87a1a1-9dba-4e8d-80a3-ee66ced3ed9c" providerId="ADAL" clId="{1A6826BD-F345-4643-B882-BED394469D40}" dt="2020-10-13T09:29:50.668" v="6058" actId="1076"/>
          <ac:picMkLst>
            <pc:docMk/>
            <pc:sldMk cId="2849795680" sldId="584"/>
            <ac:picMk id="5" creationId="{5EDE4C21-1193-476F-9C9E-3C7E22A651CA}"/>
          </ac:picMkLst>
        </pc:picChg>
      </pc:sldChg>
      <pc:sldChg chg="addSp modSp new mod">
        <pc:chgData name="Green, Andrew" userId="5c87a1a1-9dba-4e8d-80a3-ee66ced3ed9c" providerId="ADAL" clId="{1A6826BD-F345-4643-B882-BED394469D40}" dt="2020-10-13T09:32:42.435" v="6384" actId="1076"/>
        <pc:sldMkLst>
          <pc:docMk/>
          <pc:sldMk cId="783155949" sldId="585"/>
        </pc:sldMkLst>
        <pc:spChg chg="mod">
          <ac:chgData name="Green, Andrew" userId="5c87a1a1-9dba-4e8d-80a3-ee66ced3ed9c" providerId="ADAL" clId="{1A6826BD-F345-4643-B882-BED394469D40}" dt="2020-10-13T09:31:32.828" v="6187" actId="20577"/>
          <ac:spMkLst>
            <pc:docMk/>
            <pc:sldMk cId="783155949" sldId="585"/>
            <ac:spMk id="2" creationId="{5FC84C09-D279-499B-B046-C31BF9ABCE48}"/>
          </ac:spMkLst>
        </pc:spChg>
        <pc:spChg chg="mod">
          <ac:chgData name="Green, Andrew" userId="5c87a1a1-9dba-4e8d-80a3-ee66ced3ed9c" providerId="ADAL" clId="{1A6826BD-F345-4643-B882-BED394469D40}" dt="2020-10-13T09:32:22.492" v="6381" actId="20577"/>
          <ac:spMkLst>
            <pc:docMk/>
            <pc:sldMk cId="783155949" sldId="585"/>
            <ac:spMk id="3" creationId="{A67D52E4-B5D4-4F79-96CA-B8AD826D7AF9}"/>
          </ac:spMkLst>
        </pc:spChg>
        <pc:picChg chg="add mod">
          <ac:chgData name="Green, Andrew" userId="5c87a1a1-9dba-4e8d-80a3-ee66ced3ed9c" providerId="ADAL" clId="{1A6826BD-F345-4643-B882-BED394469D40}" dt="2020-10-13T09:32:42.435" v="6384" actId="1076"/>
          <ac:picMkLst>
            <pc:docMk/>
            <pc:sldMk cId="783155949" sldId="585"/>
            <ac:picMk id="5" creationId="{F6708A1E-468D-4842-BA12-E6CEC520944A}"/>
          </ac:picMkLst>
        </pc:picChg>
      </pc:sldChg>
      <pc:sldChg chg="modSp new mod">
        <pc:chgData name="Green, Andrew" userId="5c87a1a1-9dba-4e8d-80a3-ee66ced3ed9c" providerId="ADAL" clId="{1A6826BD-F345-4643-B882-BED394469D40}" dt="2020-10-13T09:53:05.140" v="7916" actId="20577"/>
        <pc:sldMkLst>
          <pc:docMk/>
          <pc:sldMk cId="89114373" sldId="586"/>
        </pc:sldMkLst>
        <pc:spChg chg="mod">
          <ac:chgData name="Green, Andrew" userId="5c87a1a1-9dba-4e8d-80a3-ee66ced3ed9c" providerId="ADAL" clId="{1A6826BD-F345-4643-B882-BED394469D40}" dt="2020-10-13T09:47:16.180" v="7001" actId="20577"/>
          <ac:spMkLst>
            <pc:docMk/>
            <pc:sldMk cId="89114373" sldId="586"/>
            <ac:spMk id="2" creationId="{4B78B63B-078A-4066-B873-AEFBBB4165D0}"/>
          </ac:spMkLst>
        </pc:spChg>
        <pc:spChg chg="mod">
          <ac:chgData name="Green, Andrew" userId="5c87a1a1-9dba-4e8d-80a3-ee66ced3ed9c" providerId="ADAL" clId="{1A6826BD-F345-4643-B882-BED394469D40}" dt="2020-10-13T09:53:05.140" v="7916" actId="20577"/>
          <ac:spMkLst>
            <pc:docMk/>
            <pc:sldMk cId="89114373" sldId="586"/>
            <ac:spMk id="3" creationId="{74583BA4-7D72-4289-A7C3-776E8D4163CC}"/>
          </ac:spMkLst>
        </pc:spChg>
      </pc:sldChg>
      <pc:sldChg chg="addSp modSp new mod modNotesTx">
        <pc:chgData name="Green, Andrew" userId="5c87a1a1-9dba-4e8d-80a3-ee66ced3ed9c" providerId="ADAL" clId="{1A6826BD-F345-4643-B882-BED394469D40}" dt="2020-10-13T09:50:54.732" v="7466" actId="113"/>
        <pc:sldMkLst>
          <pc:docMk/>
          <pc:sldMk cId="2293704070" sldId="587"/>
        </pc:sldMkLst>
        <pc:spChg chg="mod">
          <ac:chgData name="Green, Andrew" userId="5c87a1a1-9dba-4e8d-80a3-ee66ced3ed9c" providerId="ADAL" clId="{1A6826BD-F345-4643-B882-BED394469D40}" dt="2020-10-13T09:50:08.083" v="7256" actId="20577"/>
          <ac:spMkLst>
            <pc:docMk/>
            <pc:sldMk cId="2293704070" sldId="587"/>
            <ac:spMk id="2" creationId="{D0DC4460-5A9C-4F00-848D-673C3B411C0A}"/>
          </ac:spMkLst>
        </pc:spChg>
        <pc:picChg chg="add mod">
          <ac:chgData name="Green, Andrew" userId="5c87a1a1-9dba-4e8d-80a3-ee66ced3ed9c" providerId="ADAL" clId="{1A6826BD-F345-4643-B882-BED394469D40}" dt="2020-10-13T09:49:52.091" v="7233" actId="1076"/>
          <ac:picMkLst>
            <pc:docMk/>
            <pc:sldMk cId="2293704070" sldId="587"/>
            <ac:picMk id="5" creationId="{024AF65D-D0BD-4BAA-82DD-00E5F58C8A66}"/>
          </ac:picMkLst>
        </pc:picChg>
      </pc:sldChg>
      <pc:sldChg chg="addSp modSp new mod">
        <pc:chgData name="Green, Andrew" userId="5c87a1a1-9dba-4e8d-80a3-ee66ced3ed9c" providerId="ADAL" clId="{1A6826BD-F345-4643-B882-BED394469D40}" dt="2020-10-13T09:54:53.211" v="8182" actId="1076"/>
        <pc:sldMkLst>
          <pc:docMk/>
          <pc:sldMk cId="134200045" sldId="588"/>
        </pc:sldMkLst>
        <pc:spChg chg="mod">
          <ac:chgData name="Green, Andrew" userId="5c87a1a1-9dba-4e8d-80a3-ee66ced3ed9c" providerId="ADAL" clId="{1A6826BD-F345-4643-B882-BED394469D40}" dt="2020-10-13T09:53:45.259" v="7948" actId="20577"/>
          <ac:spMkLst>
            <pc:docMk/>
            <pc:sldMk cId="134200045" sldId="588"/>
            <ac:spMk id="2" creationId="{1E1C5A03-C278-4334-8663-75302D27F99B}"/>
          </ac:spMkLst>
        </pc:spChg>
        <pc:spChg chg="mod">
          <ac:chgData name="Green, Andrew" userId="5c87a1a1-9dba-4e8d-80a3-ee66ced3ed9c" providerId="ADAL" clId="{1A6826BD-F345-4643-B882-BED394469D40}" dt="2020-10-13T09:54:44.619" v="8178" actId="255"/>
          <ac:spMkLst>
            <pc:docMk/>
            <pc:sldMk cId="134200045" sldId="588"/>
            <ac:spMk id="3" creationId="{C8448E46-936F-4530-877E-FC24FF7E2955}"/>
          </ac:spMkLst>
        </pc:spChg>
        <pc:picChg chg="add mod">
          <ac:chgData name="Green, Andrew" userId="5c87a1a1-9dba-4e8d-80a3-ee66ced3ed9c" providerId="ADAL" clId="{1A6826BD-F345-4643-B882-BED394469D40}" dt="2020-10-13T09:54:53.211" v="8182" actId="1076"/>
          <ac:picMkLst>
            <pc:docMk/>
            <pc:sldMk cId="134200045" sldId="588"/>
            <ac:picMk id="5" creationId="{CF99EC86-6EAB-410C-B5D2-C3C660C3B8F8}"/>
          </ac:picMkLst>
        </pc:picChg>
      </pc:sldChg>
      <pc:sldChg chg="addSp modSp new mod modNotesTx">
        <pc:chgData name="Green, Andrew" userId="5c87a1a1-9dba-4e8d-80a3-ee66ced3ed9c" providerId="ADAL" clId="{1A6826BD-F345-4643-B882-BED394469D40}" dt="2020-10-13T11:03:38.811" v="8661" actId="20577"/>
        <pc:sldMkLst>
          <pc:docMk/>
          <pc:sldMk cId="1435121754" sldId="589"/>
        </pc:sldMkLst>
        <pc:spChg chg="mod">
          <ac:chgData name="Green, Andrew" userId="5c87a1a1-9dba-4e8d-80a3-ee66ced3ed9c" providerId="ADAL" clId="{1A6826BD-F345-4643-B882-BED394469D40}" dt="2020-10-13T09:57:12.364" v="8205" actId="20577"/>
          <ac:spMkLst>
            <pc:docMk/>
            <pc:sldMk cId="1435121754" sldId="589"/>
            <ac:spMk id="2" creationId="{5420A87B-C3EE-487A-9082-091212FAE8F6}"/>
          </ac:spMkLst>
        </pc:spChg>
        <pc:spChg chg="mod">
          <ac:chgData name="Green, Andrew" userId="5c87a1a1-9dba-4e8d-80a3-ee66ced3ed9c" providerId="ADAL" clId="{1A6826BD-F345-4643-B882-BED394469D40}" dt="2020-10-13T09:58:36.357" v="8510" actId="113"/>
          <ac:spMkLst>
            <pc:docMk/>
            <pc:sldMk cId="1435121754" sldId="589"/>
            <ac:spMk id="3" creationId="{6785445B-1DBE-41EC-9AFF-177438C103E8}"/>
          </ac:spMkLst>
        </pc:spChg>
        <pc:picChg chg="add mod">
          <ac:chgData name="Green, Andrew" userId="5c87a1a1-9dba-4e8d-80a3-ee66ced3ed9c" providerId="ADAL" clId="{1A6826BD-F345-4643-B882-BED394469D40}" dt="2020-10-13T09:58:52.364" v="8517" actId="1076"/>
          <ac:picMkLst>
            <pc:docMk/>
            <pc:sldMk cId="1435121754" sldId="589"/>
            <ac:picMk id="5" creationId="{B7ABCC25-B961-45DC-A3AF-3627AF102B68}"/>
          </ac:picMkLst>
        </pc:picChg>
      </pc:sldChg>
      <pc:sldChg chg="addSp modSp new mod modNotesTx">
        <pc:chgData name="Green, Andrew" userId="5c87a1a1-9dba-4e8d-80a3-ee66ced3ed9c" providerId="ADAL" clId="{1A6826BD-F345-4643-B882-BED394469D40}" dt="2020-10-13T13:00:39.626" v="9594" actId="20577"/>
        <pc:sldMkLst>
          <pc:docMk/>
          <pc:sldMk cId="1526523157" sldId="590"/>
        </pc:sldMkLst>
        <pc:spChg chg="mod">
          <ac:chgData name="Green, Andrew" userId="5c87a1a1-9dba-4e8d-80a3-ee66ced3ed9c" providerId="ADAL" clId="{1A6826BD-F345-4643-B882-BED394469D40}" dt="2020-10-13T11:08:14.171" v="8700" actId="20577"/>
          <ac:spMkLst>
            <pc:docMk/>
            <pc:sldMk cId="1526523157" sldId="590"/>
            <ac:spMk id="2" creationId="{6EA01B88-8B95-4ECC-99F5-FC74074DE8E2}"/>
          </ac:spMkLst>
        </pc:spChg>
        <pc:spChg chg="mod">
          <ac:chgData name="Green, Andrew" userId="5c87a1a1-9dba-4e8d-80a3-ee66ced3ed9c" providerId="ADAL" clId="{1A6826BD-F345-4643-B882-BED394469D40}" dt="2020-10-13T12:00:14.467" v="8965" actId="20577"/>
          <ac:spMkLst>
            <pc:docMk/>
            <pc:sldMk cId="1526523157" sldId="590"/>
            <ac:spMk id="3" creationId="{7590E870-863E-41F5-82CE-D401656EC857}"/>
          </ac:spMkLst>
        </pc:spChg>
        <pc:picChg chg="add mod">
          <ac:chgData name="Green, Andrew" userId="5c87a1a1-9dba-4e8d-80a3-ee66ced3ed9c" providerId="ADAL" clId="{1A6826BD-F345-4643-B882-BED394469D40}" dt="2020-10-13T12:00:12.395" v="8964" actId="1076"/>
          <ac:picMkLst>
            <pc:docMk/>
            <pc:sldMk cId="1526523157" sldId="590"/>
            <ac:picMk id="5" creationId="{65BF2C4C-0DC4-496C-B195-1FFCBC6C8B01}"/>
          </ac:picMkLst>
        </pc:picChg>
      </pc:sldChg>
      <pc:sldChg chg="addSp modSp new mod modNotesTx">
        <pc:chgData name="Green, Andrew" userId="5c87a1a1-9dba-4e8d-80a3-ee66ced3ed9c" providerId="ADAL" clId="{1A6826BD-F345-4643-B882-BED394469D40}" dt="2020-10-13T13:43:47.355" v="12709" actId="113"/>
        <pc:sldMkLst>
          <pc:docMk/>
          <pc:sldMk cId="3356518334" sldId="591"/>
        </pc:sldMkLst>
        <pc:spChg chg="mod">
          <ac:chgData name="Green, Andrew" userId="5c87a1a1-9dba-4e8d-80a3-ee66ced3ed9c" providerId="ADAL" clId="{1A6826BD-F345-4643-B882-BED394469D40}" dt="2020-10-13T13:01:07.322" v="9634" actId="20577"/>
          <ac:spMkLst>
            <pc:docMk/>
            <pc:sldMk cId="3356518334" sldId="591"/>
            <ac:spMk id="2" creationId="{A3BD0D13-2130-42FA-9DF4-31048E3781A8}"/>
          </ac:spMkLst>
        </pc:spChg>
        <pc:spChg chg="mod">
          <ac:chgData name="Green, Andrew" userId="5c87a1a1-9dba-4e8d-80a3-ee66ced3ed9c" providerId="ADAL" clId="{1A6826BD-F345-4643-B882-BED394469D40}" dt="2020-10-13T13:06:01.925" v="9844" actId="113"/>
          <ac:spMkLst>
            <pc:docMk/>
            <pc:sldMk cId="3356518334" sldId="591"/>
            <ac:spMk id="3" creationId="{868283E6-5086-4CEA-8289-C4104BEED970}"/>
          </ac:spMkLst>
        </pc:spChg>
        <pc:picChg chg="add mod">
          <ac:chgData name="Green, Andrew" userId="5c87a1a1-9dba-4e8d-80a3-ee66ced3ed9c" providerId="ADAL" clId="{1A6826BD-F345-4643-B882-BED394469D40}" dt="2020-10-13T13:06:07.986" v="9847" actId="1076"/>
          <ac:picMkLst>
            <pc:docMk/>
            <pc:sldMk cId="3356518334" sldId="591"/>
            <ac:picMk id="5" creationId="{C177D95D-1825-4BB5-A792-E01080F4DC13}"/>
          </ac:picMkLst>
        </pc:picChg>
      </pc:sldChg>
      <pc:sldChg chg="addSp delSp modSp new del mod">
        <pc:chgData name="Green, Andrew" userId="5c87a1a1-9dba-4e8d-80a3-ee66ced3ed9c" providerId="ADAL" clId="{1A6826BD-F345-4643-B882-BED394469D40}" dt="2020-10-13T13:38:42.608" v="11819" actId="47"/>
        <pc:sldMkLst>
          <pc:docMk/>
          <pc:sldMk cId="512751084" sldId="592"/>
        </pc:sldMkLst>
        <pc:spChg chg="mod">
          <ac:chgData name="Green, Andrew" userId="5c87a1a1-9dba-4e8d-80a3-ee66ced3ed9c" providerId="ADAL" clId="{1A6826BD-F345-4643-B882-BED394469D40}" dt="2020-10-13T13:38:38.122" v="11817" actId="20577"/>
          <ac:spMkLst>
            <pc:docMk/>
            <pc:sldMk cId="512751084" sldId="592"/>
            <ac:spMk id="2" creationId="{AEA6FC36-AB4A-4486-B495-03C5917DFA65}"/>
          </ac:spMkLst>
        </pc:spChg>
        <pc:spChg chg="del">
          <ac:chgData name="Green, Andrew" userId="5c87a1a1-9dba-4e8d-80a3-ee66ced3ed9c" providerId="ADAL" clId="{1A6826BD-F345-4643-B882-BED394469D40}" dt="2020-10-13T13:05:37.939" v="9757" actId="478"/>
          <ac:spMkLst>
            <pc:docMk/>
            <pc:sldMk cId="512751084" sldId="592"/>
            <ac:spMk id="3" creationId="{FA649F06-7BAB-481B-97CE-D3D84DAB0E5D}"/>
          </ac:spMkLst>
        </pc:spChg>
        <pc:picChg chg="add del mod">
          <ac:chgData name="Green, Andrew" userId="5c87a1a1-9dba-4e8d-80a3-ee66ced3ed9c" providerId="ADAL" clId="{1A6826BD-F345-4643-B882-BED394469D40}" dt="2020-10-13T13:05:48.477" v="9778" actId="21"/>
          <ac:picMkLst>
            <pc:docMk/>
            <pc:sldMk cId="512751084" sldId="592"/>
            <ac:picMk id="5" creationId="{1D0025A6-8766-43AC-BB4D-77E3C0597D91}"/>
          </ac:picMkLst>
        </pc:picChg>
      </pc:sldChg>
      <pc:sldChg chg="add">
        <pc:chgData name="Green, Andrew" userId="5c87a1a1-9dba-4e8d-80a3-ee66ced3ed9c" providerId="ADAL" clId="{1A6826BD-F345-4643-B882-BED394469D40}" dt="2020-10-13T13:19:39.420" v="10025"/>
        <pc:sldMkLst>
          <pc:docMk/>
          <pc:sldMk cId="3584451753" sldId="593"/>
        </pc:sldMkLst>
      </pc:sldChg>
      <pc:sldChg chg="addSp modSp new mod ord modNotesTx">
        <pc:chgData name="Green, Andrew" userId="5c87a1a1-9dba-4e8d-80a3-ee66ced3ed9c" providerId="ADAL" clId="{1A6826BD-F345-4643-B882-BED394469D40}" dt="2020-10-13T13:25:40.909" v="10568" actId="20577"/>
        <pc:sldMkLst>
          <pc:docMk/>
          <pc:sldMk cId="3040139485" sldId="594"/>
        </pc:sldMkLst>
        <pc:spChg chg="mod">
          <ac:chgData name="Green, Andrew" userId="5c87a1a1-9dba-4e8d-80a3-ee66ced3ed9c" providerId="ADAL" clId="{1A6826BD-F345-4643-B882-BED394469D40}" dt="2020-10-13T13:25:15.481" v="10502" actId="20577"/>
          <ac:spMkLst>
            <pc:docMk/>
            <pc:sldMk cId="3040139485" sldId="594"/>
            <ac:spMk id="2" creationId="{A64F63D1-1E8C-423A-8FCC-CE10430FBBB1}"/>
          </ac:spMkLst>
        </pc:spChg>
        <pc:spChg chg="mod">
          <ac:chgData name="Green, Andrew" userId="5c87a1a1-9dba-4e8d-80a3-ee66ced3ed9c" providerId="ADAL" clId="{1A6826BD-F345-4643-B882-BED394469D40}" dt="2020-10-13T13:25:36.442" v="10566" actId="20577"/>
          <ac:spMkLst>
            <pc:docMk/>
            <pc:sldMk cId="3040139485" sldId="594"/>
            <ac:spMk id="3" creationId="{FC729372-DE38-4C5E-AF8D-0D37E1688099}"/>
          </ac:spMkLst>
        </pc:spChg>
        <pc:picChg chg="add mod">
          <ac:chgData name="Green, Andrew" userId="5c87a1a1-9dba-4e8d-80a3-ee66ced3ed9c" providerId="ADAL" clId="{1A6826BD-F345-4643-B882-BED394469D40}" dt="2020-10-13T13:25:39.314" v="10567" actId="1076"/>
          <ac:picMkLst>
            <pc:docMk/>
            <pc:sldMk cId="3040139485" sldId="594"/>
            <ac:picMk id="5" creationId="{D3D80302-27DF-4C14-8431-990D6C4E805C}"/>
          </ac:picMkLst>
        </pc:picChg>
      </pc:sldChg>
      <pc:sldChg chg="addSp modSp new mod modNotesTx">
        <pc:chgData name="Green, Andrew" userId="5c87a1a1-9dba-4e8d-80a3-ee66ced3ed9c" providerId="ADAL" clId="{1A6826BD-F345-4643-B882-BED394469D40}" dt="2020-10-13T13:44:51.163" v="12742" actId="20577"/>
        <pc:sldMkLst>
          <pc:docMk/>
          <pc:sldMk cId="4170042217" sldId="595"/>
        </pc:sldMkLst>
        <pc:spChg chg="mod">
          <ac:chgData name="Green, Andrew" userId="5c87a1a1-9dba-4e8d-80a3-ee66ced3ed9c" providerId="ADAL" clId="{1A6826BD-F345-4643-B882-BED394469D40}" dt="2020-10-13T13:38:47.155" v="11844" actId="20577"/>
          <ac:spMkLst>
            <pc:docMk/>
            <pc:sldMk cId="4170042217" sldId="595"/>
            <ac:spMk id="2" creationId="{BFC028AA-D9BE-4386-867B-EF99F2C01375}"/>
          </ac:spMkLst>
        </pc:spChg>
        <pc:spChg chg="mod">
          <ac:chgData name="Green, Andrew" userId="5c87a1a1-9dba-4e8d-80a3-ee66ced3ed9c" providerId="ADAL" clId="{1A6826BD-F345-4643-B882-BED394469D40}" dt="2020-10-13T13:44:51.163" v="12742" actId="20577"/>
          <ac:spMkLst>
            <pc:docMk/>
            <pc:sldMk cId="4170042217" sldId="595"/>
            <ac:spMk id="3" creationId="{DABF0819-A5F1-40A7-A0E4-706C7184E557}"/>
          </ac:spMkLst>
        </pc:spChg>
        <pc:picChg chg="add mod modCrop">
          <ac:chgData name="Green, Andrew" userId="5c87a1a1-9dba-4e8d-80a3-ee66ced3ed9c" providerId="ADAL" clId="{1A6826BD-F345-4643-B882-BED394469D40}" dt="2020-10-13T13:41:11.394" v="12374" actId="1076"/>
          <ac:picMkLst>
            <pc:docMk/>
            <pc:sldMk cId="4170042217" sldId="595"/>
            <ac:picMk id="5" creationId="{26BE93DE-229E-4089-9B36-37310987DDC2}"/>
          </ac:picMkLst>
        </pc:picChg>
      </pc:sldChg>
      <pc:sldChg chg="addSp modSp new mod modNotesTx">
        <pc:chgData name="Green, Andrew" userId="5c87a1a1-9dba-4e8d-80a3-ee66ced3ed9c" providerId="ADAL" clId="{1A6826BD-F345-4643-B882-BED394469D40}" dt="2020-10-13T13:48:46.850" v="13530" actId="20577"/>
        <pc:sldMkLst>
          <pc:docMk/>
          <pc:sldMk cId="663058452" sldId="596"/>
        </pc:sldMkLst>
        <pc:spChg chg="mod">
          <ac:chgData name="Green, Andrew" userId="5c87a1a1-9dba-4e8d-80a3-ee66ced3ed9c" providerId="ADAL" clId="{1A6826BD-F345-4643-B882-BED394469D40}" dt="2020-10-13T13:44:42.922" v="12737" actId="20577"/>
          <ac:spMkLst>
            <pc:docMk/>
            <pc:sldMk cId="663058452" sldId="596"/>
            <ac:spMk id="2" creationId="{13EB3156-2F8B-4C7D-A827-B1D07B8E099B}"/>
          </ac:spMkLst>
        </pc:spChg>
        <pc:spChg chg="mod">
          <ac:chgData name="Green, Andrew" userId="5c87a1a1-9dba-4e8d-80a3-ee66ced3ed9c" providerId="ADAL" clId="{1A6826BD-F345-4643-B882-BED394469D40}" dt="2020-10-13T13:48:46.850" v="13530" actId="20577"/>
          <ac:spMkLst>
            <pc:docMk/>
            <pc:sldMk cId="663058452" sldId="596"/>
            <ac:spMk id="3" creationId="{02338181-1614-4D92-B13B-7656BDDBAD37}"/>
          </ac:spMkLst>
        </pc:spChg>
        <pc:picChg chg="add mod modCrop">
          <ac:chgData name="Green, Andrew" userId="5c87a1a1-9dba-4e8d-80a3-ee66ced3ed9c" providerId="ADAL" clId="{1A6826BD-F345-4643-B882-BED394469D40}" dt="2020-10-13T13:47:37.250" v="13295" actId="732"/>
          <ac:picMkLst>
            <pc:docMk/>
            <pc:sldMk cId="663058452" sldId="596"/>
            <ac:picMk id="5" creationId="{D35DD4A8-3556-4EC4-A4CC-680C7975AB17}"/>
          </ac:picMkLst>
        </pc:picChg>
      </pc:sldChg>
      <pc:sldChg chg="addSp modSp new mod modNotesTx">
        <pc:chgData name="Green, Andrew" userId="5c87a1a1-9dba-4e8d-80a3-ee66ced3ed9c" providerId="ADAL" clId="{1A6826BD-F345-4643-B882-BED394469D40}" dt="2020-10-13T13:52:26.130" v="13960" actId="20577"/>
        <pc:sldMkLst>
          <pc:docMk/>
          <pc:sldMk cId="1056458421" sldId="597"/>
        </pc:sldMkLst>
        <pc:spChg chg="mod">
          <ac:chgData name="Green, Andrew" userId="5c87a1a1-9dba-4e8d-80a3-ee66ced3ed9c" providerId="ADAL" clId="{1A6826BD-F345-4643-B882-BED394469D40}" dt="2020-10-13T13:49:46.522" v="13556" actId="20577"/>
          <ac:spMkLst>
            <pc:docMk/>
            <pc:sldMk cId="1056458421" sldId="597"/>
            <ac:spMk id="2" creationId="{29BFF02A-3B64-45AD-B493-EF010F3A575A}"/>
          </ac:spMkLst>
        </pc:spChg>
        <pc:spChg chg="mod">
          <ac:chgData name="Green, Andrew" userId="5c87a1a1-9dba-4e8d-80a3-ee66ced3ed9c" providerId="ADAL" clId="{1A6826BD-F345-4643-B882-BED394469D40}" dt="2020-10-13T13:52:26.130" v="13960" actId="20577"/>
          <ac:spMkLst>
            <pc:docMk/>
            <pc:sldMk cId="1056458421" sldId="597"/>
            <ac:spMk id="3" creationId="{53159B2A-1DA7-4503-8A61-9F669391B322}"/>
          </ac:spMkLst>
        </pc:spChg>
        <pc:picChg chg="add mod">
          <ac:chgData name="Green, Andrew" userId="5c87a1a1-9dba-4e8d-80a3-ee66ced3ed9c" providerId="ADAL" clId="{1A6826BD-F345-4643-B882-BED394469D40}" dt="2020-10-13T13:51:39.514" v="13868" actId="1076"/>
          <ac:picMkLst>
            <pc:docMk/>
            <pc:sldMk cId="1056458421" sldId="597"/>
            <ac:picMk id="5" creationId="{384EB1D5-FF44-41EC-9152-A3113D4D19BE}"/>
          </ac:picMkLst>
        </pc:picChg>
      </pc:sldChg>
      <pc:sldChg chg="addSp delSp modSp new mod modNotesTx">
        <pc:chgData name="Green, Andrew" userId="5c87a1a1-9dba-4e8d-80a3-ee66ced3ed9c" providerId="ADAL" clId="{1A6826BD-F345-4643-B882-BED394469D40}" dt="2020-10-13T13:59:13.331" v="14771" actId="113"/>
        <pc:sldMkLst>
          <pc:docMk/>
          <pc:sldMk cId="2679544856" sldId="598"/>
        </pc:sldMkLst>
        <pc:spChg chg="mod">
          <ac:chgData name="Green, Andrew" userId="5c87a1a1-9dba-4e8d-80a3-ee66ced3ed9c" providerId="ADAL" clId="{1A6826BD-F345-4643-B882-BED394469D40}" dt="2020-10-13T13:54:19.450" v="14016" actId="20577"/>
          <ac:spMkLst>
            <pc:docMk/>
            <pc:sldMk cId="2679544856" sldId="598"/>
            <ac:spMk id="2" creationId="{67137675-D14D-4AA1-945C-4D649C052245}"/>
          </ac:spMkLst>
        </pc:spChg>
        <pc:spChg chg="mod">
          <ac:chgData name="Green, Andrew" userId="5c87a1a1-9dba-4e8d-80a3-ee66ced3ed9c" providerId="ADAL" clId="{1A6826BD-F345-4643-B882-BED394469D40}" dt="2020-10-13T13:56:21.946" v="14205" actId="20577"/>
          <ac:spMkLst>
            <pc:docMk/>
            <pc:sldMk cId="2679544856" sldId="598"/>
            <ac:spMk id="3" creationId="{6279312E-11B7-4E35-B761-E44CB8B9A64D}"/>
          </ac:spMkLst>
        </pc:spChg>
        <pc:picChg chg="add del mod">
          <ac:chgData name="Green, Andrew" userId="5c87a1a1-9dba-4e8d-80a3-ee66ced3ed9c" providerId="ADAL" clId="{1A6826BD-F345-4643-B882-BED394469D40}" dt="2020-10-13T13:55:57.818" v="14157" actId="478"/>
          <ac:picMkLst>
            <pc:docMk/>
            <pc:sldMk cId="2679544856" sldId="598"/>
            <ac:picMk id="5" creationId="{AA38F37E-E5ED-44E8-A9E8-59FCB564FB74}"/>
          </ac:picMkLst>
        </pc:picChg>
        <pc:picChg chg="add mod">
          <ac:chgData name="Green, Andrew" userId="5c87a1a1-9dba-4e8d-80a3-ee66ced3ed9c" providerId="ADAL" clId="{1A6826BD-F345-4643-B882-BED394469D40}" dt="2020-10-13T13:56:05.954" v="14162" actId="1076"/>
          <ac:picMkLst>
            <pc:docMk/>
            <pc:sldMk cId="2679544856" sldId="598"/>
            <ac:picMk id="7" creationId="{575DADF6-9BA6-439E-A938-705A0BD98258}"/>
          </ac:picMkLst>
        </pc:picChg>
      </pc:sldChg>
      <pc:sldChg chg="addSp modSp new mod modNotesTx">
        <pc:chgData name="Green, Andrew" userId="5c87a1a1-9dba-4e8d-80a3-ee66ced3ed9c" providerId="ADAL" clId="{1A6826BD-F345-4643-B882-BED394469D40}" dt="2020-10-13T15:14:52.786" v="15909" actId="113"/>
        <pc:sldMkLst>
          <pc:docMk/>
          <pc:sldMk cId="4280060241" sldId="599"/>
        </pc:sldMkLst>
        <pc:spChg chg="mod">
          <ac:chgData name="Green, Andrew" userId="5c87a1a1-9dba-4e8d-80a3-ee66ced3ed9c" providerId="ADAL" clId="{1A6826BD-F345-4643-B882-BED394469D40}" dt="2020-10-13T15:07:30.105" v="14823" actId="20577"/>
          <ac:spMkLst>
            <pc:docMk/>
            <pc:sldMk cId="4280060241" sldId="599"/>
            <ac:spMk id="2" creationId="{F9C3CDD3-F5E8-4526-8D9B-85857F073396}"/>
          </ac:spMkLst>
        </pc:spChg>
        <pc:spChg chg="mod">
          <ac:chgData name="Green, Andrew" userId="5c87a1a1-9dba-4e8d-80a3-ee66ced3ed9c" providerId="ADAL" clId="{1A6826BD-F345-4643-B882-BED394469D40}" dt="2020-10-13T15:08:29.290" v="14900" actId="20577"/>
          <ac:spMkLst>
            <pc:docMk/>
            <pc:sldMk cId="4280060241" sldId="599"/>
            <ac:spMk id="3" creationId="{B5FFB37F-3447-45B2-AD5A-4FCDD9EE2639}"/>
          </ac:spMkLst>
        </pc:spChg>
        <pc:picChg chg="add mod">
          <ac:chgData name="Green, Andrew" userId="5c87a1a1-9dba-4e8d-80a3-ee66ced3ed9c" providerId="ADAL" clId="{1A6826BD-F345-4643-B882-BED394469D40}" dt="2020-10-13T15:08:27.098" v="14899" actId="1076"/>
          <ac:picMkLst>
            <pc:docMk/>
            <pc:sldMk cId="4280060241" sldId="599"/>
            <ac:picMk id="5" creationId="{BC8E7E53-4507-42EC-92E5-0B532CDDE8A6}"/>
          </ac:picMkLst>
        </pc:picChg>
      </pc:sldChg>
      <pc:sldChg chg="addSp modSp new mod modNotesTx">
        <pc:chgData name="Green, Andrew" userId="5c87a1a1-9dba-4e8d-80a3-ee66ced3ed9c" providerId="ADAL" clId="{1A6826BD-F345-4643-B882-BED394469D40}" dt="2020-10-13T15:30:14.219" v="17239" actId="113"/>
        <pc:sldMkLst>
          <pc:docMk/>
          <pc:sldMk cId="3815273223" sldId="600"/>
        </pc:sldMkLst>
        <pc:spChg chg="mod">
          <ac:chgData name="Green, Andrew" userId="5c87a1a1-9dba-4e8d-80a3-ee66ced3ed9c" providerId="ADAL" clId="{1A6826BD-F345-4643-B882-BED394469D40}" dt="2020-10-13T15:15:20.346" v="15929" actId="20577"/>
          <ac:spMkLst>
            <pc:docMk/>
            <pc:sldMk cId="3815273223" sldId="600"/>
            <ac:spMk id="2" creationId="{F68C2053-EA52-48F3-A725-3288805FD239}"/>
          </ac:spMkLst>
        </pc:spChg>
        <pc:spChg chg="mod">
          <ac:chgData name="Green, Andrew" userId="5c87a1a1-9dba-4e8d-80a3-ee66ced3ed9c" providerId="ADAL" clId="{1A6826BD-F345-4643-B882-BED394469D40}" dt="2020-10-13T15:23:41.009" v="16584" actId="20577"/>
          <ac:spMkLst>
            <pc:docMk/>
            <pc:sldMk cId="3815273223" sldId="600"/>
            <ac:spMk id="3" creationId="{35564C5B-ACED-4A7E-A1C8-21C94459A047}"/>
          </ac:spMkLst>
        </pc:spChg>
        <pc:picChg chg="add mod">
          <ac:chgData name="Green, Andrew" userId="5c87a1a1-9dba-4e8d-80a3-ee66ced3ed9c" providerId="ADAL" clId="{1A6826BD-F345-4643-B882-BED394469D40}" dt="2020-10-13T15:20:52.602" v="16416" actId="1076"/>
          <ac:picMkLst>
            <pc:docMk/>
            <pc:sldMk cId="3815273223" sldId="600"/>
            <ac:picMk id="5" creationId="{0C0A7BAC-56EC-4A6F-A1B5-7A4AC7ECBE7F}"/>
          </ac:picMkLst>
        </pc:picChg>
      </pc:sldChg>
      <pc:sldChg chg="addSp modSp new mod modNotesTx">
        <pc:chgData name="Green, Andrew" userId="5c87a1a1-9dba-4e8d-80a3-ee66ced3ed9c" providerId="ADAL" clId="{1A6826BD-F345-4643-B882-BED394469D40}" dt="2020-10-13T15:34:27.955" v="17742" actId="113"/>
        <pc:sldMkLst>
          <pc:docMk/>
          <pc:sldMk cId="2638385212" sldId="601"/>
        </pc:sldMkLst>
        <pc:spChg chg="mod">
          <ac:chgData name="Green, Andrew" userId="5c87a1a1-9dba-4e8d-80a3-ee66ced3ed9c" providerId="ADAL" clId="{1A6826BD-F345-4643-B882-BED394469D40}" dt="2020-10-13T15:21:00.778" v="16442" actId="20577"/>
          <ac:spMkLst>
            <pc:docMk/>
            <pc:sldMk cId="2638385212" sldId="601"/>
            <ac:spMk id="2" creationId="{5B7B32F7-B46A-4655-BF6D-FFDE49EDFE7C}"/>
          </ac:spMkLst>
        </pc:spChg>
        <pc:spChg chg="mod">
          <ac:chgData name="Green, Andrew" userId="5c87a1a1-9dba-4e8d-80a3-ee66ced3ed9c" providerId="ADAL" clId="{1A6826BD-F345-4643-B882-BED394469D40}" dt="2020-10-13T15:30:29.114" v="17240" actId="20577"/>
          <ac:spMkLst>
            <pc:docMk/>
            <pc:sldMk cId="2638385212" sldId="601"/>
            <ac:spMk id="3" creationId="{F7AF50AC-F4FD-473E-ABD6-AE06E128D178}"/>
          </ac:spMkLst>
        </pc:spChg>
        <pc:picChg chg="add mod">
          <ac:chgData name="Green, Andrew" userId="5c87a1a1-9dba-4e8d-80a3-ee66ced3ed9c" providerId="ADAL" clId="{1A6826BD-F345-4643-B882-BED394469D40}" dt="2020-10-13T15:22:22.241" v="16571" actId="1076"/>
          <ac:picMkLst>
            <pc:docMk/>
            <pc:sldMk cId="2638385212" sldId="601"/>
            <ac:picMk id="5" creationId="{D55ED254-62A4-45E6-BC04-5DDC419057BA}"/>
          </ac:picMkLst>
        </pc:picChg>
      </pc:sldChg>
      <pc:sldChg chg="addSp delSp modSp add mod modNotesTx">
        <pc:chgData name="Green, Andrew" userId="5c87a1a1-9dba-4e8d-80a3-ee66ced3ed9c" providerId="ADAL" clId="{1A6826BD-F345-4643-B882-BED394469D40}" dt="2020-10-13T15:37:09.562" v="18067" actId="113"/>
        <pc:sldMkLst>
          <pc:docMk/>
          <pc:sldMk cId="3401724591" sldId="602"/>
        </pc:sldMkLst>
        <pc:spChg chg="mod">
          <ac:chgData name="Green, Andrew" userId="5c87a1a1-9dba-4e8d-80a3-ee66ced3ed9c" providerId="ADAL" clId="{1A6826BD-F345-4643-B882-BED394469D40}" dt="2020-10-13T15:34:50.754" v="17743" actId="20577"/>
          <ac:spMkLst>
            <pc:docMk/>
            <pc:sldMk cId="3401724591" sldId="602"/>
            <ac:spMk id="3" creationId="{F7AF50AC-F4FD-473E-ABD6-AE06E128D178}"/>
          </ac:spMkLst>
        </pc:spChg>
        <pc:picChg chg="del">
          <ac:chgData name="Green, Andrew" userId="5c87a1a1-9dba-4e8d-80a3-ee66ced3ed9c" providerId="ADAL" clId="{1A6826BD-F345-4643-B882-BED394469D40}" dt="2020-10-13T15:22:38.113" v="16579" actId="478"/>
          <ac:picMkLst>
            <pc:docMk/>
            <pc:sldMk cId="3401724591" sldId="602"/>
            <ac:picMk id="5" creationId="{D55ED254-62A4-45E6-BC04-5DDC419057BA}"/>
          </ac:picMkLst>
        </pc:picChg>
        <pc:picChg chg="add mod">
          <ac:chgData name="Green, Andrew" userId="5c87a1a1-9dba-4e8d-80a3-ee66ced3ed9c" providerId="ADAL" clId="{1A6826BD-F345-4643-B882-BED394469D40}" dt="2020-10-13T15:23:10.202" v="16583" actId="1076"/>
          <ac:picMkLst>
            <pc:docMk/>
            <pc:sldMk cId="3401724591" sldId="602"/>
            <ac:picMk id="6" creationId="{9B26FB87-B112-4A1C-AE93-D520E8070519}"/>
          </ac:picMkLst>
        </pc:picChg>
      </pc:sldChg>
      <pc:sldChg chg="addSp modSp new mod modNotesTx">
        <pc:chgData name="Green, Andrew" userId="5c87a1a1-9dba-4e8d-80a3-ee66ced3ed9c" providerId="ADAL" clId="{1A6826BD-F345-4643-B882-BED394469D40}" dt="2020-10-13T15:42:09.482" v="18637" actId="20577"/>
        <pc:sldMkLst>
          <pc:docMk/>
          <pc:sldMk cId="1247941118" sldId="603"/>
        </pc:sldMkLst>
        <pc:spChg chg="mod">
          <ac:chgData name="Green, Andrew" userId="5c87a1a1-9dba-4e8d-80a3-ee66ced3ed9c" providerId="ADAL" clId="{1A6826BD-F345-4643-B882-BED394469D40}" dt="2020-10-13T15:37:43.386" v="18109" actId="20577"/>
          <ac:spMkLst>
            <pc:docMk/>
            <pc:sldMk cId="1247941118" sldId="603"/>
            <ac:spMk id="2" creationId="{FCE331C1-7900-4C82-8E2A-E66D2C6D02DA}"/>
          </ac:spMkLst>
        </pc:spChg>
        <pc:spChg chg="mod">
          <ac:chgData name="Green, Andrew" userId="5c87a1a1-9dba-4e8d-80a3-ee66ced3ed9c" providerId="ADAL" clId="{1A6826BD-F345-4643-B882-BED394469D40}" dt="2020-10-13T15:41:03.913" v="18361" actId="20577"/>
          <ac:spMkLst>
            <pc:docMk/>
            <pc:sldMk cId="1247941118" sldId="603"/>
            <ac:spMk id="3" creationId="{09B1A40A-D364-442F-96B4-B0854FF18C93}"/>
          </ac:spMkLst>
        </pc:spChg>
        <pc:picChg chg="add mod">
          <ac:chgData name="Green, Andrew" userId="5c87a1a1-9dba-4e8d-80a3-ee66ced3ed9c" providerId="ADAL" clId="{1A6826BD-F345-4643-B882-BED394469D40}" dt="2020-10-13T15:40:58.994" v="18360" actId="1076"/>
          <ac:picMkLst>
            <pc:docMk/>
            <pc:sldMk cId="1247941118" sldId="603"/>
            <ac:picMk id="5" creationId="{71173E93-C2F3-4792-BA24-D8F707AC0B29}"/>
          </ac:picMkLst>
        </pc:picChg>
      </pc:sldChg>
      <pc:sldChg chg="new">
        <pc:chgData name="Green, Andrew" userId="5c87a1a1-9dba-4e8d-80a3-ee66ced3ed9c" providerId="ADAL" clId="{1A6826BD-F345-4643-B882-BED394469D40}" dt="2020-10-13T15:42:18.291" v="18638" actId="680"/>
        <pc:sldMkLst>
          <pc:docMk/>
          <pc:sldMk cId="1426042385" sldId="604"/>
        </pc:sldMkLst>
      </pc:sldChg>
      <pc:sldChg chg="addSp delSp modSp add mod modNotesTx">
        <pc:chgData name="Green, Andrew" userId="5c87a1a1-9dba-4e8d-80a3-ee66ced3ed9c" providerId="ADAL" clId="{1A6826BD-F345-4643-B882-BED394469D40}" dt="2020-10-13T15:45:48.907" v="18795" actId="5793"/>
        <pc:sldMkLst>
          <pc:docMk/>
          <pc:sldMk cId="761589355" sldId="605"/>
        </pc:sldMkLst>
        <pc:spChg chg="mod">
          <ac:chgData name="Green, Andrew" userId="5c87a1a1-9dba-4e8d-80a3-ee66ced3ed9c" providerId="ADAL" clId="{1A6826BD-F345-4643-B882-BED394469D40}" dt="2020-10-13T15:45:18.186" v="18730" actId="20577"/>
          <ac:spMkLst>
            <pc:docMk/>
            <pc:sldMk cId="761589355" sldId="605"/>
            <ac:spMk id="3" creationId="{09B1A40A-D364-442F-96B4-B0854FF18C93}"/>
          </ac:spMkLst>
        </pc:spChg>
        <pc:picChg chg="del">
          <ac:chgData name="Green, Andrew" userId="5c87a1a1-9dba-4e8d-80a3-ee66ced3ed9c" providerId="ADAL" clId="{1A6826BD-F345-4643-B882-BED394469D40}" dt="2020-10-13T15:45:09.953" v="18726" actId="478"/>
          <ac:picMkLst>
            <pc:docMk/>
            <pc:sldMk cId="761589355" sldId="605"/>
            <ac:picMk id="5" creationId="{71173E93-C2F3-4792-BA24-D8F707AC0B29}"/>
          </ac:picMkLst>
        </pc:picChg>
        <pc:picChg chg="add mod">
          <ac:chgData name="Green, Andrew" userId="5c87a1a1-9dba-4e8d-80a3-ee66ced3ed9c" providerId="ADAL" clId="{1A6826BD-F345-4643-B882-BED394469D40}" dt="2020-10-13T15:45:16.674" v="18729" actId="1076"/>
          <ac:picMkLst>
            <pc:docMk/>
            <pc:sldMk cId="761589355" sldId="605"/>
            <ac:picMk id="6" creationId="{2F4D9CBD-9DD7-4846-8342-D509AB40A0C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8FD93-DBCC-454F-8B41-8334835EDD7F}" type="datetimeFigureOut">
              <a:rPr lang="en-GB" smtClean="0"/>
              <a:t>10/11/2022</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3D83F-DC1D-4206-A168-2287E477B1D2}" type="slidenum">
              <a:rPr lang="en-GB" smtClean="0"/>
              <a:t>‹#›</a:t>
            </a:fld>
            <a:endParaRPr lang="en-GB" dirty="0"/>
          </a:p>
        </p:txBody>
      </p:sp>
    </p:spTree>
    <p:extLst>
      <p:ext uri="{BB962C8B-B14F-4D97-AF65-F5344CB8AC3E}">
        <p14:creationId xmlns:p14="http://schemas.microsoft.com/office/powerpoint/2010/main" val="2895033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https://www.w3schools.com/js/js_es6.asp</a:t>
            </a:r>
          </a:p>
        </p:txBody>
      </p:sp>
      <p:sp>
        <p:nvSpPr>
          <p:cNvPr id="4" name="Slide Number Placeholder 3"/>
          <p:cNvSpPr>
            <a:spLocks noGrp="1"/>
          </p:cNvSpPr>
          <p:nvPr>
            <p:ph type="sldNum" sz="quarter" idx="5"/>
          </p:nvPr>
        </p:nvSpPr>
        <p:spPr/>
        <p:txBody>
          <a:bodyPr/>
          <a:lstStyle/>
          <a:p>
            <a:fld id="{F613D83F-DC1D-4206-A168-2287E477B1D2}" type="slidenum">
              <a:rPr lang="en-GB" smtClean="0"/>
              <a:t>8</a:t>
            </a:fld>
            <a:endParaRPr lang="en-GB" dirty="0"/>
          </a:p>
        </p:txBody>
      </p:sp>
    </p:spTree>
    <p:extLst>
      <p:ext uri="{BB962C8B-B14F-4D97-AF65-F5344CB8AC3E}">
        <p14:creationId xmlns:p14="http://schemas.microsoft.com/office/powerpoint/2010/main" val="3669469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https://developer.mozilla.org/en-US/docs/Web/JavaScript/Reference/Global_Objects/Promise</a:t>
            </a:r>
          </a:p>
          <a:p>
            <a:r>
              <a:rPr lang="en-GB" dirty="0"/>
              <a:t>https://developer.mozilla.org/en-US/docs/Web/JavaScript/Guide/Using_promises</a:t>
            </a:r>
          </a:p>
          <a:p>
            <a:r>
              <a:rPr lang="en-GB" dirty="0"/>
              <a:t>https://web.dev/promises/</a:t>
            </a:r>
          </a:p>
        </p:txBody>
      </p:sp>
      <p:sp>
        <p:nvSpPr>
          <p:cNvPr id="4" name="Slide Number Placeholder 3"/>
          <p:cNvSpPr>
            <a:spLocks noGrp="1"/>
          </p:cNvSpPr>
          <p:nvPr>
            <p:ph type="sldNum" sz="quarter" idx="5"/>
          </p:nvPr>
        </p:nvSpPr>
        <p:spPr/>
        <p:txBody>
          <a:bodyPr/>
          <a:lstStyle/>
          <a:p>
            <a:fld id="{F613D83F-DC1D-4206-A168-2287E477B1D2}" type="slidenum">
              <a:rPr lang="en-GB" smtClean="0"/>
              <a:t>20</a:t>
            </a:fld>
            <a:endParaRPr lang="en-GB" dirty="0"/>
          </a:p>
        </p:txBody>
      </p:sp>
    </p:spTree>
    <p:extLst>
      <p:ext uri="{BB962C8B-B14F-4D97-AF65-F5344CB8AC3E}">
        <p14:creationId xmlns:p14="http://schemas.microsoft.com/office/powerpoint/2010/main" val="251762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https://developer.mozilla.org/en-US/docs/Web/JavaScript/Reference/Global_Objects/Promise</a:t>
            </a:r>
          </a:p>
          <a:p>
            <a:r>
              <a:rPr lang="en-GB" dirty="0"/>
              <a:t>https://developer.mozilla.org/en-US/docs/Web/JavaScript/Guide/Using_promises</a:t>
            </a:r>
          </a:p>
          <a:p>
            <a:r>
              <a:rPr lang="en-GB" dirty="0"/>
              <a:t>https://web.dev/promises/</a:t>
            </a:r>
          </a:p>
        </p:txBody>
      </p:sp>
      <p:sp>
        <p:nvSpPr>
          <p:cNvPr id="4" name="Slide Number Placeholder 3"/>
          <p:cNvSpPr>
            <a:spLocks noGrp="1"/>
          </p:cNvSpPr>
          <p:nvPr>
            <p:ph type="sldNum" sz="quarter" idx="5"/>
          </p:nvPr>
        </p:nvSpPr>
        <p:spPr/>
        <p:txBody>
          <a:bodyPr/>
          <a:lstStyle/>
          <a:p>
            <a:fld id="{F613D83F-DC1D-4206-A168-2287E477B1D2}" type="slidenum">
              <a:rPr lang="en-GB" smtClean="0"/>
              <a:t>21</a:t>
            </a:fld>
            <a:endParaRPr lang="en-GB" dirty="0"/>
          </a:p>
        </p:txBody>
      </p:sp>
    </p:spTree>
    <p:extLst>
      <p:ext uri="{BB962C8B-B14F-4D97-AF65-F5344CB8AC3E}">
        <p14:creationId xmlns:p14="http://schemas.microsoft.com/office/powerpoint/2010/main" val="2671445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https://developers.google.com/web/updates/2015/03/introduction-to-fetch</a:t>
            </a:r>
          </a:p>
        </p:txBody>
      </p:sp>
      <p:sp>
        <p:nvSpPr>
          <p:cNvPr id="4" name="Slide Number Placeholder 3"/>
          <p:cNvSpPr>
            <a:spLocks noGrp="1"/>
          </p:cNvSpPr>
          <p:nvPr>
            <p:ph type="sldNum" sz="quarter" idx="5"/>
          </p:nvPr>
        </p:nvSpPr>
        <p:spPr/>
        <p:txBody>
          <a:bodyPr/>
          <a:lstStyle/>
          <a:p>
            <a:fld id="{F613D83F-DC1D-4206-A168-2287E477B1D2}" type="slidenum">
              <a:rPr lang="en-GB" smtClean="0"/>
              <a:t>22</a:t>
            </a:fld>
            <a:endParaRPr lang="en-GB" dirty="0"/>
          </a:p>
        </p:txBody>
      </p:sp>
    </p:spTree>
    <p:extLst>
      <p:ext uri="{BB962C8B-B14F-4D97-AF65-F5344CB8AC3E}">
        <p14:creationId xmlns:p14="http://schemas.microsoft.com/office/powerpoint/2010/main" val="3487985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*I have setup a virtual host for this:</a:t>
            </a:r>
          </a:p>
          <a:p>
            <a:pPr marL="0" indent="0">
              <a:buFont typeface="Arial" panose="020B0604020202020204" pitchFamily="34" charset="0"/>
              <a:buNone/>
            </a:pPr>
            <a:r>
              <a:rPr lang="en-GB" b="1" dirty="0"/>
              <a:t>Server name = </a:t>
            </a:r>
            <a:r>
              <a:rPr lang="en-GB" dirty="0" err="1"/>
              <a:t>ajax.tasklist</a:t>
            </a:r>
            <a:endParaRPr lang="en-GB" dirty="0"/>
          </a:p>
          <a:p>
            <a:pPr marL="0" indent="0">
              <a:buFont typeface="Arial" panose="020B0604020202020204" pitchFamily="34" charset="0"/>
              <a:buNone/>
            </a:pPr>
            <a:r>
              <a:rPr lang="en-GB" b="1" dirty="0"/>
              <a:t>Path = </a:t>
            </a:r>
            <a:r>
              <a:rPr lang="en-GB" dirty="0"/>
              <a:t>C:\xampp\htdocs\TaskList-AjaxClient</a:t>
            </a:r>
          </a:p>
        </p:txBody>
      </p:sp>
      <p:sp>
        <p:nvSpPr>
          <p:cNvPr id="4" name="Slide Number Placeholder 3"/>
          <p:cNvSpPr>
            <a:spLocks noGrp="1"/>
          </p:cNvSpPr>
          <p:nvPr>
            <p:ph type="sldNum" sz="quarter" idx="5"/>
          </p:nvPr>
        </p:nvSpPr>
        <p:spPr/>
        <p:txBody>
          <a:bodyPr/>
          <a:lstStyle/>
          <a:p>
            <a:fld id="{F613D83F-DC1D-4206-A168-2287E477B1D2}" type="slidenum">
              <a:rPr lang="en-GB" smtClean="0"/>
              <a:t>24</a:t>
            </a:fld>
            <a:endParaRPr lang="en-GB" dirty="0"/>
          </a:p>
        </p:txBody>
      </p:sp>
    </p:spTree>
    <p:extLst>
      <p:ext uri="{BB962C8B-B14F-4D97-AF65-F5344CB8AC3E}">
        <p14:creationId xmlns:p14="http://schemas.microsoft.com/office/powerpoint/2010/main" val="2777656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Understanding the code now will make life easier in the coming weeks where things will only get more complex!</a:t>
            </a:r>
          </a:p>
        </p:txBody>
      </p:sp>
      <p:sp>
        <p:nvSpPr>
          <p:cNvPr id="4" name="Slide Number Placeholder 3"/>
          <p:cNvSpPr>
            <a:spLocks noGrp="1"/>
          </p:cNvSpPr>
          <p:nvPr>
            <p:ph type="sldNum" sz="quarter" idx="5"/>
          </p:nvPr>
        </p:nvSpPr>
        <p:spPr/>
        <p:txBody>
          <a:bodyPr/>
          <a:lstStyle/>
          <a:p>
            <a:fld id="{F613D83F-DC1D-4206-A168-2287E477B1D2}" type="slidenum">
              <a:rPr lang="en-GB" smtClean="0"/>
              <a:t>25</a:t>
            </a:fld>
            <a:endParaRPr lang="en-GB" dirty="0"/>
          </a:p>
        </p:txBody>
      </p:sp>
    </p:spTree>
    <p:extLst>
      <p:ext uri="{BB962C8B-B14F-4D97-AF65-F5344CB8AC3E}">
        <p14:creationId xmlns:p14="http://schemas.microsoft.com/office/powerpoint/2010/main" val="3962157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*Notes: </a:t>
            </a:r>
          </a:p>
          <a:p>
            <a:pPr marL="0" indent="0">
              <a:buFont typeface="Arial" panose="020B0604020202020204" pitchFamily="34" charset="0"/>
              <a:buNone/>
            </a:pPr>
            <a:r>
              <a:rPr lang="en-GB" b="1" dirty="0"/>
              <a:t>Line 32: </a:t>
            </a:r>
            <a:r>
              <a:rPr lang="en-GB" dirty="0"/>
              <a:t>Is an empty &lt;ul&gt; list area which will be used to load menu items into depending on the current view</a:t>
            </a:r>
          </a:p>
          <a:p>
            <a:pPr marL="0" indent="0">
              <a:buFont typeface="Arial" panose="020B0604020202020204" pitchFamily="34" charset="0"/>
              <a:buNone/>
            </a:pPr>
            <a:r>
              <a:rPr lang="en-GB" b="1" dirty="0"/>
              <a:t>Line 48: </a:t>
            </a:r>
            <a:r>
              <a:rPr lang="en-GB" dirty="0"/>
              <a:t>Is currently filled with default messages in case JavaScript is not enabled. All of this will be replaced when the JavaScript runs.  This area is where the page views will appear</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For the sake of consistency, most of the same Bootstrap styling and overall structural code as the Laravel app will be used for this version (I have tweaked it a little where I found bits that I didn’t like)</a:t>
            </a:r>
          </a:p>
        </p:txBody>
      </p:sp>
      <p:sp>
        <p:nvSpPr>
          <p:cNvPr id="4" name="Slide Number Placeholder 3"/>
          <p:cNvSpPr>
            <a:spLocks noGrp="1"/>
          </p:cNvSpPr>
          <p:nvPr>
            <p:ph type="sldNum" sz="quarter" idx="5"/>
          </p:nvPr>
        </p:nvSpPr>
        <p:spPr/>
        <p:txBody>
          <a:bodyPr/>
          <a:lstStyle/>
          <a:p>
            <a:fld id="{F613D83F-DC1D-4206-A168-2287E477B1D2}" type="slidenum">
              <a:rPr lang="en-GB" smtClean="0"/>
              <a:t>26</a:t>
            </a:fld>
            <a:endParaRPr lang="en-GB" dirty="0"/>
          </a:p>
        </p:txBody>
      </p:sp>
    </p:spTree>
    <p:extLst>
      <p:ext uri="{BB962C8B-B14F-4D97-AF65-F5344CB8AC3E}">
        <p14:creationId xmlns:p14="http://schemas.microsoft.com/office/powerpoint/2010/main" val="3982538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27</a:t>
            </a:fld>
            <a:endParaRPr lang="en-GB" dirty="0"/>
          </a:p>
        </p:txBody>
      </p:sp>
    </p:spTree>
    <p:extLst>
      <p:ext uri="{BB962C8B-B14F-4D97-AF65-F5344CB8AC3E}">
        <p14:creationId xmlns:p14="http://schemas.microsoft.com/office/powerpoint/2010/main" val="973777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When complete, to swap the main page body to the login view we only have to call </a:t>
            </a:r>
            <a:r>
              <a:rPr lang="en-GB" b="1" dirty="0" err="1"/>
              <a:t>loginView</a:t>
            </a:r>
            <a:r>
              <a:rPr lang="en-GB" b="1" dirty="0"/>
              <a:t>();</a:t>
            </a:r>
          </a:p>
          <a:p>
            <a:r>
              <a:rPr lang="en-GB" b="0" dirty="0"/>
              <a:t>This code calls the function to set the main page body HTML and passes it a backtick string so that the HTML spacing can be maintained and code debugged more easily</a:t>
            </a:r>
          </a:p>
        </p:txBody>
      </p:sp>
      <p:sp>
        <p:nvSpPr>
          <p:cNvPr id="4" name="Slide Number Placeholder 3"/>
          <p:cNvSpPr>
            <a:spLocks noGrp="1"/>
          </p:cNvSpPr>
          <p:nvPr>
            <p:ph type="sldNum" sz="quarter" idx="5"/>
          </p:nvPr>
        </p:nvSpPr>
        <p:spPr/>
        <p:txBody>
          <a:bodyPr/>
          <a:lstStyle/>
          <a:p>
            <a:fld id="{F613D83F-DC1D-4206-A168-2287E477B1D2}" type="slidenum">
              <a:rPr lang="en-GB" smtClean="0"/>
              <a:t>28</a:t>
            </a:fld>
            <a:endParaRPr lang="en-GB" dirty="0"/>
          </a:p>
        </p:txBody>
      </p:sp>
    </p:spTree>
    <p:extLst>
      <p:ext uri="{BB962C8B-B14F-4D97-AF65-F5344CB8AC3E}">
        <p14:creationId xmlns:p14="http://schemas.microsoft.com/office/powerpoint/2010/main" val="3220939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a cascade of function calls in this way will make the remainder of our script much easier to write as we have handy hooks to change bits of data and shortcuts to entire page redraws</a:t>
            </a:r>
          </a:p>
        </p:txBody>
      </p:sp>
      <p:sp>
        <p:nvSpPr>
          <p:cNvPr id="4" name="Slide Number Placeholder 3"/>
          <p:cNvSpPr>
            <a:spLocks noGrp="1"/>
          </p:cNvSpPr>
          <p:nvPr>
            <p:ph type="sldNum" sz="quarter" idx="5"/>
          </p:nvPr>
        </p:nvSpPr>
        <p:spPr/>
        <p:txBody>
          <a:bodyPr/>
          <a:lstStyle/>
          <a:p>
            <a:fld id="{F613D83F-DC1D-4206-A168-2287E477B1D2}" type="slidenum">
              <a:rPr lang="en-GB" smtClean="0"/>
              <a:t>30</a:t>
            </a:fld>
            <a:endParaRPr lang="en-GB" dirty="0"/>
          </a:p>
        </p:txBody>
      </p:sp>
    </p:spTree>
    <p:extLst>
      <p:ext uri="{BB962C8B-B14F-4D97-AF65-F5344CB8AC3E}">
        <p14:creationId xmlns:p14="http://schemas.microsoft.com/office/powerpoint/2010/main" val="4081216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*To keep things organised I will be added code under the respective comment headings already established keeping the </a:t>
            </a:r>
            <a:r>
              <a:rPr lang="en-GB" b="1" dirty="0" err="1"/>
              <a:t>window.onload</a:t>
            </a:r>
            <a:r>
              <a:rPr lang="en-GB" b="1" dirty="0"/>
              <a:t> </a:t>
            </a:r>
            <a:r>
              <a:rPr lang="en-GB" dirty="0"/>
              <a:t>event at the bottom of the file.  I am doing this as it is tidy coding.  If you would prefer to simply add each new section at the bottom of the file, fine, it will work but will be much harder to debug.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As long as </a:t>
            </a:r>
            <a:r>
              <a:rPr lang="en-GB" b="1" dirty="0" err="1"/>
              <a:t>window.onload</a:t>
            </a:r>
            <a:r>
              <a:rPr lang="en-GB" b="1" dirty="0"/>
              <a:t> </a:t>
            </a:r>
            <a:r>
              <a:rPr lang="en-GB" dirty="0"/>
              <a:t>appear underneath the function that it calls, the rest of the code can be in any order</a:t>
            </a:r>
          </a:p>
        </p:txBody>
      </p:sp>
      <p:sp>
        <p:nvSpPr>
          <p:cNvPr id="4" name="Slide Number Placeholder 3"/>
          <p:cNvSpPr>
            <a:spLocks noGrp="1"/>
          </p:cNvSpPr>
          <p:nvPr>
            <p:ph type="sldNum" sz="quarter" idx="5"/>
          </p:nvPr>
        </p:nvSpPr>
        <p:spPr/>
        <p:txBody>
          <a:bodyPr/>
          <a:lstStyle/>
          <a:p>
            <a:fld id="{F613D83F-DC1D-4206-A168-2287E477B1D2}" type="slidenum">
              <a:rPr lang="en-GB" smtClean="0"/>
              <a:t>31</a:t>
            </a:fld>
            <a:endParaRPr lang="en-GB" dirty="0"/>
          </a:p>
        </p:txBody>
      </p:sp>
    </p:spTree>
    <p:extLst>
      <p:ext uri="{BB962C8B-B14F-4D97-AF65-F5344CB8AC3E}">
        <p14:creationId xmlns:p14="http://schemas.microsoft.com/office/powerpoint/2010/main" val="1272837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*JS is funny with </a:t>
            </a:r>
            <a:r>
              <a:rPr lang="en-GB" sz="1200" b="1" dirty="0"/>
              <a:t>this</a:t>
            </a:r>
            <a:r>
              <a:rPr lang="en-GB" sz="1200" dirty="0"/>
              <a:t> values and not consistent with how other languages define </a:t>
            </a:r>
            <a:r>
              <a:rPr lang="en-GB" sz="1200" b="1" dirty="0"/>
              <a:t>this</a:t>
            </a:r>
            <a:endParaRPr lang="en-GB" sz="1200" dirty="0"/>
          </a:p>
          <a:p>
            <a:endParaRPr lang="en-GB" dirty="0"/>
          </a:p>
          <a:p>
            <a:r>
              <a:rPr lang="en-GB" b="1" dirty="0"/>
              <a:t>References:</a:t>
            </a:r>
          </a:p>
          <a:p>
            <a:r>
              <a:rPr lang="en-GB" dirty="0"/>
              <a:t>https://www.w3schools.com/js/js_arrow_function.asp</a:t>
            </a:r>
          </a:p>
          <a:p>
            <a:r>
              <a:rPr lang="en-GB" dirty="0"/>
              <a:t>https://developer.mozilla.org/en-US/docs/Web/JavaScript/Reference/Functions/Arrow_functions</a:t>
            </a:r>
          </a:p>
          <a:p>
            <a:r>
              <a:rPr lang="en-GB" dirty="0"/>
              <a:t>https://javascript.info/arrow-functions-basics</a:t>
            </a:r>
          </a:p>
        </p:txBody>
      </p:sp>
      <p:sp>
        <p:nvSpPr>
          <p:cNvPr id="4" name="Slide Number Placeholder 3"/>
          <p:cNvSpPr>
            <a:spLocks noGrp="1"/>
          </p:cNvSpPr>
          <p:nvPr>
            <p:ph type="sldNum" sz="quarter" idx="5"/>
          </p:nvPr>
        </p:nvSpPr>
        <p:spPr/>
        <p:txBody>
          <a:bodyPr/>
          <a:lstStyle/>
          <a:p>
            <a:fld id="{F613D83F-DC1D-4206-A168-2287E477B1D2}" type="slidenum">
              <a:rPr lang="en-GB" smtClean="0"/>
              <a:t>9</a:t>
            </a:fld>
            <a:endParaRPr lang="en-GB" dirty="0"/>
          </a:p>
        </p:txBody>
      </p:sp>
    </p:spTree>
    <p:extLst>
      <p:ext uri="{BB962C8B-B14F-4D97-AF65-F5344CB8AC3E}">
        <p14:creationId xmlns:p14="http://schemas.microsoft.com/office/powerpoint/2010/main" val="476256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Do not forget that you will need Apache and MySQL both started and running the Task List API Laravel project for this to work.</a:t>
            </a:r>
          </a:p>
        </p:txBody>
      </p:sp>
      <p:sp>
        <p:nvSpPr>
          <p:cNvPr id="4" name="Slide Number Placeholder 3"/>
          <p:cNvSpPr>
            <a:spLocks noGrp="1"/>
          </p:cNvSpPr>
          <p:nvPr>
            <p:ph type="sldNum" sz="quarter" idx="5"/>
          </p:nvPr>
        </p:nvSpPr>
        <p:spPr/>
        <p:txBody>
          <a:bodyPr/>
          <a:lstStyle/>
          <a:p>
            <a:fld id="{F613D83F-DC1D-4206-A168-2287E477B1D2}" type="slidenum">
              <a:rPr lang="en-GB" smtClean="0"/>
              <a:t>32</a:t>
            </a:fld>
            <a:endParaRPr lang="en-GB" dirty="0"/>
          </a:p>
        </p:txBody>
      </p:sp>
    </p:spTree>
    <p:extLst>
      <p:ext uri="{BB962C8B-B14F-4D97-AF65-F5344CB8AC3E}">
        <p14:creationId xmlns:p14="http://schemas.microsoft.com/office/powerpoint/2010/main" val="1877926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with </a:t>
            </a:r>
            <a:r>
              <a:rPr lang="en-GB" b="1" dirty="0" err="1"/>
              <a:t>loginView</a:t>
            </a:r>
            <a:r>
              <a:rPr lang="en-GB" dirty="0"/>
              <a:t>, this function calls </a:t>
            </a:r>
            <a:r>
              <a:rPr lang="en-GB" b="1" dirty="0" err="1"/>
              <a:t>setPageView</a:t>
            </a:r>
            <a:r>
              <a:rPr lang="en-GB" dirty="0"/>
              <a:t> and passes a backtick string containing the HTML for the register form (which is a little larger than the login view)</a:t>
            </a:r>
          </a:p>
        </p:txBody>
      </p:sp>
      <p:sp>
        <p:nvSpPr>
          <p:cNvPr id="4" name="Slide Number Placeholder 3"/>
          <p:cNvSpPr>
            <a:spLocks noGrp="1"/>
          </p:cNvSpPr>
          <p:nvPr>
            <p:ph type="sldNum" sz="quarter" idx="5"/>
          </p:nvPr>
        </p:nvSpPr>
        <p:spPr/>
        <p:txBody>
          <a:bodyPr/>
          <a:lstStyle/>
          <a:p>
            <a:fld id="{F613D83F-DC1D-4206-A168-2287E477B1D2}" type="slidenum">
              <a:rPr lang="en-GB" smtClean="0"/>
              <a:t>34</a:t>
            </a:fld>
            <a:endParaRPr lang="en-GB" dirty="0"/>
          </a:p>
        </p:txBody>
      </p:sp>
    </p:spTree>
    <p:extLst>
      <p:ext uri="{BB962C8B-B14F-4D97-AF65-F5344CB8AC3E}">
        <p14:creationId xmlns:p14="http://schemas.microsoft.com/office/powerpoint/2010/main" val="3900441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before, this code passes backtick strings to, in this case, the </a:t>
            </a:r>
            <a:r>
              <a:rPr lang="en-GB" b="1" dirty="0" err="1"/>
              <a:t>setMenu</a:t>
            </a:r>
            <a:r>
              <a:rPr lang="en-GB" dirty="0"/>
              <a:t> function</a:t>
            </a:r>
          </a:p>
          <a:p>
            <a:r>
              <a:rPr lang="en-GB" dirty="0"/>
              <a:t>We will use these menus later</a:t>
            </a:r>
          </a:p>
        </p:txBody>
      </p:sp>
      <p:sp>
        <p:nvSpPr>
          <p:cNvPr id="4" name="Slide Number Placeholder 3"/>
          <p:cNvSpPr>
            <a:spLocks noGrp="1"/>
          </p:cNvSpPr>
          <p:nvPr>
            <p:ph type="sldNum" sz="quarter" idx="5"/>
          </p:nvPr>
        </p:nvSpPr>
        <p:spPr/>
        <p:txBody>
          <a:bodyPr/>
          <a:lstStyle/>
          <a:p>
            <a:fld id="{F613D83F-DC1D-4206-A168-2287E477B1D2}" type="slidenum">
              <a:rPr lang="en-GB" smtClean="0"/>
              <a:t>36</a:t>
            </a:fld>
            <a:endParaRPr lang="en-GB" dirty="0"/>
          </a:p>
        </p:txBody>
      </p:sp>
    </p:spTree>
    <p:extLst>
      <p:ext uri="{BB962C8B-B14F-4D97-AF65-F5344CB8AC3E}">
        <p14:creationId xmlns:p14="http://schemas.microsoft.com/office/powerpoint/2010/main" val="3406027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37</a:t>
            </a:fld>
            <a:endParaRPr lang="en-GB" dirty="0"/>
          </a:p>
        </p:txBody>
      </p:sp>
    </p:spTree>
    <p:extLst>
      <p:ext uri="{BB962C8B-B14F-4D97-AF65-F5344CB8AC3E}">
        <p14:creationId xmlns:p14="http://schemas.microsoft.com/office/powerpoint/2010/main" val="20846033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this we are returned an object with an attribute called </a:t>
            </a:r>
            <a:r>
              <a:rPr lang="en-GB" b="1" dirty="0"/>
              <a:t>“success”</a:t>
            </a:r>
            <a:r>
              <a:rPr lang="en-GB" dirty="0"/>
              <a:t>, the data in this attribute is another object with an attribute named </a:t>
            </a:r>
            <a:r>
              <a:rPr lang="en-GB" b="1" dirty="0"/>
              <a:t>“token” </a:t>
            </a:r>
            <a:r>
              <a:rPr lang="en-GB" dirty="0"/>
              <a:t>and an associated string value which is the security token data.  </a:t>
            </a:r>
            <a:br>
              <a:rPr lang="en-GB" dirty="0"/>
            </a:br>
            <a:r>
              <a:rPr lang="en-GB" dirty="0"/>
              <a:t>From this, a successful login will provide a security token that we can use in our application by accessing </a:t>
            </a:r>
            <a:r>
              <a:rPr lang="en-GB" b="1" dirty="0" err="1"/>
              <a:t>data.success.token</a:t>
            </a:r>
            <a:endParaRPr lang="en-GB" b="1" dirty="0"/>
          </a:p>
          <a:p>
            <a:endParaRPr lang="en-GB" b="1" dirty="0"/>
          </a:p>
          <a:p>
            <a:r>
              <a:rPr lang="en-GB" b="1" dirty="0"/>
              <a:t>Remember!  </a:t>
            </a:r>
            <a:r>
              <a:rPr lang="en-GB" b="0" dirty="0"/>
              <a:t>When observing JSON blobs { } is an object containing key / value pairs and [ ] is a list </a:t>
            </a:r>
          </a:p>
        </p:txBody>
      </p:sp>
      <p:sp>
        <p:nvSpPr>
          <p:cNvPr id="4" name="Slide Number Placeholder 3"/>
          <p:cNvSpPr>
            <a:spLocks noGrp="1"/>
          </p:cNvSpPr>
          <p:nvPr>
            <p:ph type="sldNum" sz="quarter" idx="5"/>
          </p:nvPr>
        </p:nvSpPr>
        <p:spPr/>
        <p:txBody>
          <a:bodyPr/>
          <a:lstStyle/>
          <a:p>
            <a:fld id="{F613D83F-DC1D-4206-A168-2287E477B1D2}" type="slidenum">
              <a:rPr lang="en-GB" smtClean="0"/>
              <a:t>39</a:t>
            </a:fld>
            <a:endParaRPr lang="en-GB" dirty="0"/>
          </a:p>
        </p:txBody>
      </p:sp>
    </p:spTree>
    <p:extLst>
      <p:ext uri="{BB962C8B-B14F-4D97-AF65-F5344CB8AC3E}">
        <p14:creationId xmlns:p14="http://schemas.microsoft.com/office/powerpoint/2010/main" val="2941818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also important to understand what a failed request looks like – deliberately enter incorrect login data and re-run the query</a:t>
            </a:r>
          </a:p>
          <a:p>
            <a:r>
              <a:rPr lang="en-GB" b="0" dirty="0"/>
              <a:t>This returns an object with a single attribute named </a:t>
            </a:r>
            <a:r>
              <a:rPr lang="en-GB" b="1" dirty="0"/>
              <a:t>“error</a:t>
            </a:r>
            <a:r>
              <a:rPr lang="en-GB" b="0" dirty="0"/>
              <a:t>” – the data associated with this is a string containing the reason for the error, in this case </a:t>
            </a:r>
            <a:r>
              <a:rPr lang="en-GB" b="1" dirty="0"/>
              <a:t>“unauthorised”</a:t>
            </a:r>
          </a:p>
          <a:p>
            <a:r>
              <a:rPr lang="en-GB" b="0" dirty="0"/>
              <a:t>This is important as we will have to handle both </a:t>
            </a:r>
            <a:r>
              <a:rPr lang="en-GB" b="1" dirty="0"/>
              <a:t>success </a:t>
            </a:r>
            <a:r>
              <a:rPr lang="en-GB" b="0" dirty="0"/>
              <a:t>and</a:t>
            </a:r>
            <a:r>
              <a:rPr lang="en-GB" b="1" dirty="0"/>
              <a:t> error </a:t>
            </a:r>
            <a:r>
              <a:rPr lang="en-GB" b="0" dirty="0"/>
              <a:t>responses</a:t>
            </a:r>
          </a:p>
        </p:txBody>
      </p:sp>
      <p:sp>
        <p:nvSpPr>
          <p:cNvPr id="4" name="Slide Number Placeholder 3"/>
          <p:cNvSpPr>
            <a:spLocks noGrp="1"/>
          </p:cNvSpPr>
          <p:nvPr>
            <p:ph type="sldNum" sz="quarter" idx="5"/>
          </p:nvPr>
        </p:nvSpPr>
        <p:spPr/>
        <p:txBody>
          <a:bodyPr/>
          <a:lstStyle/>
          <a:p>
            <a:fld id="{F613D83F-DC1D-4206-A168-2287E477B1D2}" type="slidenum">
              <a:rPr lang="en-GB" smtClean="0"/>
              <a:t>40</a:t>
            </a:fld>
            <a:endParaRPr lang="en-GB" dirty="0"/>
          </a:p>
        </p:txBody>
      </p:sp>
    </p:spTree>
    <p:extLst>
      <p:ext uri="{BB962C8B-B14F-4D97-AF65-F5344CB8AC3E}">
        <p14:creationId xmlns:p14="http://schemas.microsoft.com/office/powerpoint/2010/main" val="246635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This is not a complete function yet!</a:t>
            </a:r>
          </a:p>
          <a:p>
            <a:pPr marL="0" indent="0">
              <a:buFont typeface="Arial" panose="020B0604020202020204" pitchFamily="34" charset="0"/>
              <a:buNone/>
            </a:pPr>
            <a:endParaRPr lang="en-GB" dirty="0"/>
          </a:p>
          <a:p>
            <a:pPr marL="0" indent="0">
              <a:buFont typeface="Arial" panose="020B0604020202020204" pitchFamily="34" charset="0"/>
              <a:buNone/>
            </a:pPr>
            <a:r>
              <a:rPr lang="en-GB" b="1" dirty="0"/>
              <a:t>Line 106: </a:t>
            </a:r>
            <a:r>
              <a:rPr lang="en-GB" dirty="0"/>
              <a:t>gets text entered into the username form field</a:t>
            </a:r>
          </a:p>
          <a:p>
            <a:pPr marL="0" indent="0">
              <a:buFont typeface="Arial" panose="020B0604020202020204" pitchFamily="34" charset="0"/>
              <a:buNone/>
            </a:pPr>
            <a:r>
              <a:rPr lang="en-GB" b="1" dirty="0"/>
              <a:t>Line 107: </a:t>
            </a:r>
            <a:r>
              <a:rPr lang="en-GB" dirty="0"/>
              <a:t>gets text entered into the password field of the form</a:t>
            </a:r>
          </a:p>
          <a:p>
            <a:pPr marL="0" indent="0">
              <a:buFont typeface="Arial" panose="020B0604020202020204" pitchFamily="34" charset="0"/>
              <a:buNone/>
            </a:pPr>
            <a:r>
              <a:rPr lang="en-GB" b="1" dirty="0"/>
              <a:t>Lines 109 to 111: </a:t>
            </a:r>
            <a:r>
              <a:rPr lang="en-GB" dirty="0"/>
              <a:t>use the built-in JavaScript </a:t>
            </a:r>
            <a:r>
              <a:rPr lang="en-GB" dirty="0" err="1"/>
              <a:t>FormData</a:t>
            </a:r>
            <a:r>
              <a:rPr lang="en-GB" dirty="0"/>
              <a:t> object which we can use to fake a HTML form send</a:t>
            </a:r>
            <a:br>
              <a:rPr lang="en-GB" dirty="0"/>
            </a:br>
            <a:br>
              <a:rPr lang="en-GB" dirty="0"/>
            </a:br>
            <a:r>
              <a:rPr lang="en-GB" b="1" dirty="0"/>
              <a:t>Note: </a:t>
            </a:r>
            <a:r>
              <a:rPr lang="en-GB" dirty="0"/>
              <a:t>If we were building a very robust ap, we would do some validation on this form data here…. But we aren’t so we won’t, we will rely on Laravel’s very good input sanitisation to save us.</a:t>
            </a:r>
          </a:p>
        </p:txBody>
      </p:sp>
      <p:sp>
        <p:nvSpPr>
          <p:cNvPr id="4" name="Slide Number Placeholder 3"/>
          <p:cNvSpPr>
            <a:spLocks noGrp="1"/>
          </p:cNvSpPr>
          <p:nvPr>
            <p:ph type="sldNum" sz="quarter" idx="5"/>
          </p:nvPr>
        </p:nvSpPr>
        <p:spPr/>
        <p:txBody>
          <a:bodyPr/>
          <a:lstStyle/>
          <a:p>
            <a:fld id="{F613D83F-DC1D-4206-A168-2287E477B1D2}" type="slidenum">
              <a:rPr lang="en-GB" smtClean="0"/>
              <a:t>41</a:t>
            </a:fld>
            <a:endParaRPr lang="en-GB" dirty="0"/>
          </a:p>
        </p:txBody>
      </p:sp>
    </p:spTree>
    <p:extLst>
      <p:ext uri="{BB962C8B-B14F-4D97-AF65-F5344CB8AC3E}">
        <p14:creationId xmlns:p14="http://schemas.microsoft.com/office/powerpoint/2010/main" val="19108797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Line 114: </a:t>
            </a:r>
            <a:r>
              <a:rPr lang="en-GB" dirty="0"/>
              <a:t>calls a function which we have not built yet – this will draw the loading screen which will remain until the loading attempt either succeeds or fails</a:t>
            </a:r>
          </a:p>
          <a:p>
            <a:r>
              <a:rPr lang="en-GB" b="1" dirty="0"/>
              <a:t>Line 116: </a:t>
            </a:r>
            <a:r>
              <a:rPr lang="en-GB" dirty="0"/>
              <a:t>begins a fetch block using the </a:t>
            </a:r>
            <a:r>
              <a:rPr lang="en-GB" b="1" dirty="0" err="1"/>
              <a:t>url</a:t>
            </a:r>
            <a:r>
              <a:rPr lang="en-GB" dirty="0"/>
              <a:t> constant set on </a:t>
            </a:r>
            <a:r>
              <a:rPr lang="en-GB" b="0" dirty="0"/>
              <a:t>a previous slide </a:t>
            </a:r>
            <a:r>
              <a:rPr lang="en-GB" dirty="0"/>
              <a:t>and adding the login route, we set </a:t>
            </a:r>
            <a:r>
              <a:rPr lang="en-GB" b="1" dirty="0"/>
              <a:t>POST</a:t>
            </a:r>
            <a:r>
              <a:rPr lang="en-GB" dirty="0"/>
              <a:t> headers and that we expect a </a:t>
            </a:r>
            <a:r>
              <a:rPr lang="en-GB" b="1" dirty="0"/>
              <a:t>JSON</a:t>
            </a:r>
            <a:r>
              <a:rPr lang="en-GB" dirty="0"/>
              <a:t> response, we also add our </a:t>
            </a:r>
            <a:r>
              <a:rPr lang="en-GB" b="1" dirty="0" err="1"/>
              <a:t>formData</a:t>
            </a:r>
            <a:r>
              <a:rPr lang="en-GB" dirty="0"/>
              <a:t> object so that the request appears to be a form send</a:t>
            </a:r>
          </a:p>
          <a:p>
            <a:r>
              <a:rPr lang="en-GB" b="1" dirty="0"/>
              <a:t>Line 123: </a:t>
            </a:r>
            <a:r>
              <a:rPr lang="en-GB" dirty="0"/>
              <a:t>converts the response from a JSON text string to a collection of JavaScript objects</a:t>
            </a:r>
          </a:p>
          <a:p>
            <a:r>
              <a:rPr lang="en-GB" b="1" dirty="0"/>
              <a:t>Line 124: </a:t>
            </a:r>
            <a:r>
              <a:rPr lang="en-GB" dirty="0"/>
              <a:t>takes the converted JSON (through the (data) parameter) </a:t>
            </a:r>
          </a:p>
          <a:p>
            <a:r>
              <a:rPr lang="en-GB" b="1" dirty="0"/>
              <a:t>Line 126: </a:t>
            </a:r>
            <a:r>
              <a:rPr lang="en-GB" dirty="0"/>
              <a:t>examines the data object to see if the request provided a </a:t>
            </a:r>
            <a:r>
              <a:rPr lang="en-GB" b="1" dirty="0" err="1"/>
              <a:t>data.success</a:t>
            </a:r>
            <a:r>
              <a:rPr lang="en-GB" b="1" dirty="0"/>
              <a:t> </a:t>
            </a:r>
            <a:r>
              <a:rPr lang="en-GB" dirty="0"/>
              <a:t>response, if so another function which we have yet to include is called to deal with the users login data (</a:t>
            </a:r>
            <a:r>
              <a:rPr lang="en-GB" b="1" dirty="0" err="1"/>
              <a:t>getUserDetails</a:t>
            </a:r>
            <a:r>
              <a:rPr lang="en-GB" dirty="0"/>
              <a:t>) which is passed the authentication token sent back by the API to prove that this user has logged in (</a:t>
            </a:r>
            <a:r>
              <a:rPr lang="en-GB" b="1" dirty="0" err="1"/>
              <a:t>data.success.token</a:t>
            </a:r>
            <a:r>
              <a:rPr lang="en-GB" dirty="0"/>
              <a:t>)</a:t>
            </a:r>
          </a:p>
          <a:p>
            <a:r>
              <a:rPr lang="en-GB" b="1" dirty="0"/>
              <a:t>Line 129: </a:t>
            </a:r>
            <a:r>
              <a:rPr lang="en-GB" dirty="0"/>
              <a:t>examines the data object to see if the request provided a </a:t>
            </a:r>
            <a:r>
              <a:rPr lang="en-GB" b="1" dirty="0" err="1"/>
              <a:t>data.error</a:t>
            </a:r>
            <a:r>
              <a:rPr lang="en-GB" b="1" dirty="0"/>
              <a:t> </a:t>
            </a:r>
            <a:r>
              <a:rPr lang="en-GB" dirty="0"/>
              <a:t>response, if so the page message block is re-drawn with an appropriate error message and the </a:t>
            </a:r>
            <a:r>
              <a:rPr lang="en-GB" b="1" dirty="0"/>
              <a:t>login</a:t>
            </a:r>
            <a:r>
              <a:rPr lang="en-GB" dirty="0"/>
              <a:t> </a:t>
            </a:r>
            <a:r>
              <a:rPr lang="en-GB" b="1" dirty="0"/>
              <a:t>view</a:t>
            </a:r>
            <a:r>
              <a:rPr lang="en-GB" dirty="0"/>
              <a:t> is re-presented</a:t>
            </a:r>
          </a:p>
          <a:p>
            <a:r>
              <a:rPr lang="en-GB" b="1" dirty="0"/>
              <a:t>Line 135: </a:t>
            </a:r>
            <a:r>
              <a:rPr lang="en-GB" dirty="0"/>
              <a:t>catches any connection errors and displays an appropriate error message using another function which is yet to be included (</a:t>
            </a:r>
            <a:r>
              <a:rPr lang="en-GB" b="1" dirty="0" err="1"/>
              <a:t>drawConnectionError</a:t>
            </a:r>
            <a:r>
              <a:rPr lang="en-GB" dirty="0"/>
              <a:t>)</a:t>
            </a:r>
          </a:p>
        </p:txBody>
      </p:sp>
      <p:sp>
        <p:nvSpPr>
          <p:cNvPr id="4" name="Slide Number Placeholder 3"/>
          <p:cNvSpPr>
            <a:spLocks noGrp="1"/>
          </p:cNvSpPr>
          <p:nvPr>
            <p:ph type="sldNum" sz="quarter" idx="5"/>
          </p:nvPr>
        </p:nvSpPr>
        <p:spPr/>
        <p:txBody>
          <a:bodyPr/>
          <a:lstStyle/>
          <a:p>
            <a:fld id="{F613D83F-DC1D-4206-A168-2287E477B1D2}" type="slidenum">
              <a:rPr lang="en-GB" smtClean="0"/>
              <a:t>42</a:t>
            </a:fld>
            <a:endParaRPr lang="en-GB" dirty="0"/>
          </a:p>
        </p:txBody>
      </p:sp>
    </p:spTree>
    <p:extLst>
      <p:ext uri="{BB962C8B-B14F-4D97-AF65-F5344CB8AC3E}">
        <p14:creationId xmlns:p14="http://schemas.microsoft.com/office/powerpoint/2010/main" val="4286524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This is a simple two line function which resets the view to the default </a:t>
            </a:r>
            <a:r>
              <a:rPr lang="en-GB" b="1" dirty="0"/>
              <a:t>login view </a:t>
            </a:r>
            <a:r>
              <a:rPr lang="en-GB" dirty="0"/>
              <a:t>adding an appropriate error message passed as an </a:t>
            </a:r>
            <a:r>
              <a:rPr lang="en-GB" b="1" dirty="0"/>
              <a:t>argument</a:t>
            </a:r>
            <a:r>
              <a:rPr lang="en-GB" dirty="0"/>
              <a:t> into the function</a:t>
            </a:r>
          </a:p>
        </p:txBody>
      </p:sp>
      <p:sp>
        <p:nvSpPr>
          <p:cNvPr id="4" name="Slide Number Placeholder 3"/>
          <p:cNvSpPr>
            <a:spLocks noGrp="1"/>
          </p:cNvSpPr>
          <p:nvPr>
            <p:ph type="sldNum" sz="quarter" idx="5"/>
          </p:nvPr>
        </p:nvSpPr>
        <p:spPr/>
        <p:txBody>
          <a:bodyPr/>
          <a:lstStyle/>
          <a:p>
            <a:fld id="{F613D83F-DC1D-4206-A168-2287E477B1D2}" type="slidenum">
              <a:rPr lang="en-GB" smtClean="0"/>
              <a:t>43</a:t>
            </a:fld>
            <a:endParaRPr lang="en-GB" dirty="0"/>
          </a:p>
        </p:txBody>
      </p:sp>
    </p:spTree>
    <p:extLst>
      <p:ext uri="{BB962C8B-B14F-4D97-AF65-F5344CB8AC3E}">
        <p14:creationId xmlns:p14="http://schemas.microsoft.com/office/powerpoint/2010/main" val="37862566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Again, this is a simple function which sets the page view as a backtick string containing code to draw the animated GIF in the images folder into the page </a:t>
            </a:r>
          </a:p>
        </p:txBody>
      </p:sp>
      <p:sp>
        <p:nvSpPr>
          <p:cNvPr id="4" name="Slide Number Placeholder 3"/>
          <p:cNvSpPr>
            <a:spLocks noGrp="1"/>
          </p:cNvSpPr>
          <p:nvPr>
            <p:ph type="sldNum" sz="quarter" idx="5"/>
          </p:nvPr>
        </p:nvSpPr>
        <p:spPr/>
        <p:txBody>
          <a:bodyPr/>
          <a:lstStyle/>
          <a:p>
            <a:fld id="{F613D83F-DC1D-4206-A168-2287E477B1D2}" type="slidenum">
              <a:rPr lang="en-GB" smtClean="0"/>
              <a:t>44</a:t>
            </a:fld>
            <a:endParaRPr lang="en-GB" dirty="0"/>
          </a:p>
        </p:txBody>
      </p:sp>
    </p:spTree>
    <p:extLst>
      <p:ext uri="{BB962C8B-B14F-4D97-AF65-F5344CB8AC3E}">
        <p14:creationId xmlns:p14="http://schemas.microsoft.com/office/powerpoint/2010/main" val="644058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https://developer.mozilla.org/en-US/docs/Web/JavaScript/Reference/Operators/Spread_syntax</a:t>
            </a:r>
          </a:p>
        </p:txBody>
      </p:sp>
      <p:sp>
        <p:nvSpPr>
          <p:cNvPr id="4" name="Slide Number Placeholder 3"/>
          <p:cNvSpPr>
            <a:spLocks noGrp="1"/>
          </p:cNvSpPr>
          <p:nvPr>
            <p:ph type="sldNum" sz="quarter" idx="5"/>
          </p:nvPr>
        </p:nvSpPr>
        <p:spPr/>
        <p:txBody>
          <a:bodyPr/>
          <a:lstStyle/>
          <a:p>
            <a:fld id="{F613D83F-DC1D-4206-A168-2287E477B1D2}" type="slidenum">
              <a:rPr lang="en-GB" smtClean="0"/>
              <a:t>10</a:t>
            </a:fld>
            <a:endParaRPr lang="en-GB" dirty="0"/>
          </a:p>
        </p:txBody>
      </p:sp>
    </p:spTree>
    <p:extLst>
      <p:ext uri="{BB962C8B-B14F-4D97-AF65-F5344CB8AC3E}">
        <p14:creationId xmlns:p14="http://schemas.microsoft.com/office/powerpoint/2010/main" val="4810808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This shouldn’t require explanation by now</a:t>
            </a:r>
          </a:p>
        </p:txBody>
      </p:sp>
      <p:sp>
        <p:nvSpPr>
          <p:cNvPr id="4" name="Slide Number Placeholder 3"/>
          <p:cNvSpPr>
            <a:spLocks noGrp="1"/>
          </p:cNvSpPr>
          <p:nvPr>
            <p:ph type="sldNum" sz="quarter" idx="5"/>
          </p:nvPr>
        </p:nvSpPr>
        <p:spPr/>
        <p:txBody>
          <a:bodyPr/>
          <a:lstStyle/>
          <a:p>
            <a:fld id="{F613D83F-DC1D-4206-A168-2287E477B1D2}" type="slidenum">
              <a:rPr lang="en-GB" smtClean="0"/>
              <a:t>45</a:t>
            </a:fld>
            <a:endParaRPr lang="en-GB" dirty="0"/>
          </a:p>
        </p:txBody>
      </p:sp>
    </p:spTree>
    <p:extLst>
      <p:ext uri="{BB962C8B-B14F-4D97-AF65-F5344CB8AC3E}">
        <p14:creationId xmlns:p14="http://schemas.microsoft.com/office/powerpoint/2010/main" val="8230488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get a successful response – in this case the object data associated with the </a:t>
            </a:r>
            <a:r>
              <a:rPr lang="en-GB" b="1" dirty="0"/>
              <a:t>success</a:t>
            </a:r>
            <a:r>
              <a:rPr lang="en-GB" dirty="0"/>
              <a:t> key is another object containing </a:t>
            </a:r>
            <a:r>
              <a:rPr lang="en-GB" b="1" dirty="0"/>
              <a:t>key / value pairs </a:t>
            </a:r>
            <a:r>
              <a:rPr lang="en-GB" dirty="0"/>
              <a:t>for </a:t>
            </a:r>
            <a:r>
              <a:rPr lang="en-GB" b="1" dirty="0"/>
              <a:t>id, name, email</a:t>
            </a:r>
            <a:r>
              <a:rPr lang="en-GB" dirty="0"/>
              <a:t> and other things that are in the database but that we do not care about for this application</a:t>
            </a:r>
          </a:p>
          <a:p>
            <a:r>
              <a:rPr lang="en-GB" dirty="0"/>
              <a:t>From this we can see that we can get at this data by using paths such as:</a:t>
            </a:r>
          </a:p>
          <a:p>
            <a:endParaRPr lang="en-GB" dirty="0"/>
          </a:p>
          <a:p>
            <a:r>
              <a:rPr lang="en-GB" dirty="0"/>
              <a:t>User name:  </a:t>
            </a:r>
            <a:r>
              <a:rPr lang="en-GB" b="1" dirty="0"/>
              <a:t>data.success.name</a:t>
            </a:r>
          </a:p>
          <a:p>
            <a:r>
              <a:rPr lang="en-GB" dirty="0"/>
              <a:t>ID: </a:t>
            </a:r>
            <a:r>
              <a:rPr lang="en-GB" b="1" dirty="0"/>
              <a:t>data.success.id</a:t>
            </a:r>
          </a:p>
          <a:p>
            <a:r>
              <a:rPr lang="en-GB" dirty="0"/>
              <a:t>Email: </a:t>
            </a:r>
            <a:r>
              <a:rPr lang="en-GB" b="1" dirty="0" err="1"/>
              <a:t>data.success.email</a:t>
            </a:r>
            <a:endParaRPr lang="en-GB" b="1" dirty="0"/>
          </a:p>
          <a:p>
            <a:endParaRPr lang="en-GB" dirty="0"/>
          </a:p>
          <a:p>
            <a:r>
              <a:rPr lang="en-GB" dirty="0"/>
              <a:t>It is important to run Postman queries for EVERY route in the API like this so that you are able to see the response and understand the structure of the data returned</a:t>
            </a:r>
          </a:p>
        </p:txBody>
      </p:sp>
      <p:sp>
        <p:nvSpPr>
          <p:cNvPr id="4" name="Slide Number Placeholder 3"/>
          <p:cNvSpPr>
            <a:spLocks noGrp="1"/>
          </p:cNvSpPr>
          <p:nvPr>
            <p:ph type="sldNum" sz="quarter" idx="5"/>
          </p:nvPr>
        </p:nvSpPr>
        <p:spPr/>
        <p:txBody>
          <a:bodyPr/>
          <a:lstStyle/>
          <a:p>
            <a:fld id="{F613D83F-DC1D-4206-A168-2287E477B1D2}" type="slidenum">
              <a:rPr lang="en-GB" smtClean="0"/>
              <a:t>47</a:t>
            </a:fld>
            <a:endParaRPr lang="en-GB" dirty="0"/>
          </a:p>
        </p:txBody>
      </p:sp>
    </p:spTree>
    <p:extLst>
      <p:ext uri="{BB962C8B-B14F-4D97-AF65-F5344CB8AC3E}">
        <p14:creationId xmlns:p14="http://schemas.microsoft.com/office/powerpoint/2010/main" val="30377923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*This is not a complete method just yet as we are only adding the </a:t>
            </a:r>
            <a:r>
              <a:rPr lang="en-GB" b="1" dirty="0"/>
              <a:t>fetch</a:t>
            </a:r>
            <a:r>
              <a:rPr lang="en-GB" dirty="0"/>
              <a:t> block</a:t>
            </a:r>
          </a:p>
          <a:p>
            <a:pPr marL="0" indent="0">
              <a:buFont typeface="Arial" panose="020B0604020202020204" pitchFamily="34" charset="0"/>
              <a:buNone/>
            </a:pPr>
            <a:r>
              <a:rPr lang="en-GB" b="1" dirty="0"/>
              <a:t>Line 159: </a:t>
            </a:r>
            <a:r>
              <a:rPr lang="en-GB" dirty="0"/>
              <a:t>redraws the loading view (in case we came here from somewhere other than </a:t>
            </a:r>
            <a:r>
              <a:rPr lang="en-GB" b="1" dirty="0" err="1"/>
              <a:t>loginAttempt</a:t>
            </a:r>
            <a:r>
              <a:rPr lang="en-GB" dirty="0"/>
              <a:t>)</a:t>
            </a:r>
          </a:p>
          <a:p>
            <a:pPr marL="0" indent="0">
              <a:buFont typeface="Arial" panose="020B0604020202020204" pitchFamily="34" charset="0"/>
              <a:buNone/>
            </a:pPr>
            <a:r>
              <a:rPr lang="en-GB" b="1" dirty="0"/>
              <a:t>Line 161: </a:t>
            </a:r>
            <a:r>
              <a:rPr lang="en-GB" dirty="0"/>
              <a:t>starts a new fetch to the API – this time calling the </a:t>
            </a:r>
            <a:r>
              <a:rPr lang="en-GB" b="1" dirty="0"/>
              <a:t>details</a:t>
            </a:r>
            <a:r>
              <a:rPr lang="en-GB" dirty="0"/>
              <a:t> </a:t>
            </a:r>
            <a:r>
              <a:rPr lang="en-GB" b="1" dirty="0"/>
              <a:t>route</a:t>
            </a:r>
            <a:r>
              <a:rPr lang="en-GB" dirty="0"/>
              <a:t> – again setting </a:t>
            </a:r>
            <a:r>
              <a:rPr lang="en-GB" b="1" dirty="0"/>
              <a:t>POST</a:t>
            </a:r>
            <a:r>
              <a:rPr lang="en-GB" dirty="0"/>
              <a:t> and </a:t>
            </a:r>
            <a:r>
              <a:rPr lang="en-GB" b="1" dirty="0"/>
              <a:t>JSON</a:t>
            </a:r>
            <a:r>
              <a:rPr lang="en-GB" dirty="0"/>
              <a:t> response in the headers as well as a new parameter which adds the </a:t>
            </a:r>
            <a:r>
              <a:rPr lang="en-GB" b="1" dirty="0"/>
              <a:t>users authentication token </a:t>
            </a:r>
            <a:r>
              <a:rPr lang="en-GB" dirty="0"/>
              <a:t>and should be sufficient credentials to have their user details returned.</a:t>
            </a:r>
          </a:p>
        </p:txBody>
      </p:sp>
      <p:sp>
        <p:nvSpPr>
          <p:cNvPr id="4" name="Slide Number Placeholder 3"/>
          <p:cNvSpPr>
            <a:spLocks noGrp="1"/>
          </p:cNvSpPr>
          <p:nvPr>
            <p:ph type="sldNum" sz="quarter" idx="5"/>
          </p:nvPr>
        </p:nvSpPr>
        <p:spPr/>
        <p:txBody>
          <a:bodyPr/>
          <a:lstStyle/>
          <a:p>
            <a:fld id="{F613D83F-DC1D-4206-A168-2287E477B1D2}" type="slidenum">
              <a:rPr lang="en-GB" smtClean="0"/>
              <a:t>48</a:t>
            </a:fld>
            <a:endParaRPr lang="en-GB" dirty="0"/>
          </a:p>
        </p:txBody>
      </p:sp>
    </p:spTree>
    <p:extLst>
      <p:ext uri="{BB962C8B-B14F-4D97-AF65-F5344CB8AC3E}">
        <p14:creationId xmlns:p14="http://schemas.microsoft.com/office/powerpoint/2010/main" val="1508102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 As before, the fetch wrapper returns a response…</a:t>
            </a:r>
          </a:p>
          <a:p>
            <a:pPr marL="0" indent="0">
              <a:buFont typeface="Arial" panose="020B0604020202020204" pitchFamily="34" charset="0"/>
              <a:buNone/>
            </a:pPr>
            <a:r>
              <a:rPr lang="en-GB" b="1" dirty="0"/>
              <a:t>Line 168: </a:t>
            </a:r>
            <a:r>
              <a:rPr lang="en-GB" dirty="0"/>
              <a:t>converts the JSON response string into a collection of JavaScript objects which it then passes to …</a:t>
            </a:r>
          </a:p>
          <a:p>
            <a:pPr marL="0" indent="0">
              <a:buFont typeface="Arial" panose="020B0604020202020204" pitchFamily="34" charset="0"/>
              <a:buNone/>
            </a:pPr>
            <a:r>
              <a:rPr lang="en-GB" b="1" dirty="0"/>
              <a:t>Line 169: </a:t>
            </a:r>
            <a:r>
              <a:rPr lang="en-GB" dirty="0"/>
              <a:t>collects the data collection and… - </a:t>
            </a:r>
          </a:p>
          <a:p>
            <a:pPr marL="0" indent="0">
              <a:buFont typeface="Arial" panose="020B0604020202020204" pitchFamily="34" charset="0"/>
              <a:buNone/>
            </a:pPr>
            <a:r>
              <a:rPr lang="en-GB" b="1" dirty="0"/>
              <a:t>Line 171: </a:t>
            </a:r>
            <a:r>
              <a:rPr lang="en-GB" dirty="0"/>
              <a:t>check for a </a:t>
            </a:r>
            <a:r>
              <a:rPr lang="en-GB" b="1" dirty="0" err="1"/>
              <a:t>data.success</a:t>
            </a:r>
            <a:r>
              <a:rPr lang="en-GB" b="1" dirty="0"/>
              <a:t> </a:t>
            </a:r>
            <a:r>
              <a:rPr lang="en-GB" dirty="0"/>
              <a:t>response, if it finds one it populates the </a:t>
            </a:r>
            <a:r>
              <a:rPr lang="en-GB" b="1" dirty="0"/>
              <a:t>global user object </a:t>
            </a:r>
            <a:r>
              <a:rPr lang="en-GB" b="0" dirty="0"/>
              <a:t>created in a previous slide </a:t>
            </a:r>
            <a:r>
              <a:rPr lang="en-GB" dirty="0"/>
              <a:t>with data retrieved from the API </a:t>
            </a:r>
          </a:p>
          <a:p>
            <a:pPr marL="0" indent="0">
              <a:buFont typeface="Arial" panose="020B0604020202020204" pitchFamily="34" charset="0"/>
              <a:buNone/>
            </a:pPr>
            <a:r>
              <a:rPr lang="en-GB" b="1" dirty="0"/>
              <a:t>Line 179: </a:t>
            </a:r>
            <a:r>
              <a:rPr lang="en-GB" dirty="0"/>
              <a:t>calls another function which has yet to be included, this one will get all current tasks for this user from the API</a:t>
            </a:r>
          </a:p>
          <a:p>
            <a:pPr marL="0" indent="0">
              <a:buFont typeface="Arial" panose="020B0604020202020204" pitchFamily="34" charset="0"/>
              <a:buNone/>
            </a:pPr>
            <a:r>
              <a:rPr lang="en-GB" b="1" dirty="0"/>
              <a:t>Lines 181, 183 and 184:</a:t>
            </a:r>
            <a:r>
              <a:rPr lang="en-GB" dirty="0"/>
              <a:t> checks for a </a:t>
            </a:r>
            <a:r>
              <a:rPr lang="en-GB" b="1" dirty="0" err="1"/>
              <a:t>data.message</a:t>
            </a:r>
            <a:r>
              <a:rPr lang="en-GB" dirty="0"/>
              <a:t> response (which is usually an authentication error with an application this simple) and sets the view back to login, adding the appropriate error message</a:t>
            </a:r>
          </a:p>
          <a:p>
            <a:pPr marL="0" indent="0">
              <a:buFont typeface="Arial" panose="020B0604020202020204" pitchFamily="34" charset="0"/>
              <a:buNone/>
            </a:pPr>
            <a:r>
              <a:rPr lang="en-GB" b="1" dirty="0"/>
              <a:t>Line 187: </a:t>
            </a:r>
            <a:r>
              <a:rPr lang="en-GB" dirty="0"/>
              <a:t>deals with connection errors as before</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49</a:t>
            </a:fld>
            <a:endParaRPr lang="en-GB" dirty="0"/>
          </a:p>
        </p:txBody>
      </p:sp>
    </p:spTree>
    <p:extLst>
      <p:ext uri="{BB962C8B-B14F-4D97-AF65-F5344CB8AC3E}">
        <p14:creationId xmlns:p14="http://schemas.microsoft.com/office/powerpoint/2010/main" val="28814823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 This block takes one argument which is a task object which exists inside our overall collection of JSON response objects</a:t>
            </a:r>
          </a:p>
          <a:p>
            <a:pPr marL="0" indent="0">
              <a:buFont typeface="Arial" panose="020B0604020202020204" pitchFamily="34" charset="0"/>
              <a:buNone/>
            </a:pPr>
            <a:r>
              <a:rPr lang="en-GB" dirty="0"/>
              <a:t>The properties inside the task object will mirror the column names in the database, the only two we are interested in is </a:t>
            </a:r>
            <a:r>
              <a:rPr lang="en-GB" b="1" dirty="0"/>
              <a:t>task.id </a:t>
            </a:r>
            <a:r>
              <a:rPr lang="en-GB" dirty="0"/>
              <a:t>(so that we can delete the task) and </a:t>
            </a:r>
            <a:r>
              <a:rPr lang="en-GB" b="1" dirty="0"/>
              <a:t>task.name </a:t>
            </a:r>
            <a:r>
              <a:rPr lang="en-GB" b="0" dirty="0"/>
              <a:t>(</a:t>
            </a:r>
            <a:r>
              <a:rPr lang="en-GB" dirty="0"/>
              <a:t>so that we can display it)</a:t>
            </a:r>
          </a:p>
          <a:p>
            <a:pPr marL="0" indent="0">
              <a:buFont typeface="Arial" panose="020B0604020202020204" pitchFamily="34" charset="0"/>
              <a:buNone/>
            </a:pPr>
            <a:r>
              <a:rPr lang="en-GB" dirty="0"/>
              <a:t>The button control we are drawing here calls another function which has not yet been added – </a:t>
            </a:r>
            <a:r>
              <a:rPr lang="en-GB" b="1" dirty="0" err="1"/>
              <a:t>deleteTaskAttempt</a:t>
            </a:r>
            <a:r>
              <a:rPr lang="en-GB" dirty="0"/>
              <a:t> and passes the </a:t>
            </a:r>
            <a:r>
              <a:rPr lang="en-GB" b="1" dirty="0"/>
              <a:t>task.id </a:t>
            </a:r>
            <a:r>
              <a:rPr lang="en-GB" dirty="0"/>
              <a:t>to it – the idea being that when the button is clicked, we ask the API to delete this task</a:t>
            </a:r>
          </a:p>
        </p:txBody>
      </p:sp>
      <p:sp>
        <p:nvSpPr>
          <p:cNvPr id="4" name="Slide Number Placeholder 3"/>
          <p:cNvSpPr>
            <a:spLocks noGrp="1"/>
          </p:cNvSpPr>
          <p:nvPr>
            <p:ph type="sldNum" sz="quarter" idx="5"/>
          </p:nvPr>
        </p:nvSpPr>
        <p:spPr/>
        <p:txBody>
          <a:bodyPr/>
          <a:lstStyle/>
          <a:p>
            <a:fld id="{F613D83F-DC1D-4206-A168-2287E477B1D2}" type="slidenum">
              <a:rPr lang="en-GB" smtClean="0"/>
              <a:t>50</a:t>
            </a:fld>
            <a:endParaRPr lang="en-GB" dirty="0"/>
          </a:p>
        </p:txBody>
      </p:sp>
    </p:spTree>
    <p:extLst>
      <p:ext uri="{BB962C8B-B14F-4D97-AF65-F5344CB8AC3E}">
        <p14:creationId xmlns:p14="http://schemas.microsoft.com/office/powerpoint/2010/main" val="30588743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*This view works in the same way as the previous example. It accepts an array of JSON task objects from the database as an argument</a:t>
            </a:r>
          </a:p>
          <a:p>
            <a:pPr marL="0" indent="0">
              <a:buFont typeface="Arial" panose="020B0604020202020204" pitchFamily="34" charset="0"/>
              <a:buNone/>
            </a:pPr>
            <a:r>
              <a:rPr lang="en-GB" b="1" dirty="0"/>
              <a:t>Line 102:</a:t>
            </a:r>
            <a:r>
              <a:rPr lang="en-GB" dirty="0"/>
              <a:t> uses the </a:t>
            </a:r>
            <a:r>
              <a:rPr lang="en-GB" b="1" dirty="0" err="1"/>
              <a:t>array.map</a:t>
            </a:r>
            <a:r>
              <a:rPr lang="en-GB" b="1" dirty="0"/>
              <a:t> </a:t>
            </a:r>
            <a:r>
              <a:rPr lang="en-GB" dirty="0"/>
              <a:t>function to send each of the task objects in the collection to the </a:t>
            </a:r>
            <a:r>
              <a:rPr lang="en-GB" b="1" dirty="0" err="1"/>
              <a:t>taskItemView</a:t>
            </a:r>
            <a:r>
              <a:rPr lang="en-GB" dirty="0"/>
              <a:t> function coded on the previous slide and (as this returns another list) uses .join(“”) to convert the code sent back into HTML that can be added to the view</a:t>
            </a:r>
          </a:p>
        </p:txBody>
      </p:sp>
      <p:sp>
        <p:nvSpPr>
          <p:cNvPr id="4" name="Slide Number Placeholder 3"/>
          <p:cNvSpPr>
            <a:spLocks noGrp="1"/>
          </p:cNvSpPr>
          <p:nvPr>
            <p:ph type="sldNum" sz="quarter" idx="5"/>
          </p:nvPr>
        </p:nvSpPr>
        <p:spPr/>
        <p:txBody>
          <a:bodyPr/>
          <a:lstStyle/>
          <a:p>
            <a:fld id="{F613D83F-DC1D-4206-A168-2287E477B1D2}" type="slidenum">
              <a:rPr lang="en-GB" smtClean="0"/>
              <a:t>51</a:t>
            </a:fld>
            <a:endParaRPr lang="en-GB" dirty="0"/>
          </a:p>
        </p:txBody>
      </p:sp>
    </p:spTree>
    <p:extLst>
      <p:ext uri="{BB962C8B-B14F-4D97-AF65-F5344CB8AC3E}">
        <p14:creationId xmlns:p14="http://schemas.microsoft.com/office/powerpoint/2010/main" val="732594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This is a simple overall page view for the tasks page, it assumes no tasks for this user and will be altered by the </a:t>
            </a:r>
            <a:r>
              <a:rPr lang="en-GB" b="1" dirty="0" err="1"/>
              <a:t>tasksTableView</a:t>
            </a:r>
            <a:r>
              <a:rPr lang="en-GB" dirty="0"/>
              <a:t> method coded on the last slide as this calls </a:t>
            </a:r>
            <a:r>
              <a:rPr lang="en-GB" b="1" dirty="0" err="1"/>
              <a:t>setTasksTable</a:t>
            </a:r>
            <a:r>
              <a:rPr lang="en-GB" dirty="0"/>
              <a:t> which sets the content of the </a:t>
            </a:r>
            <a:r>
              <a:rPr lang="en-GB" b="1" dirty="0"/>
              <a:t>&lt;div id=“</a:t>
            </a:r>
            <a:r>
              <a:rPr lang="en-GB" b="1" dirty="0" err="1"/>
              <a:t>tasksTable</a:t>
            </a:r>
            <a:r>
              <a:rPr lang="en-GB" b="1" dirty="0"/>
              <a:t>”&gt; </a:t>
            </a:r>
            <a:r>
              <a:rPr lang="en-GB" dirty="0"/>
              <a:t>block added here.</a:t>
            </a:r>
          </a:p>
        </p:txBody>
      </p:sp>
      <p:sp>
        <p:nvSpPr>
          <p:cNvPr id="4" name="Slide Number Placeholder 3"/>
          <p:cNvSpPr>
            <a:spLocks noGrp="1"/>
          </p:cNvSpPr>
          <p:nvPr>
            <p:ph type="sldNum" sz="quarter" idx="5"/>
          </p:nvPr>
        </p:nvSpPr>
        <p:spPr/>
        <p:txBody>
          <a:bodyPr/>
          <a:lstStyle/>
          <a:p>
            <a:fld id="{F613D83F-DC1D-4206-A168-2287E477B1D2}" type="slidenum">
              <a:rPr lang="en-GB" smtClean="0"/>
              <a:t>52</a:t>
            </a:fld>
            <a:endParaRPr lang="en-GB" dirty="0"/>
          </a:p>
        </p:txBody>
      </p:sp>
    </p:spTree>
    <p:extLst>
      <p:ext uri="{BB962C8B-B14F-4D97-AF65-F5344CB8AC3E}">
        <p14:creationId xmlns:p14="http://schemas.microsoft.com/office/powerpoint/2010/main" val="18795958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case, again, headers are enough as the route identifies the data requested and the security token identifies the user</a:t>
            </a:r>
          </a:p>
          <a:p>
            <a:endParaRPr lang="en-GB" dirty="0"/>
          </a:p>
          <a:p>
            <a:r>
              <a:rPr lang="en-GB" dirty="0"/>
              <a:t>In this response we are only interested in the task id and task name</a:t>
            </a:r>
          </a:p>
          <a:p>
            <a:endParaRPr lang="en-GB" dirty="0"/>
          </a:p>
          <a:p>
            <a:r>
              <a:rPr lang="en-GB" dirty="0"/>
              <a:t>The “success” object contains another object which has a “tasks” key and a list of objects as its data</a:t>
            </a:r>
          </a:p>
          <a:p>
            <a:endParaRPr lang="en-GB" dirty="0"/>
          </a:p>
          <a:p>
            <a:r>
              <a:rPr lang="en-GB" dirty="0"/>
              <a:t>We could access the name and id of the first task in this list as shown below</a:t>
            </a:r>
          </a:p>
          <a:p>
            <a:endParaRPr lang="en-GB" dirty="0"/>
          </a:p>
          <a:p>
            <a:r>
              <a:rPr lang="en-GB" dirty="0"/>
              <a:t>ID = </a:t>
            </a:r>
            <a:r>
              <a:rPr lang="en-GB" b="1" dirty="0" err="1"/>
              <a:t>data.success.tasks</a:t>
            </a:r>
            <a:r>
              <a:rPr lang="en-GB" b="1" dirty="0"/>
              <a:t>[0].id</a:t>
            </a:r>
          </a:p>
          <a:p>
            <a:r>
              <a:rPr lang="en-GB" dirty="0"/>
              <a:t>Name = </a:t>
            </a:r>
            <a:r>
              <a:rPr lang="en-GB" b="1" dirty="0" err="1"/>
              <a:t>data.success.tasks</a:t>
            </a:r>
            <a:r>
              <a:rPr lang="en-GB" b="1" dirty="0"/>
              <a:t>[0].name</a:t>
            </a:r>
          </a:p>
          <a:p>
            <a:endParaRPr lang="en-GB" b="1" dirty="0"/>
          </a:p>
          <a:p>
            <a:r>
              <a:rPr lang="en-GB" b="0" dirty="0"/>
              <a:t>We will not need to deal with tasks individually unless we are deleting them so individual list item access in this manner will not be needed… all the same, understanding the structure of the data is important</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Remember!  </a:t>
            </a:r>
            <a:r>
              <a:rPr lang="en-GB" b="0" dirty="0"/>
              <a:t>When observing JSON blobs { } is an object containing key / value pairs and [ ] is a list </a:t>
            </a:r>
          </a:p>
          <a:p>
            <a:endParaRPr lang="en-GB" b="0" dirty="0"/>
          </a:p>
        </p:txBody>
      </p:sp>
      <p:sp>
        <p:nvSpPr>
          <p:cNvPr id="4" name="Slide Number Placeholder 3"/>
          <p:cNvSpPr>
            <a:spLocks noGrp="1"/>
          </p:cNvSpPr>
          <p:nvPr>
            <p:ph type="sldNum" sz="quarter" idx="5"/>
          </p:nvPr>
        </p:nvSpPr>
        <p:spPr/>
        <p:txBody>
          <a:bodyPr/>
          <a:lstStyle/>
          <a:p>
            <a:fld id="{F613D83F-DC1D-4206-A168-2287E477B1D2}" type="slidenum">
              <a:rPr lang="en-GB" smtClean="0"/>
              <a:t>53</a:t>
            </a:fld>
            <a:endParaRPr lang="en-GB" dirty="0"/>
          </a:p>
        </p:txBody>
      </p:sp>
    </p:spTree>
    <p:extLst>
      <p:ext uri="{BB962C8B-B14F-4D97-AF65-F5344CB8AC3E}">
        <p14:creationId xmlns:p14="http://schemas.microsoft.com/office/powerpoint/2010/main" val="39322709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All of this is the same as the last query functions… the difference here is what we do with the data when it is loaded…  and that will be added on the next slide</a:t>
            </a:r>
          </a:p>
        </p:txBody>
      </p:sp>
      <p:sp>
        <p:nvSpPr>
          <p:cNvPr id="4" name="Slide Number Placeholder 3"/>
          <p:cNvSpPr>
            <a:spLocks noGrp="1"/>
          </p:cNvSpPr>
          <p:nvPr>
            <p:ph type="sldNum" sz="quarter" idx="5"/>
          </p:nvPr>
        </p:nvSpPr>
        <p:spPr/>
        <p:txBody>
          <a:bodyPr/>
          <a:lstStyle/>
          <a:p>
            <a:fld id="{F613D83F-DC1D-4206-A168-2287E477B1D2}" type="slidenum">
              <a:rPr lang="en-GB" smtClean="0"/>
              <a:t>54</a:t>
            </a:fld>
            <a:endParaRPr lang="en-GB" dirty="0"/>
          </a:p>
        </p:txBody>
      </p:sp>
    </p:spTree>
    <p:extLst>
      <p:ext uri="{BB962C8B-B14F-4D97-AF65-F5344CB8AC3E}">
        <p14:creationId xmlns:p14="http://schemas.microsoft.com/office/powerpoint/2010/main" val="6987331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 Taking this one line at a time…</a:t>
            </a:r>
          </a:p>
          <a:p>
            <a:pPr marL="0" indent="0">
              <a:buFont typeface="Arial" panose="020B0604020202020204" pitchFamily="34" charset="0"/>
              <a:buNone/>
            </a:pPr>
            <a:r>
              <a:rPr lang="en-GB" b="1" dirty="0"/>
              <a:t>Lines 246 and 255: d</a:t>
            </a:r>
            <a:r>
              <a:rPr lang="en-GB" dirty="0"/>
              <a:t>eal with success and error message responses as before</a:t>
            </a:r>
          </a:p>
          <a:p>
            <a:pPr marL="0" indent="0">
              <a:buFont typeface="Arial" panose="020B0604020202020204" pitchFamily="34" charset="0"/>
              <a:buNone/>
            </a:pPr>
            <a:r>
              <a:rPr lang="en-GB" b="1" dirty="0"/>
              <a:t>Line 248: </a:t>
            </a:r>
            <a:r>
              <a:rPr lang="en-GB" dirty="0"/>
              <a:t>uses the spread operator</a:t>
            </a:r>
            <a:r>
              <a:rPr lang="en-GB" b="1" dirty="0"/>
              <a:t> (…) </a:t>
            </a:r>
            <a:r>
              <a:rPr lang="en-GB" dirty="0"/>
              <a:t>and a set of </a:t>
            </a:r>
            <a:r>
              <a:rPr lang="en-GB" b="1" dirty="0"/>
              <a:t>[ ] </a:t>
            </a:r>
            <a:r>
              <a:rPr lang="en-GB" dirty="0"/>
              <a:t>brackets to make a new list from the </a:t>
            </a:r>
            <a:r>
              <a:rPr lang="en-GB" b="1" dirty="0" err="1"/>
              <a:t>data.success.tasks</a:t>
            </a:r>
            <a:r>
              <a:rPr lang="en-GB" b="1" dirty="0"/>
              <a:t> </a:t>
            </a:r>
            <a:r>
              <a:rPr lang="en-GB" dirty="0"/>
              <a:t>list and stores this in the global </a:t>
            </a:r>
            <a:r>
              <a:rPr lang="en-GB" b="1" dirty="0"/>
              <a:t>user object</a:t>
            </a:r>
          </a:p>
          <a:p>
            <a:pPr marL="0" indent="0">
              <a:buFont typeface="Arial" panose="020B0604020202020204" pitchFamily="34" charset="0"/>
              <a:buNone/>
            </a:pPr>
            <a:r>
              <a:rPr lang="en-GB" b="1" dirty="0"/>
              <a:t>Line 250: </a:t>
            </a:r>
            <a:r>
              <a:rPr lang="en-GB" b="0" dirty="0"/>
              <a:t>sets a success message to display in the view</a:t>
            </a:r>
          </a:p>
          <a:p>
            <a:pPr marL="0" indent="0">
              <a:buFont typeface="Arial" panose="020B0604020202020204" pitchFamily="34" charset="0"/>
              <a:buNone/>
            </a:pPr>
            <a:r>
              <a:rPr lang="en-GB" b="1" dirty="0"/>
              <a:t>Line 251: </a:t>
            </a:r>
            <a:r>
              <a:rPr lang="en-GB" b="0" dirty="0"/>
              <a:t>calls the method which draws the task view framework HTML (not the tasks table itself)</a:t>
            </a:r>
          </a:p>
          <a:p>
            <a:pPr marL="0" indent="0">
              <a:buFont typeface="Arial" panose="020B0604020202020204" pitchFamily="34" charset="0"/>
              <a:buNone/>
            </a:pPr>
            <a:r>
              <a:rPr lang="en-GB" b="1" dirty="0"/>
              <a:t>Line 252: </a:t>
            </a:r>
            <a:r>
              <a:rPr lang="en-GB" b="0" dirty="0"/>
              <a:t>draws the tasks table view into the previous view if the logged in user has 1 or more tasks assigned to them</a:t>
            </a:r>
          </a:p>
          <a:p>
            <a:pPr marL="0" indent="0">
              <a:buFont typeface="Arial" panose="020B0604020202020204" pitchFamily="34" charset="0"/>
              <a:buNone/>
            </a:pPr>
            <a:r>
              <a:rPr lang="en-GB" b="1" dirty="0"/>
              <a:t>Line 253: </a:t>
            </a:r>
            <a:r>
              <a:rPr lang="en-GB" b="0" dirty="0"/>
              <a:t>sets the menu to the logged in menu (adds a logout control)</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55</a:t>
            </a:fld>
            <a:endParaRPr lang="en-GB" dirty="0"/>
          </a:p>
        </p:txBody>
      </p:sp>
    </p:spTree>
    <p:extLst>
      <p:ext uri="{BB962C8B-B14F-4D97-AF65-F5344CB8AC3E}">
        <p14:creationId xmlns:p14="http://schemas.microsoft.com/office/powerpoint/2010/main" val="1412156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https://www.w3schools.com/jsref/jsref_map.asp</a:t>
            </a:r>
          </a:p>
          <a:p>
            <a:r>
              <a:rPr lang="en-GB" dirty="0"/>
              <a:t>https://www.w3schools.com/jsref/jsref_filter.asp</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*Each returns a new array which is the result of running the function against the elements of the original collection</a:t>
            </a:r>
          </a:p>
          <a:p>
            <a:endParaRPr lang="en-GB" dirty="0"/>
          </a:p>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11</a:t>
            </a:fld>
            <a:endParaRPr lang="en-GB" dirty="0"/>
          </a:p>
        </p:txBody>
      </p:sp>
    </p:spTree>
    <p:extLst>
      <p:ext uri="{BB962C8B-B14F-4D97-AF65-F5344CB8AC3E}">
        <p14:creationId xmlns:p14="http://schemas.microsoft.com/office/powerpoint/2010/main" val="7658187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56</a:t>
            </a:fld>
            <a:endParaRPr lang="en-GB" dirty="0"/>
          </a:p>
        </p:txBody>
      </p:sp>
    </p:spTree>
    <p:extLst>
      <p:ext uri="{BB962C8B-B14F-4D97-AF65-F5344CB8AC3E}">
        <p14:creationId xmlns:p14="http://schemas.microsoft.com/office/powerpoint/2010/main" val="34141027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form data is needed to test a registration response, in that passwords are entered twice and a name is also entered</a:t>
            </a:r>
          </a:p>
          <a:p>
            <a:r>
              <a:rPr lang="en-GB" dirty="0"/>
              <a:t>What is returned from the API is identical to the successful login response</a:t>
            </a:r>
          </a:p>
        </p:txBody>
      </p:sp>
      <p:sp>
        <p:nvSpPr>
          <p:cNvPr id="4" name="Slide Number Placeholder 3"/>
          <p:cNvSpPr>
            <a:spLocks noGrp="1"/>
          </p:cNvSpPr>
          <p:nvPr>
            <p:ph type="sldNum" sz="quarter" idx="5"/>
          </p:nvPr>
        </p:nvSpPr>
        <p:spPr/>
        <p:txBody>
          <a:bodyPr/>
          <a:lstStyle/>
          <a:p>
            <a:fld id="{F613D83F-DC1D-4206-A168-2287E477B1D2}" type="slidenum">
              <a:rPr lang="en-GB" smtClean="0"/>
              <a:t>58</a:t>
            </a:fld>
            <a:endParaRPr lang="en-GB" dirty="0"/>
          </a:p>
        </p:txBody>
      </p:sp>
    </p:spTree>
    <p:extLst>
      <p:ext uri="{BB962C8B-B14F-4D97-AF65-F5344CB8AC3E}">
        <p14:creationId xmlns:p14="http://schemas.microsoft.com/office/powerpoint/2010/main" val="41853553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the other hand, a failed response to register a new user is quite a different block of data from the comparative failed login attempt and needs to be handled differently in the</a:t>
            </a:r>
            <a:r>
              <a:rPr lang="en-GB" b="1" dirty="0"/>
              <a:t> .then </a:t>
            </a:r>
            <a:r>
              <a:rPr lang="en-GB" dirty="0"/>
              <a:t>block of the </a:t>
            </a:r>
            <a:r>
              <a:rPr lang="en-GB" b="1" dirty="0" err="1"/>
              <a:t>fetch.then</a:t>
            </a:r>
            <a:r>
              <a:rPr lang="en-GB" b="1" dirty="0"/>
              <a:t> </a:t>
            </a:r>
            <a:r>
              <a:rPr lang="en-GB" dirty="0"/>
              <a:t>statement</a:t>
            </a:r>
          </a:p>
        </p:txBody>
      </p:sp>
      <p:sp>
        <p:nvSpPr>
          <p:cNvPr id="4" name="Slide Number Placeholder 3"/>
          <p:cNvSpPr>
            <a:spLocks noGrp="1"/>
          </p:cNvSpPr>
          <p:nvPr>
            <p:ph type="sldNum" sz="quarter" idx="5"/>
          </p:nvPr>
        </p:nvSpPr>
        <p:spPr/>
        <p:txBody>
          <a:bodyPr/>
          <a:lstStyle/>
          <a:p>
            <a:fld id="{F613D83F-DC1D-4206-A168-2287E477B1D2}" type="slidenum">
              <a:rPr lang="en-GB" smtClean="0"/>
              <a:t>59</a:t>
            </a:fld>
            <a:endParaRPr lang="en-GB" dirty="0"/>
          </a:p>
        </p:txBody>
      </p:sp>
    </p:spTree>
    <p:extLst>
      <p:ext uri="{BB962C8B-B14F-4D97-AF65-F5344CB8AC3E}">
        <p14:creationId xmlns:p14="http://schemas.microsoft.com/office/powerpoint/2010/main" val="22495530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This block of code is not yet complete.  </a:t>
            </a:r>
            <a:br>
              <a:rPr lang="en-GB" dirty="0"/>
            </a:br>
            <a:r>
              <a:rPr lang="en-GB" dirty="0"/>
              <a:t>The only differences here are the extra form data elements which are recorded from the HTML form and added to the </a:t>
            </a:r>
            <a:r>
              <a:rPr lang="en-GB" b="1" dirty="0" err="1"/>
              <a:t>formData</a:t>
            </a:r>
            <a:r>
              <a:rPr lang="en-GB" dirty="0"/>
              <a:t> object</a:t>
            </a:r>
            <a:br>
              <a:rPr lang="en-GB" dirty="0"/>
            </a:br>
            <a:r>
              <a:rPr lang="en-GB" dirty="0"/>
              <a:t>If we were building a robust application, this would be a good place to check that the </a:t>
            </a:r>
            <a:r>
              <a:rPr lang="en-GB" b="1" dirty="0"/>
              <a:t>password</a:t>
            </a:r>
            <a:r>
              <a:rPr lang="en-GB" dirty="0"/>
              <a:t> and </a:t>
            </a:r>
            <a:r>
              <a:rPr lang="en-GB" b="1" dirty="0" err="1"/>
              <a:t>c_password</a:t>
            </a:r>
            <a:r>
              <a:rPr lang="en-GB" dirty="0"/>
              <a:t> match before sending the query – this build lazily lets the API handle that – in a production application this would result in excessive server load</a:t>
            </a:r>
          </a:p>
        </p:txBody>
      </p:sp>
      <p:sp>
        <p:nvSpPr>
          <p:cNvPr id="4" name="Slide Number Placeholder 3"/>
          <p:cNvSpPr>
            <a:spLocks noGrp="1"/>
          </p:cNvSpPr>
          <p:nvPr>
            <p:ph type="sldNum" sz="quarter" idx="5"/>
          </p:nvPr>
        </p:nvSpPr>
        <p:spPr/>
        <p:txBody>
          <a:bodyPr/>
          <a:lstStyle/>
          <a:p>
            <a:fld id="{F613D83F-DC1D-4206-A168-2287E477B1D2}" type="slidenum">
              <a:rPr lang="en-GB" smtClean="0"/>
              <a:t>60</a:t>
            </a:fld>
            <a:endParaRPr lang="en-GB" dirty="0"/>
          </a:p>
        </p:txBody>
      </p:sp>
    </p:spTree>
    <p:extLst>
      <p:ext uri="{BB962C8B-B14F-4D97-AF65-F5344CB8AC3E}">
        <p14:creationId xmlns:p14="http://schemas.microsoft.com/office/powerpoint/2010/main" val="7616932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 The </a:t>
            </a:r>
            <a:r>
              <a:rPr lang="en-GB" b="1" dirty="0" err="1"/>
              <a:t>fetch.then.catch</a:t>
            </a:r>
            <a:r>
              <a:rPr lang="en-GB" b="1" dirty="0"/>
              <a:t> </a:t>
            </a:r>
            <a:r>
              <a:rPr lang="en-GB" dirty="0"/>
              <a:t>blocks here are nearly identical to those added for the </a:t>
            </a:r>
            <a:r>
              <a:rPr lang="en-GB" b="1" dirty="0" err="1"/>
              <a:t>loginAttempt</a:t>
            </a:r>
            <a:r>
              <a:rPr lang="en-GB" dirty="0"/>
              <a:t> function, see </a:t>
            </a:r>
            <a:r>
              <a:rPr lang="en-GB" b="0" dirty="0"/>
              <a:t>previous slides </a:t>
            </a:r>
            <a:r>
              <a:rPr lang="en-GB" dirty="0"/>
              <a:t>for explanations</a:t>
            </a:r>
          </a:p>
          <a:p>
            <a:pPr marL="0" indent="0">
              <a:buFont typeface="Arial" panose="020B0604020202020204" pitchFamily="34" charset="0"/>
              <a:buNone/>
            </a:pPr>
            <a:r>
              <a:rPr lang="en-GB" dirty="0"/>
              <a:t>The only difference here is that if </a:t>
            </a:r>
            <a:r>
              <a:rPr lang="en-GB" b="1" dirty="0" err="1"/>
              <a:t>data.error</a:t>
            </a:r>
            <a:r>
              <a:rPr lang="en-GB" b="1" dirty="0"/>
              <a:t> </a:t>
            </a:r>
            <a:r>
              <a:rPr lang="en-GB" dirty="0"/>
              <a:t>is detected, the </a:t>
            </a:r>
            <a:r>
              <a:rPr lang="en-GB" b="1" dirty="0"/>
              <a:t>register view </a:t>
            </a:r>
            <a:r>
              <a:rPr lang="en-GB" dirty="0"/>
              <a:t>is redrawn rather than the </a:t>
            </a:r>
            <a:r>
              <a:rPr lang="en-GB" b="1" dirty="0"/>
              <a:t>login view</a:t>
            </a:r>
            <a:br>
              <a:rPr lang="en-GB" b="1" dirty="0"/>
            </a:br>
            <a:r>
              <a:rPr lang="en-GB" b="0" dirty="0"/>
              <a:t>This function feeds on to </a:t>
            </a:r>
            <a:r>
              <a:rPr lang="en-GB" b="1" dirty="0" err="1"/>
              <a:t>getUserDetails</a:t>
            </a:r>
            <a:r>
              <a:rPr lang="en-GB" b="0" dirty="0"/>
              <a:t> if successful in the same way as </a:t>
            </a:r>
            <a:r>
              <a:rPr lang="en-GB" b="1" dirty="0" err="1"/>
              <a:t>loginAttempt</a:t>
            </a:r>
            <a:r>
              <a:rPr lang="en-GB" b="0" dirty="0"/>
              <a:t> does</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61</a:t>
            </a:fld>
            <a:endParaRPr lang="en-GB" dirty="0"/>
          </a:p>
        </p:txBody>
      </p:sp>
    </p:spTree>
    <p:extLst>
      <p:ext uri="{BB962C8B-B14F-4D97-AF65-F5344CB8AC3E}">
        <p14:creationId xmlns:p14="http://schemas.microsoft.com/office/powerpoint/2010/main" val="42520553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 </a:t>
            </a:r>
            <a:r>
              <a:rPr lang="en-GB" b="0" dirty="0"/>
              <a:t>Very small – simple function to handle a logout</a:t>
            </a:r>
            <a:br>
              <a:rPr lang="en-GB" b="1" dirty="0"/>
            </a:br>
            <a:r>
              <a:rPr lang="en-GB" b="1" dirty="0"/>
              <a:t>Line 240: </a:t>
            </a:r>
            <a:r>
              <a:rPr lang="en-GB" dirty="0"/>
              <a:t>uses the built-in browser confirm dialog box which returns true if the user presses “OK” or false if they press “Cancel” (this is fairly dirty from a UX perspective but also quick and effective)</a:t>
            </a:r>
          </a:p>
          <a:p>
            <a:pPr marL="0" indent="0">
              <a:buFont typeface="Arial" panose="020B0604020202020204" pitchFamily="34" charset="0"/>
              <a:buNone/>
            </a:pPr>
            <a:r>
              <a:rPr lang="en-GB" b="1" dirty="0"/>
              <a:t>Line 242: </a:t>
            </a:r>
            <a:r>
              <a:rPr lang="en-GB" dirty="0"/>
              <a:t>clears out the global user object</a:t>
            </a:r>
          </a:p>
          <a:p>
            <a:pPr marL="0" indent="0">
              <a:buFont typeface="Arial" panose="020B0604020202020204" pitchFamily="34" charset="0"/>
              <a:buNone/>
            </a:pPr>
            <a:r>
              <a:rPr lang="en-GB" b="1" dirty="0"/>
              <a:t>Lines 244 and 245: </a:t>
            </a:r>
            <a:r>
              <a:rPr lang="en-GB" dirty="0"/>
              <a:t>reset the view back to the login view with a suitable message</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63</a:t>
            </a:fld>
            <a:endParaRPr lang="en-GB" dirty="0"/>
          </a:p>
        </p:txBody>
      </p:sp>
    </p:spTree>
    <p:extLst>
      <p:ext uri="{BB962C8B-B14F-4D97-AF65-F5344CB8AC3E}">
        <p14:creationId xmlns:p14="http://schemas.microsoft.com/office/powerpoint/2010/main" val="34794779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JSON blob should be relatively straightforward by now</a:t>
            </a:r>
          </a:p>
          <a:p>
            <a:endParaRPr lang="en-GB" dirty="0"/>
          </a:p>
          <a:p>
            <a:r>
              <a:rPr lang="en-GB" dirty="0"/>
              <a:t>New task name = </a:t>
            </a:r>
            <a:r>
              <a:rPr lang="en-GB" b="1" dirty="0"/>
              <a:t>data.success.add.name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New task id = </a:t>
            </a:r>
            <a:r>
              <a:rPr lang="en-GB" b="1" dirty="0"/>
              <a:t>data.success.add.id</a:t>
            </a:r>
          </a:p>
          <a:p>
            <a:endParaRPr lang="en-GB" b="1" dirty="0"/>
          </a:p>
          <a:p>
            <a:r>
              <a:rPr lang="en-GB" b="0" dirty="0"/>
              <a:t>We don’t care about the rest!</a:t>
            </a:r>
          </a:p>
          <a:p>
            <a:endParaRPr lang="en-GB" b="0" dirty="0"/>
          </a:p>
          <a:p>
            <a:r>
              <a:rPr lang="en-GB" b="0" dirty="0"/>
              <a:t>Make sure that the Accept and Authorisation headers are included or this query won’t run correctly</a:t>
            </a:r>
          </a:p>
        </p:txBody>
      </p:sp>
      <p:sp>
        <p:nvSpPr>
          <p:cNvPr id="4" name="Slide Number Placeholder 3"/>
          <p:cNvSpPr>
            <a:spLocks noGrp="1"/>
          </p:cNvSpPr>
          <p:nvPr>
            <p:ph type="sldNum" sz="quarter" idx="5"/>
          </p:nvPr>
        </p:nvSpPr>
        <p:spPr/>
        <p:txBody>
          <a:bodyPr/>
          <a:lstStyle/>
          <a:p>
            <a:fld id="{F613D83F-DC1D-4206-A168-2287E477B1D2}" type="slidenum">
              <a:rPr lang="en-GB" smtClean="0"/>
              <a:t>65</a:t>
            </a:fld>
            <a:endParaRPr lang="en-GB" dirty="0"/>
          </a:p>
        </p:txBody>
      </p:sp>
    </p:spTree>
    <p:extLst>
      <p:ext uri="{BB962C8B-B14F-4D97-AF65-F5344CB8AC3E}">
        <p14:creationId xmlns:p14="http://schemas.microsoft.com/office/powerpoint/2010/main" val="29215074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 All we need to complete this request is the name of the new task to add (this function is called when the </a:t>
            </a:r>
            <a:r>
              <a:rPr lang="en-GB" b="1" dirty="0"/>
              <a:t>“Add Task” </a:t>
            </a:r>
            <a:r>
              <a:rPr lang="en-GB" dirty="0"/>
              <a:t>button is pressed)</a:t>
            </a:r>
            <a:br>
              <a:rPr lang="en-GB" dirty="0"/>
            </a:br>
            <a:r>
              <a:rPr lang="en-GB" b="1" dirty="0"/>
              <a:t>Line 325: </a:t>
            </a:r>
            <a:r>
              <a:rPr lang="en-GB" dirty="0"/>
              <a:t>gets the task name as entered into the new task text entry</a:t>
            </a:r>
          </a:p>
          <a:p>
            <a:pPr marL="0" indent="0">
              <a:buFont typeface="Arial" panose="020B0604020202020204" pitchFamily="34" charset="0"/>
              <a:buNone/>
            </a:pPr>
            <a:r>
              <a:rPr lang="en-GB" b="1" dirty="0"/>
              <a:t>Lines 327 and 328: </a:t>
            </a:r>
            <a:r>
              <a:rPr lang="en-GB" dirty="0"/>
              <a:t>create a </a:t>
            </a:r>
            <a:r>
              <a:rPr lang="en-GB" b="1" dirty="0" err="1"/>
              <a:t>formData</a:t>
            </a:r>
            <a:r>
              <a:rPr lang="en-GB" dirty="0"/>
              <a:t> object and add the task name</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The </a:t>
            </a:r>
            <a:r>
              <a:rPr lang="en-GB" b="1" dirty="0"/>
              <a:t>.then </a:t>
            </a:r>
            <a:r>
              <a:rPr lang="en-GB" dirty="0"/>
              <a:t>blocks have been omitted in this code sample.  They will replace the toto comment in the next step</a:t>
            </a:r>
          </a:p>
        </p:txBody>
      </p:sp>
      <p:sp>
        <p:nvSpPr>
          <p:cNvPr id="4" name="Slide Number Placeholder 3"/>
          <p:cNvSpPr>
            <a:spLocks noGrp="1"/>
          </p:cNvSpPr>
          <p:nvPr>
            <p:ph type="sldNum" sz="quarter" idx="5"/>
          </p:nvPr>
        </p:nvSpPr>
        <p:spPr/>
        <p:txBody>
          <a:bodyPr/>
          <a:lstStyle/>
          <a:p>
            <a:fld id="{F613D83F-DC1D-4206-A168-2287E477B1D2}" type="slidenum">
              <a:rPr lang="en-GB" smtClean="0"/>
              <a:t>66</a:t>
            </a:fld>
            <a:endParaRPr lang="en-GB" dirty="0"/>
          </a:p>
        </p:txBody>
      </p:sp>
    </p:spTree>
    <p:extLst>
      <p:ext uri="{BB962C8B-B14F-4D97-AF65-F5344CB8AC3E}">
        <p14:creationId xmlns:p14="http://schemas.microsoft.com/office/powerpoint/2010/main" val="29537549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 The </a:t>
            </a:r>
            <a:r>
              <a:rPr lang="en-GB" b="1" dirty="0"/>
              <a:t>/tasks/add </a:t>
            </a:r>
            <a:r>
              <a:rPr lang="en-GB" dirty="0"/>
              <a:t>route causes the API to store the new task for the user corresponding to the token data sent – it then responds with </a:t>
            </a:r>
            <a:r>
              <a:rPr lang="en-GB" b="1" dirty="0" err="1"/>
              <a:t>data.success</a:t>
            </a:r>
            <a:r>
              <a:rPr lang="en-GB" b="1" dirty="0"/>
              <a:t> </a:t>
            </a:r>
            <a:r>
              <a:rPr lang="en-GB" dirty="0"/>
              <a:t>and an object containing the task details (</a:t>
            </a:r>
            <a:r>
              <a:rPr lang="en-GB" b="1" dirty="0"/>
              <a:t>task.id </a:t>
            </a:r>
            <a:r>
              <a:rPr lang="en-GB" dirty="0"/>
              <a:t>etc)</a:t>
            </a:r>
            <a:br>
              <a:rPr lang="en-GB" dirty="0"/>
            </a:br>
            <a:r>
              <a:rPr lang="en-GB" b="1" dirty="0"/>
              <a:t>Line 344: </a:t>
            </a:r>
            <a:r>
              <a:rPr lang="en-GB" b="0" dirty="0"/>
              <a:t>uses the spread operator to expand the current global </a:t>
            </a:r>
            <a:r>
              <a:rPr lang="en-GB" b="1" dirty="0" err="1"/>
              <a:t>user.tasks</a:t>
            </a:r>
            <a:r>
              <a:rPr lang="en-GB" b="1" dirty="0"/>
              <a:t> </a:t>
            </a:r>
            <a:r>
              <a:rPr lang="en-GB" b="0" dirty="0"/>
              <a:t>list into a new list, adds the new task object from the API response and stores this back into the global </a:t>
            </a:r>
            <a:r>
              <a:rPr lang="en-GB" b="1" dirty="0" err="1"/>
              <a:t>user.tasks</a:t>
            </a:r>
            <a:r>
              <a:rPr lang="en-GB" b="1" dirty="0"/>
              <a:t> </a:t>
            </a:r>
            <a:r>
              <a:rPr lang="en-GB" b="0" dirty="0"/>
              <a:t>list</a:t>
            </a:r>
            <a:r>
              <a:rPr lang="en-GB" b="1" dirty="0"/>
              <a:t> </a:t>
            </a:r>
          </a:p>
          <a:p>
            <a:pPr marL="0" indent="0">
              <a:buFont typeface="Arial" panose="020B0604020202020204" pitchFamily="34" charset="0"/>
              <a:buNone/>
            </a:pPr>
            <a:r>
              <a:rPr lang="en-GB" b="1" dirty="0"/>
              <a:t>Line 346: </a:t>
            </a:r>
            <a:r>
              <a:rPr lang="en-GB" dirty="0"/>
              <a:t>redraws the tasks table now including the newly added task</a:t>
            </a:r>
          </a:p>
          <a:p>
            <a:pPr marL="0" indent="0">
              <a:buFont typeface="Arial" panose="020B0604020202020204" pitchFamily="34" charset="0"/>
              <a:buNone/>
            </a:pPr>
            <a:r>
              <a:rPr lang="en-GB" b="1" dirty="0"/>
              <a:t>Line 348: </a:t>
            </a:r>
            <a:r>
              <a:rPr lang="en-GB" dirty="0"/>
              <a:t>clears out the new task textbox</a:t>
            </a:r>
          </a:p>
          <a:p>
            <a:pPr marL="0" indent="0">
              <a:buFont typeface="Arial" panose="020B0604020202020204" pitchFamily="34" charset="0"/>
              <a:buNone/>
            </a:pPr>
            <a:r>
              <a:rPr lang="en-GB" b="1" dirty="0"/>
              <a:t>Line 350: </a:t>
            </a:r>
            <a:r>
              <a:rPr lang="en-GB" dirty="0"/>
              <a:t>draws a success message</a:t>
            </a:r>
          </a:p>
        </p:txBody>
      </p:sp>
      <p:sp>
        <p:nvSpPr>
          <p:cNvPr id="4" name="Slide Number Placeholder 3"/>
          <p:cNvSpPr>
            <a:spLocks noGrp="1"/>
          </p:cNvSpPr>
          <p:nvPr>
            <p:ph type="sldNum" sz="quarter" idx="5"/>
          </p:nvPr>
        </p:nvSpPr>
        <p:spPr/>
        <p:txBody>
          <a:bodyPr/>
          <a:lstStyle/>
          <a:p>
            <a:fld id="{F613D83F-DC1D-4206-A168-2287E477B1D2}" type="slidenum">
              <a:rPr lang="en-GB" smtClean="0"/>
              <a:t>67</a:t>
            </a:fld>
            <a:endParaRPr lang="en-GB" dirty="0"/>
          </a:p>
        </p:txBody>
      </p:sp>
    </p:spTree>
    <p:extLst>
      <p:ext uri="{BB962C8B-B14F-4D97-AF65-F5344CB8AC3E}">
        <p14:creationId xmlns:p14="http://schemas.microsoft.com/office/powerpoint/2010/main" val="10922185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should not require explanation by this point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Make sure that the Accept and Authorisation headers are included or this query won’t run correctly</a:t>
            </a:r>
          </a:p>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69</a:t>
            </a:fld>
            <a:endParaRPr lang="en-GB" dirty="0"/>
          </a:p>
        </p:txBody>
      </p:sp>
    </p:spTree>
    <p:extLst>
      <p:ext uri="{BB962C8B-B14F-4D97-AF65-F5344CB8AC3E}">
        <p14:creationId xmlns:p14="http://schemas.microsoft.com/office/powerpoint/2010/main" val="3649551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https://developer.mozilla.org/en-US/docs/Web/HTTP/CORS</a:t>
            </a:r>
          </a:p>
          <a:p>
            <a:r>
              <a:rPr lang="en-GB" dirty="0"/>
              <a:t>https://www.w3.org/wiki/CORS_Enabled</a:t>
            </a:r>
          </a:p>
        </p:txBody>
      </p:sp>
      <p:sp>
        <p:nvSpPr>
          <p:cNvPr id="4" name="Slide Number Placeholder 3"/>
          <p:cNvSpPr>
            <a:spLocks noGrp="1"/>
          </p:cNvSpPr>
          <p:nvPr>
            <p:ph type="sldNum" sz="quarter" idx="5"/>
          </p:nvPr>
        </p:nvSpPr>
        <p:spPr/>
        <p:txBody>
          <a:bodyPr/>
          <a:lstStyle/>
          <a:p>
            <a:fld id="{F613D83F-DC1D-4206-A168-2287E477B1D2}" type="slidenum">
              <a:rPr lang="en-GB" smtClean="0"/>
              <a:t>13</a:t>
            </a:fld>
            <a:endParaRPr lang="en-GB" dirty="0"/>
          </a:p>
        </p:txBody>
      </p:sp>
    </p:spTree>
    <p:extLst>
      <p:ext uri="{BB962C8B-B14F-4D97-AF65-F5344CB8AC3E}">
        <p14:creationId xmlns:p14="http://schemas.microsoft.com/office/powerpoint/2010/main" val="36694698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The final function required – this function is called when the </a:t>
            </a:r>
            <a:r>
              <a:rPr lang="en-GB" b="1" dirty="0"/>
              <a:t>“Delete Task” </a:t>
            </a:r>
            <a:r>
              <a:rPr lang="en-GB" dirty="0"/>
              <a:t>button is pressed from the respective task row in the tasks table – the button passes the </a:t>
            </a:r>
            <a:r>
              <a:rPr lang="en-GB" b="1" dirty="0"/>
              <a:t>task id </a:t>
            </a:r>
            <a:r>
              <a:rPr lang="en-GB" dirty="0"/>
              <a:t>to be deleted </a:t>
            </a:r>
          </a:p>
          <a:p>
            <a:r>
              <a:rPr lang="en-GB" b="1" dirty="0"/>
              <a:t>Line 366: </a:t>
            </a:r>
            <a:r>
              <a:rPr lang="en-GB" dirty="0"/>
              <a:t>retrieves the specific task under threat of deletion from the global </a:t>
            </a:r>
            <a:r>
              <a:rPr lang="en-GB" b="1" dirty="0" err="1"/>
              <a:t>user.tasks</a:t>
            </a:r>
            <a:r>
              <a:rPr lang="en-GB" b="1" dirty="0"/>
              <a:t> </a:t>
            </a:r>
            <a:r>
              <a:rPr lang="en-GB" dirty="0"/>
              <a:t>collection using the </a:t>
            </a:r>
            <a:r>
              <a:rPr lang="en-GB" b="1" dirty="0" err="1"/>
              <a:t>array.filter</a:t>
            </a:r>
            <a:r>
              <a:rPr lang="en-GB" b="1" dirty="0"/>
              <a:t> </a:t>
            </a:r>
            <a:r>
              <a:rPr lang="en-GB" dirty="0"/>
              <a:t>method which returns a new array based on the test specified</a:t>
            </a:r>
          </a:p>
          <a:p>
            <a:r>
              <a:rPr lang="en-GB" b="1" dirty="0"/>
              <a:t>Line 367: </a:t>
            </a:r>
            <a:r>
              <a:rPr lang="en-GB" dirty="0"/>
              <a:t>Again uses the (quick and dirty) built in confirm dialog to ask the user if they are sure they would like to delete the task. If they choose </a:t>
            </a:r>
            <a:r>
              <a:rPr lang="en-GB" b="1" dirty="0"/>
              <a:t>“Cancel”</a:t>
            </a:r>
            <a:r>
              <a:rPr lang="en-GB" b="0" dirty="0"/>
              <a:t>, </a:t>
            </a:r>
            <a:r>
              <a:rPr lang="en-GB" dirty="0"/>
              <a:t>the return statement at the end of the line ends this function and the delete request</a:t>
            </a:r>
          </a:p>
          <a:p>
            <a:r>
              <a:rPr lang="en-GB" b="1" dirty="0"/>
              <a:t>Line 370-381 </a:t>
            </a:r>
            <a:r>
              <a:rPr lang="en-GB" dirty="0"/>
              <a:t>and </a:t>
            </a:r>
            <a:r>
              <a:rPr lang="en-GB" b="1" dirty="0"/>
              <a:t>Line 386</a:t>
            </a:r>
            <a:r>
              <a:rPr lang="en-GB" dirty="0"/>
              <a:t>: are only accessibly by pressing </a:t>
            </a:r>
            <a:r>
              <a:rPr lang="en-GB" b="1" dirty="0"/>
              <a:t>“OK” </a:t>
            </a:r>
            <a:r>
              <a:rPr lang="en-GB" dirty="0"/>
              <a:t>on the confirm dialog. None of this code is new in function or structure, only the call to the </a:t>
            </a:r>
            <a:r>
              <a:rPr lang="en-GB" b="1" dirty="0"/>
              <a:t>/tasks/destroy </a:t>
            </a:r>
            <a:r>
              <a:rPr lang="en-GB" dirty="0"/>
              <a:t>route is different than previous blocks</a:t>
            </a:r>
            <a:br>
              <a:rPr lang="en-GB" dirty="0"/>
            </a:br>
            <a:br>
              <a:rPr lang="en-GB" dirty="0"/>
            </a:br>
            <a:r>
              <a:rPr lang="en-GB" dirty="0"/>
              <a:t>Handling the response for this query will be completed in the next slide, replacing the </a:t>
            </a:r>
            <a:r>
              <a:rPr lang="en-GB" b="1" dirty="0" err="1"/>
              <a:t>todo</a:t>
            </a:r>
            <a:r>
              <a:rPr lang="en-GB" dirty="0"/>
              <a:t> </a:t>
            </a:r>
            <a:r>
              <a:rPr lang="en-GB" b="1" dirty="0"/>
              <a:t>comment</a:t>
            </a:r>
            <a:r>
              <a:rPr lang="en-GB" dirty="0"/>
              <a:t> on </a:t>
            </a:r>
            <a:r>
              <a:rPr lang="en-GB" b="1" dirty="0"/>
              <a:t>line 383</a:t>
            </a:r>
          </a:p>
        </p:txBody>
      </p:sp>
      <p:sp>
        <p:nvSpPr>
          <p:cNvPr id="4" name="Slide Number Placeholder 3"/>
          <p:cNvSpPr>
            <a:spLocks noGrp="1"/>
          </p:cNvSpPr>
          <p:nvPr>
            <p:ph type="sldNum" sz="quarter" idx="5"/>
          </p:nvPr>
        </p:nvSpPr>
        <p:spPr/>
        <p:txBody>
          <a:bodyPr/>
          <a:lstStyle/>
          <a:p>
            <a:fld id="{F613D83F-DC1D-4206-A168-2287E477B1D2}" type="slidenum">
              <a:rPr lang="en-GB" smtClean="0"/>
              <a:t>70</a:t>
            </a:fld>
            <a:endParaRPr lang="en-GB" dirty="0"/>
          </a:p>
        </p:txBody>
      </p:sp>
    </p:spTree>
    <p:extLst>
      <p:ext uri="{BB962C8B-B14F-4D97-AF65-F5344CB8AC3E}">
        <p14:creationId xmlns:p14="http://schemas.microsoft.com/office/powerpoint/2010/main" val="9512953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Finally, we handle the response from the </a:t>
            </a:r>
            <a:r>
              <a:rPr lang="en-GB" b="1" dirty="0"/>
              <a:t>/tasks/destroy </a:t>
            </a:r>
            <a:r>
              <a:rPr lang="en-GB" dirty="0"/>
              <a:t>route replacing the </a:t>
            </a:r>
            <a:r>
              <a:rPr lang="en-GB" b="1" dirty="0" err="1"/>
              <a:t>todo</a:t>
            </a:r>
            <a:r>
              <a:rPr lang="en-GB" b="1" dirty="0"/>
              <a:t> comment </a:t>
            </a:r>
            <a:r>
              <a:rPr lang="en-GB" dirty="0"/>
              <a:t>which was on </a:t>
            </a:r>
            <a:r>
              <a:rPr lang="en-GB" b="1" dirty="0"/>
              <a:t>line 383</a:t>
            </a:r>
          </a:p>
          <a:p>
            <a:r>
              <a:rPr lang="en-GB" b="1" dirty="0"/>
              <a:t>Line 387:  </a:t>
            </a:r>
            <a:r>
              <a:rPr lang="en-GB" b="0" dirty="0"/>
              <a:t>resets the </a:t>
            </a:r>
            <a:r>
              <a:rPr lang="en-GB" b="1" dirty="0" err="1"/>
              <a:t>user.tasks</a:t>
            </a:r>
            <a:r>
              <a:rPr lang="en-GB" b="1" dirty="0"/>
              <a:t> </a:t>
            </a:r>
            <a:r>
              <a:rPr lang="en-GB" b="0" dirty="0"/>
              <a:t>list to a new list without the removed task again using </a:t>
            </a:r>
            <a:r>
              <a:rPr lang="en-GB" b="1" dirty="0" err="1"/>
              <a:t>array.filter</a:t>
            </a:r>
            <a:r>
              <a:rPr lang="en-GB" b="0" dirty="0"/>
              <a:t> in this instance to remove the deleted entry</a:t>
            </a:r>
            <a:r>
              <a:rPr lang="en-GB" b="1" dirty="0"/>
              <a:t> </a:t>
            </a:r>
          </a:p>
          <a:p>
            <a:r>
              <a:rPr lang="en-GB" b="0" dirty="0"/>
              <a:t>All other code here is similar or identical to previous functions</a:t>
            </a:r>
          </a:p>
        </p:txBody>
      </p:sp>
      <p:sp>
        <p:nvSpPr>
          <p:cNvPr id="4" name="Slide Number Placeholder 3"/>
          <p:cNvSpPr>
            <a:spLocks noGrp="1"/>
          </p:cNvSpPr>
          <p:nvPr>
            <p:ph type="sldNum" sz="quarter" idx="5"/>
          </p:nvPr>
        </p:nvSpPr>
        <p:spPr/>
        <p:txBody>
          <a:bodyPr/>
          <a:lstStyle/>
          <a:p>
            <a:fld id="{F613D83F-DC1D-4206-A168-2287E477B1D2}" type="slidenum">
              <a:rPr lang="en-GB" smtClean="0"/>
              <a:t>71</a:t>
            </a:fld>
            <a:endParaRPr lang="en-GB" dirty="0"/>
          </a:p>
        </p:txBody>
      </p:sp>
    </p:spTree>
    <p:extLst>
      <p:ext uri="{BB962C8B-B14F-4D97-AF65-F5344CB8AC3E}">
        <p14:creationId xmlns:p14="http://schemas.microsoft.com/office/powerpoint/2010/main" val="3885742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https://www.w3.org/wiki/CORS_Enabled</a:t>
            </a:r>
          </a:p>
        </p:txBody>
      </p:sp>
      <p:sp>
        <p:nvSpPr>
          <p:cNvPr id="4" name="Slide Number Placeholder 3"/>
          <p:cNvSpPr>
            <a:spLocks noGrp="1"/>
          </p:cNvSpPr>
          <p:nvPr>
            <p:ph type="sldNum" sz="quarter" idx="5"/>
          </p:nvPr>
        </p:nvSpPr>
        <p:spPr/>
        <p:txBody>
          <a:bodyPr/>
          <a:lstStyle/>
          <a:p>
            <a:fld id="{F613D83F-DC1D-4206-A168-2287E477B1D2}" type="slidenum">
              <a:rPr lang="en-GB" smtClean="0"/>
              <a:t>14</a:t>
            </a:fld>
            <a:endParaRPr lang="en-GB" dirty="0"/>
          </a:p>
        </p:txBody>
      </p:sp>
    </p:spTree>
    <p:extLst>
      <p:ext uri="{BB962C8B-B14F-4D97-AF65-F5344CB8AC3E}">
        <p14:creationId xmlns:p14="http://schemas.microsoft.com/office/powerpoint/2010/main" val="476256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https://www.w3.org/wiki/CORS_Enabled</a:t>
            </a:r>
          </a:p>
        </p:txBody>
      </p:sp>
      <p:sp>
        <p:nvSpPr>
          <p:cNvPr id="4" name="Slide Number Placeholder 3"/>
          <p:cNvSpPr>
            <a:spLocks noGrp="1"/>
          </p:cNvSpPr>
          <p:nvPr>
            <p:ph type="sldNum" sz="quarter" idx="5"/>
          </p:nvPr>
        </p:nvSpPr>
        <p:spPr/>
        <p:txBody>
          <a:bodyPr/>
          <a:lstStyle/>
          <a:p>
            <a:fld id="{F613D83F-DC1D-4206-A168-2287E477B1D2}" type="slidenum">
              <a:rPr lang="en-GB" smtClean="0"/>
              <a:t>15</a:t>
            </a:fld>
            <a:endParaRPr lang="en-GB" dirty="0"/>
          </a:p>
        </p:txBody>
      </p:sp>
    </p:spTree>
    <p:extLst>
      <p:ext uri="{BB962C8B-B14F-4D97-AF65-F5344CB8AC3E}">
        <p14:creationId xmlns:p14="http://schemas.microsoft.com/office/powerpoint/2010/main" val="1404335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https://www.w3schools.com/xml/ajax_intro.asp</a:t>
            </a:r>
          </a:p>
        </p:txBody>
      </p:sp>
      <p:sp>
        <p:nvSpPr>
          <p:cNvPr id="4" name="Slide Number Placeholder 3"/>
          <p:cNvSpPr>
            <a:spLocks noGrp="1"/>
          </p:cNvSpPr>
          <p:nvPr>
            <p:ph type="sldNum" sz="quarter" idx="5"/>
          </p:nvPr>
        </p:nvSpPr>
        <p:spPr/>
        <p:txBody>
          <a:bodyPr/>
          <a:lstStyle/>
          <a:p>
            <a:fld id="{F613D83F-DC1D-4206-A168-2287E477B1D2}" type="slidenum">
              <a:rPr lang="en-GB" smtClean="0"/>
              <a:t>17</a:t>
            </a:fld>
            <a:endParaRPr lang="en-GB" dirty="0"/>
          </a:p>
        </p:txBody>
      </p:sp>
    </p:spTree>
    <p:extLst>
      <p:ext uri="{BB962C8B-B14F-4D97-AF65-F5344CB8AC3E}">
        <p14:creationId xmlns:p14="http://schemas.microsoft.com/office/powerpoint/2010/main" val="86797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18</a:t>
            </a:fld>
            <a:endParaRPr lang="en-GB" dirty="0"/>
          </a:p>
        </p:txBody>
      </p:sp>
    </p:spTree>
    <p:extLst>
      <p:ext uri="{BB962C8B-B14F-4D97-AF65-F5344CB8AC3E}">
        <p14:creationId xmlns:p14="http://schemas.microsoft.com/office/powerpoint/2010/main" val="2691303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endParaRPr kumimoji="0" lang="en-US" dirty="0"/>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endParaRPr kumimoji="0" lang="en-US" dirty="0"/>
          </a:p>
        </p:txBody>
      </p:sp>
      <p:sp>
        <p:nvSpPr>
          <p:cNvPr id="4" name="Date Placeholder 3"/>
          <p:cNvSpPr>
            <a:spLocks noGrp="1"/>
          </p:cNvSpPr>
          <p:nvPr>
            <p:ph type="dt" sz="half" idx="10"/>
          </p:nvPr>
        </p:nvSpPr>
        <p:spPr/>
        <p:txBody>
          <a:bodyPr/>
          <a:lstStyle>
            <a:lvl1pPr>
              <a:defRPr>
                <a:latin typeface="Calibri" pitchFamily="34" charset="0"/>
              </a:defRPr>
            </a:lvl1pPr>
          </a:lstStyle>
          <a:p>
            <a:fld id="{D7C3A134-F1C3-464B-BF47-54DC2DE08F52}" type="datetimeFigureOut">
              <a:rPr lang="en-US" smtClean="0"/>
              <a:pPr/>
              <a:t>11/10/2022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endParaRPr kumimoji="0" lang="en-US" dirty="0"/>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9648F39E-9C37-485F-AC97-16BB4BDF9F49}"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11/10/2022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11/10/2022</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D7C3A134-F1C3-464B-BF47-54DC2DE08F52}" type="datetimeFigureOut">
              <a:rPr lang="en-US" smtClean="0"/>
              <a:pPr/>
              <a:t>11/10/2022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4000" cy="6857999"/>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endParaRPr kumimoji="0" lang="en-US" dirty="0"/>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7C3A134-F1C3-464B-BF47-54DC2DE08F52}" type="datetimeFigureOut">
              <a:rPr lang="en-US" smtClean="0"/>
              <a:pPr/>
              <a:t>11/10/2022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7C3A134-F1C3-464B-BF47-54DC2DE08F52}" type="datetimeFigureOut">
              <a:rPr lang="en-US" smtClean="0"/>
              <a:pPr/>
              <a:t>11/10/2022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pPr/>
              <a:t>11/10/2022</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7C3A134-F1C3-464B-BF47-54DC2DE08F52}" type="datetimeFigureOut">
              <a:rPr lang="en-US" smtClean="0"/>
              <a:pPr/>
              <a:t>11/10/2022</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pPr/>
              <a:t>11/10/2022</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pPr/>
              <a:t>11/10/2022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Click icon to add picture</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7C3A134-F1C3-464B-BF47-54DC2DE08F52}" type="datetimeFigureOut">
              <a:rPr lang="en-US" smtClean="0"/>
              <a:pPr/>
              <a:t>11/10/2022</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kumimoji="0" lang="en-US" dirty="0"/>
          </a:p>
        </p:txBody>
      </p:sp>
      <p:sp>
        <p:nvSpPr>
          <p:cNvPr id="7" name="Slide Number Placeholder 6"/>
          <p:cNvSpPr>
            <a:spLocks noGrp="1"/>
          </p:cNvSpPr>
          <p:nvPr>
            <p:ph type="sldNum" sz="quarter" idx="12"/>
          </p:nvPr>
        </p:nvSpPr>
        <p:spPr>
          <a:xfrm>
            <a:off x="8339328" y="1170432"/>
            <a:ext cx="733864" cy="201168"/>
          </a:xfrm>
        </p:spPr>
        <p:txBody>
          <a:bodyPr/>
          <a:lstStyle/>
          <a:p>
            <a:fld id="{9648F39E-9C37-485F-AC97-16BB4BDF9F49}"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endParaRPr kumimoji="0" lang="en-US" dirty="0"/>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C3A134-F1C3-464B-BF47-54DC2DE08F52}" type="datetimeFigureOut">
              <a:rPr lang="en-US" smtClean="0"/>
              <a:pPr/>
              <a:t>11/10/2022</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kumimoji="0"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48F39E-9C37-485F-AC97-16BB4BDF9F49}" type="slidenum">
              <a:rPr kumimoji="0" lang="en-US" smtClean="0"/>
              <a:pPr/>
              <a:t>‹#›</a:t>
            </a:fld>
            <a:endParaRPr kumimoji="0"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Calibri" pitchFamily="34" charset="0"/>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Calibri" pitchFamily="34" charset="0"/>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Calibri" pitchFamily="34" charset="0"/>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Calibri" pitchFamily="34" charset="0"/>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Calibri" pitchFamily="34" charset="0"/>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Calibri" pitchFamily="34" charset="0"/>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eveloper.mozilla.org/en-US/docs/Web/JavaScript/Reference/Operators/Spread_synta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s://www.w3schools.com/jsref/jsref_map.as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w3schools.com/jsref/jsref_filter.asp"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w3schools.com/xml/ajax_intro.asp"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eveloper.mozilla.org/en-US/docs/Web/JavaScript/Reference/Global_Objects/Promis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eb.dev/promise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evelopers.google.com/web/updates/2015/03/introduction-to-fetch"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laravel.tasklist/api/detail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w3schools.com/js/js_es6.as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w3schools.com/js/js_arrow_function.as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000" dirty="0"/>
              <a:t>Socket Programming and Concurrency</a:t>
            </a:r>
            <a:br>
              <a:rPr lang="en-GB" dirty="0"/>
            </a:br>
            <a:r>
              <a:rPr lang="en-GB" sz="2400" dirty="0">
                <a:solidFill>
                  <a:schemeClr val="tx1"/>
                </a:solidFill>
              </a:rPr>
              <a:t>Building a RESTful AJAX client for the </a:t>
            </a:r>
            <a:r>
              <a:rPr lang="en-GB" sz="2400" dirty="0" err="1">
                <a:solidFill>
                  <a:schemeClr val="tx1"/>
                </a:solidFill>
              </a:rPr>
              <a:t>TaskList</a:t>
            </a:r>
            <a:r>
              <a:rPr lang="en-GB" sz="2400" dirty="0">
                <a:solidFill>
                  <a:schemeClr val="tx1"/>
                </a:solidFill>
              </a:rPr>
              <a:t> API</a:t>
            </a:r>
            <a:endParaRPr lang="en-GB" sz="18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F3598-80B4-4F00-81DA-9158A6B88124}"/>
              </a:ext>
            </a:extLst>
          </p:cNvPr>
          <p:cNvSpPr>
            <a:spLocks noGrp="1"/>
          </p:cNvSpPr>
          <p:nvPr>
            <p:ph type="title"/>
          </p:nvPr>
        </p:nvSpPr>
        <p:spPr/>
        <p:txBody>
          <a:bodyPr>
            <a:normAutofit/>
          </a:bodyPr>
          <a:lstStyle/>
          <a:p>
            <a:r>
              <a:rPr lang="en-GB" sz="4800" dirty="0"/>
              <a:t>Spread operator</a:t>
            </a:r>
            <a:endParaRPr lang="en-GB" dirty="0"/>
          </a:p>
        </p:txBody>
      </p:sp>
      <p:sp>
        <p:nvSpPr>
          <p:cNvPr id="3" name="Content Placeholder 2">
            <a:extLst>
              <a:ext uri="{FF2B5EF4-FFF2-40B4-BE49-F238E27FC236}">
                <a16:creationId xmlns:a16="http://schemas.microsoft.com/office/drawing/2014/main" id="{4FF3E28D-4D4D-4349-9CAE-0199D730D185}"/>
              </a:ext>
            </a:extLst>
          </p:cNvPr>
          <p:cNvSpPr>
            <a:spLocks noGrp="1"/>
          </p:cNvSpPr>
          <p:nvPr>
            <p:ph idx="1"/>
          </p:nvPr>
        </p:nvSpPr>
        <p:spPr/>
        <p:txBody>
          <a:bodyPr>
            <a:normAutofit/>
          </a:bodyPr>
          <a:lstStyle/>
          <a:p>
            <a:pPr>
              <a:spcAft>
                <a:spcPts val="600"/>
              </a:spcAft>
            </a:pPr>
            <a:r>
              <a:rPr lang="en-GB" sz="2000" dirty="0">
                <a:hlinkClick r:id="rId3"/>
              </a:rPr>
              <a:t>Spread operator</a:t>
            </a:r>
            <a:r>
              <a:rPr lang="en-GB" sz="2000" dirty="0"/>
              <a:t> (…) allows the expansion of collections (arrays usually)</a:t>
            </a:r>
          </a:p>
          <a:p>
            <a:pPr>
              <a:spcAft>
                <a:spcPts val="600"/>
              </a:spcAft>
            </a:pPr>
            <a:r>
              <a:rPr lang="en-GB" sz="2000" dirty="0"/>
              <a:t>The spread operator copies the original collection before expanding the contents</a:t>
            </a:r>
          </a:p>
          <a:p>
            <a:pPr>
              <a:spcAft>
                <a:spcPts val="600"/>
              </a:spcAft>
            </a:pPr>
            <a:r>
              <a:rPr lang="en-GB" sz="2000" dirty="0"/>
              <a:t>Allows the manipulation of collection data without modification of the original collection (useful when working with constants and certain function arguments)</a:t>
            </a:r>
          </a:p>
          <a:p>
            <a:pPr>
              <a:spcAft>
                <a:spcPts val="600"/>
              </a:spcAft>
            </a:pPr>
            <a:r>
              <a:rPr lang="en-GB" sz="2000" b="1" dirty="0"/>
              <a:t>Example: </a:t>
            </a:r>
          </a:p>
          <a:p>
            <a:pPr>
              <a:spcAft>
                <a:spcPts val="600"/>
              </a:spcAft>
            </a:pPr>
            <a:endParaRPr lang="en-GB" sz="2000" dirty="0"/>
          </a:p>
        </p:txBody>
      </p:sp>
      <p:pic>
        <p:nvPicPr>
          <p:cNvPr id="5" name="Picture 4">
            <a:extLst>
              <a:ext uri="{FF2B5EF4-FFF2-40B4-BE49-F238E27FC236}">
                <a16:creationId xmlns:a16="http://schemas.microsoft.com/office/drawing/2014/main" id="{9D5DA3DC-2668-4FC0-8EC0-DA9096DE9265}"/>
              </a:ext>
            </a:extLst>
          </p:cNvPr>
          <p:cNvPicPr>
            <a:picLocks noChangeAspect="1"/>
          </p:cNvPicPr>
          <p:nvPr/>
        </p:nvPicPr>
        <p:blipFill>
          <a:blip r:embed="rId4"/>
          <a:stretch>
            <a:fillRect/>
          </a:stretch>
        </p:blipFill>
        <p:spPr>
          <a:xfrm>
            <a:off x="539552" y="4725144"/>
            <a:ext cx="8147248" cy="1400811"/>
          </a:xfrm>
          <a:prstGeom prst="rect">
            <a:avLst/>
          </a:prstGeom>
        </p:spPr>
      </p:pic>
    </p:spTree>
    <p:extLst>
      <p:ext uri="{BB962C8B-B14F-4D97-AF65-F5344CB8AC3E}">
        <p14:creationId xmlns:p14="http://schemas.microsoft.com/office/powerpoint/2010/main" val="2734204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92E51-0F13-47C7-9F82-50717278E0F0}"/>
              </a:ext>
            </a:extLst>
          </p:cNvPr>
          <p:cNvSpPr>
            <a:spLocks noGrp="1"/>
          </p:cNvSpPr>
          <p:nvPr>
            <p:ph type="title"/>
          </p:nvPr>
        </p:nvSpPr>
        <p:spPr/>
        <p:txBody>
          <a:bodyPr/>
          <a:lstStyle/>
          <a:p>
            <a:r>
              <a:rPr lang="en-GB" dirty="0"/>
              <a:t>New array methods</a:t>
            </a:r>
          </a:p>
        </p:txBody>
      </p:sp>
      <p:sp>
        <p:nvSpPr>
          <p:cNvPr id="3" name="Content Placeholder 2">
            <a:extLst>
              <a:ext uri="{FF2B5EF4-FFF2-40B4-BE49-F238E27FC236}">
                <a16:creationId xmlns:a16="http://schemas.microsoft.com/office/drawing/2014/main" id="{8718D143-C268-457C-9A00-67293143F5CA}"/>
              </a:ext>
            </a:extLst>
          </p:cNvPr>
          <p:cNvSpPr>
            <a:spLocks noGrp="1"/>
          </p:cNvSpPr>
          <p:nvPr>
            <p:ph idx="1"/>
          </p:nvPr>
        </p:nvSpPr>
        <p:spPr/>
        <p:txBody>
          <a:bodyPr>
            <a:normAutofit/>
          </a:bodyPr>
          <a:lstStyle/>
          <a:p>
            <a:pPr>
              <a:spcAft>
                <a:spcPts val="600"/>
              </a:spcAft>
            </a:pPr>
            <a:r>
              <a:rPr lang="en-GB" sz="2000" dirty="0"/>
              <a:t>ECMA 6 and 5 have introduced new array methods</a:t>
            </a:r>
          </a:p>
          <a:p>
            <a:pPr>
              <a:spcAft>
                <a:spcPts val="600"/>
              </a:spcAft>
            </a:pPr>
            <a:r>
              <a:rPr lang="en-GB" sz="2000" dirty="0"/>
              <a:t>Like the spread operator these allow us to work with the contents of arrays and collections without modifying the original collection*</a:t>
            </a:r>
          </a:p>
          <a:p>
            <a:pPr>
              <a:spcAft>
                <a:spcPts val="600"/>
              </a:spcAft>
            </a:pPr>
            <a:r>
              <a:rPr lang="en-GB" sz="2000" dirty="0"/>
              <a:t>What is different about these methods is that they take functions as arguments rather than simple values</a:t>
            </a:r>
          </a:p>
          <a:p>
            <a:pPr>
              <a:spcAft>
                <a:spcPts val="600"/>
              </a:spcAft>
            </a:pPr>
            <a:r>
              <a:rPr lang="en-GB" sz="2000" dirty="0">
                <a:hlinkClick r:id="rId3"/>
              </a:rPr>
              <a:t>Array.map(&lt;function&gt;);</a:t>
            </a:r>
            <a:endParaRPr lang="en-GB" sz="2000" dirty="0"/>
          </a:p>
          <a:p>
            <a:pPr>
              <a:spcAft>
                <a:spcPts val="600"/>
              </a:spcAft>
            </a:pPr>
            <a:r>
              <a:rPr lang="en-GB" sz="2000" dirty="0">
                <a:hlinkClick r:id="rId4"/>
              </a:rPr>
              <a:t>Array.filter(&lt;function&gt;);</a:t>
            </a:r>
            <a:endParaRPr lang="en-GB" sz="2000" dirty="0"/>
          </a:p>
          <a:p>
            <a:pPr>
              <a:spcAft>
                <a:spcPts val="600"/>
              </a:spcAft>
            </a:pPr>
            <a:r>
              <a:rPr lang="en-GB" sz="2000" dirty="0"/>
              <a:t>When combined with arrow functions these are </a:t>
            </a:r>
            <a:r>
              <a:rPr lang="en-GB" sz="2000" b="1" dirty="0"/>
              <a:t>VERY</a:t>
            </a:r>
            <a:r>
              <a:rPr lang="en-GB" sz="2000" dirty="0"/>
              <a:t> powerful</a:t>
            </a:r>
          </a:p>
        </p:txBody>
      </p:sp>
      <p:pic>
        <p:nvPicPr>
          <p:cNvPr id="5" name="Picture 4">
            <a:extLst>
              <a:ext uri="{FF2B5EF4-FFF2-40B4-BE49-F238E27FC236}">
                <a16:creationId xmlns:a16="http://schemas.microsoft.com/office/drawing/2014/main" id="{DFAE3157-D6B7-404F-8853-8BB0BC9EC945}"/>
              </a:ext>
            </a:extLst>
          </p:cNvPr>
          <p:cNvPicPr>
            <a:picLocks noChangeAspect="1"/>
          </p:cNvPicPr>
          <p:nvPr/>
        </p:nvPicPr>
        <p:blipFill>
          <a:blip r:embed="rId5"/>
          <a:stretch>
            <a:fillRect/>
          </a:stretch>
        </p:blipFill>
        <p:spPr>
          <a:xfrm>
            <a:off x="734400" y="4869160"/>
            <a:ext cx="7675200" cy="1728192"/>
          </a:xfrm>
          <a:prstGeom prst="rect">
            <a:avLst/>
          </a:prstGeom>
        </p:spPr>
      </p:pic>
    </p:spTree>
    <p:extLst>
      <p:ext uri="{BB962C8B-B14F-4D97-AF65-F5344CB8AC3E}">
        <p14:creationId xmlns:p14="http://schemas.microsoft.com/office/powerpoint/2010/main" val="964163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200" dirty="0"/>
              <a:t>Cross origin resource sharing (CORS)</a:t>
            </a: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41666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6F2B-A32B-44BA-8DFB-87A5DA925379}"/>
              </a:ext>
            </a:extLst>
          </p:cNvPr>
          <p:cNvSpPr>
            <a:spLocks noGrp="1"/>
          </p:cNvSpPr>
          <p:nvPr>
            <p:ph type="title"/>
          </p:nvPr>
        </p:nvSpPr>
        <p:spPr/>
        <p:txBody>
          <a:bodyPr/>
          <a:lstStyle/>
          <a:p>
            <a:r>
              <a:rPr lang="en-GB" dirty="0"/>
              <a:t>Rationale</a:t>
            </a:r>
            <a:endParaRPr lang="en-GB" sz="2400" b="0" dirty="0">
              <a:solidFill>
                <a:schemeClr val="bg1"/>
              </a:solidFill>
            </a:endParaRPr>
          </a:p>
        </p:txBody>
      </p:sp>
      <p:sp>
        <p:nvSpPr>
          <p:cNvPr id="3" name="Content Placeholder 2">
            <a:extLst>
              <a:ext uri="{FF2B5EF4-FFF2-40B4-BE49-F238E27FC236}">
                <a16:creationId xmlns:a16="http://schemas.microsoft.com/office/drawing/2014/main" id="{79B6D803-AF95-4A00-B675-E3D320D7F999}"/>
              </a:ext>
            </a:extLst>
          </p:cNvPr>
          <p:cNvSpPr>
            <a:spLocks noGrp="1"/>
          </p:cNvSpPr>
          <p:nvPr>
            <p:ph idx="1"/>
          </p:nvPr>
        </p:nvSpPr>
        <p:spPr/>
        <p:txBody>
          <a:bodyPr>
            <a:normAutofit lnSpcReduction="10000"/>
          </a:bodyPr>
          <a:lstStyle/>
          <a:p>
            <a:pPr>
              <a:spcAft>
                <a:spcPts val="600"/>
              </a:spcAft>
            </a:pPr>
            <a:r>
              <a:rPr lang="en-GB" sz="2000" dirty="0"/>
              <a:t>Web applications and web services mostly operate from the same domain but this is not always possible</a:t>
            </a:r>
          </a:p>
          <a:p>
            <a:pPr>
              <a:spcAft>
                <a:spcPts val="600"/>
              </a:spcAft>
            </a:pPr>
            <a:r>
              <a:rPr lang="en-GB" sz="2000" dirty="0"/>
              <a:t>Sometimes it is necessary to operate across domains (the server application is not in the same domain as the client application)</a:t>
            </a:r>
          </a:p>
          <a:p>
            <a:pPr>
              <a:spcAft>
                <a:spcPts val="600"/>
              </a:spcAft>
            </a:pPr>
            <a:r>
              <a:rPr lang="en-GB" sz="2000" dirty="0"/>
              <a:t>CORS prevents malicious, duplicate client applications to pharm data from a server</a:t>
            </a:r>
          </a:p>
          <a:p>
            <a:pPr>
              <a:spcAft>
                <a:spcPts val="600"/>
              </a:spcAft>
            </a:pPr>
            <a:r>
              <a:rPr lang="en-GB" sz="2000" dirty="0"/>
              <a:t>This is a web-application-specific problem (not applicable to application sockets)</a:t>
            </a:r>
          </a:p>
          <a:p>
            <a:pPr>
              <a:spcAft>
                <a:spcPts val="600"/>
              </a:spcAft>
            </a:pPr>
            <a:r>
              <a:rPr lang="en-GB" sz="2000" dirty="0"/>
              <a:t>Setting up 2 virtual hosts (one server and one client) allows for us to test that our webservice API is compatible with CORS</a:t>
            </a:r>
          </a:p>
          <a:p>
            <a:pPr>
              <a:spcAft>
                <a:spcPts val="600"/>
              </a:spcAft>
            </a:pPr>
            <a:r>
              <a:rPr lang="en-GB" sz="2000" dirty="0"/>
              <a:t>This will be important for assignment 2</a:t>
            </a:r>
          </a:p>
          <a:p>
            <a:pPr>
              <a:spcAft>
                <a:spcPts val="600"/>
              </a:spcAft>
            </a:pPr>
            <a:r>
              <a:rPr lang="en-GB" sz="2000" dirty="0"/>
              <a:t>We will deal with the specifics of CORS in more detail  when we have our own API to test against (it is really simple to deploy in Apache)</a:t>
            </a:r>
          </a:p>
          <a:p>
            <a:endParaRPr lang="en-GB" sz="2000" dirty="0"/>
          </a:p>
        </p:txBody>
      </p:sp>
    </p:spTree>
    <p:extLst>
      <p:ext uri="{BB962C8B-B14F-4D97-AF65-F5344CB8AC3E}">
        <p14:creationId xmlns:p14="http://schemas.microsoft.com/office/powerpoint/2010/main" val="265241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B8FC4-D094-497A-AA7C-85759DD42AB3}"/>
              </a:ext>
            </a:extLst>
          </p:cNvPr>
          <p:cNvSpPr>
            <a:spLocks noGrp="1"/>
          </p:cNvSpPr>
          <p:nvPr>
            <p:ph type="title"/>
          </p:nvPr>
        </p:nvSpPr>
        <p:spPr/>
        <p:txBody>
          <a:bodyPr>
            <a:normAutofit fontScale="90000"/>
          </a:bodyPr>
          <a:lstStyle/>
          <a:p>
            <a:r>
              <a:rPr lang="en-GB" dirty="0"/>
              <a:t>Applying CORS to an Apache project</a:t>
            </a:r>
          </a:p>
        </p:txBody>
      </p:sp>
      <p:sp>
        <p:nvSpPr>
          <p:cNvPr id="3" name="Content Placeholder 2">
            <a:extLst>
              <a:ext uri="{FF2B5EF4-FFF2-40B4-BE49-F238E27FC236}">
                <a16:creationId xmlns:a16="http://schemas.microsoft.com/office/drawing/2014/main" id="{9B809736-8172-45A8-821A-E1943DE1A6C2}"/>
              </a:ext>
            </a:extLst>
          </p:cNvPr>
          <p:cNvSpPr>
            <a:spLocks noGrp="1"/>
          </p:cNvSpPr>
          <p:nvPr>
            <p:ph idx="1"/>
          </p:nvPr>
        </p:nvSpPr>
        <p:spPr/>
        <p:txBody>
          <a:bodyPr>
            <a:normAutofit/>
          </a:bodyPr>
          <a:lstStyle/>
          <a:p>
            <a:pPr>
              <a:spcAft>
                <a:spcPts val="600"/>
              </a:spcAft>
            </a:pPr>
            <a:r>
              <a:rPr lang="en-GB" sz="2000" dirty="0"/>
              <a:t>To enable CORS we need to configure the server to send and additional header: </a:t>
            </a:r>
            <a:r>
              <a:rPr lang="en-GB" sz="2000" b="1" dirty="0"/>
              <a:t>Access-Control-Allow-Origin</a:t>
            </a:r>
          </a:p>
          <a:p>
            <a:pPr>
              <a:spcAft>
                <a:spcPts val="600"/>
              </a:spcAft>
            </a:pPr>
            <a:r>
              <a:rPr lang="en-GB" sz="2000" dirty="0"/>
              <a:t>In Apache we can do this in a number of places, in the server config, the virtual host config or in the </a:t>
            </a:r>
            <a:r>
              <a:rPr lang="en-GB" sz="2000" b="1" dirty="0"/>
              <a:t>.</a:t>
            </a:r>
            <a:r>
              <a:rPr lang="en-GB" sz="2000" b="1" dirty="0" err="1"/>
              <a:t>htaccess</a:t>
            </a:r>
            <a:r>
              <a:rPr lang="en-GB" sz="2000" b="1" dirty="0"/>
              <a:t> </a:t>
            </a:r>
            <a:r>
              <a:rPr lang="en-GB" sz="2000" dirty="0"/>
              <a:t>file (I am using the last of these)</a:t>
            </a:r>
          </a:p>
          <a:p>
            <a:pPr>
              <a:spcAft>
                <a:spcPts val="600"/>
              </a:spcAft>
            </a:pPr>
            <a:r>
              <a:rPr lang="en-GB" sz="2000" dirty="0"/>
              <a:t>As we have installed Laravel as a framework for the Task List project we already have a </a:t>
            </a:r>
            <a:r>
              <a:rPr lang="en-GB" sz="2000" b="1" dirty="0"/>
              <a:t>.</a:t>
            </a:r>
            <a:r>
              <a:rPr lang="en-GB" sz="2000" b="1" dirty="0" err="1"/>
              <a:t>htaccess</a:t>
            </a:r>
            <a:r>
              <a:rPr lang="en-GB" sz="2000" b="1" dirty="0"/>
              <a:t> </a:t>
            </a:r>
            <a:r>
              <a:rPr lang="en-GB" sz="2000" dirty="0"/>
              <a:t>file in the project folder to deal with the URL rewriting that Laravel uses for routing so we can add headers to that</a:t>
            </a:r>
          </a:p>
          <a:p>
            <a:pPr>
              <a:spcAft>
                <a:spcPts val="600"/>
              </a:spcAft>
            </a:pPr>
            <a:r>
              <a:rPr lang="en-GB" sz="2000" dirty="0"/>
              <a:t>Open </a:t>
            </a:r>
            <a:r>
              <a:rPr lang="en-GB" sz="2000" b="1" dirty="0"/>
              <a:t>C:\xampp\htdocs\LaravelTaskList\public\.htaccess </a:t>
            </a:r>
            <a:r>
              <a:rPr lang="en-GB" sz="2000" dirty="0"/>
              <a:t>in Notepad++</a:t>
            </a:r>
          </a:p>
        </p:txBody>
      </p:sp>
      <p:sp>
        <p:nvSpPr>
          <p:cNvPr id="4" name="Rectangle 1">
            <a:extLst>
              <a:ext uri="{FF2B5EF4-FFF2-40B4-BE49-F238E27FC236}">
                <a16:creationId xmlns:a16="http://schemas.microsoft.com/office/drawing/2014/main" id="{C7C2FF64-5DFB-4F9C-9644-525DB1BDAD3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Unicode MS"/>
              </a:rPr>
              <a:t>Access-Control-Allow-Origin</a:t>
            </a:r>
            <a:r>
              <a:rPr kumimoji="0" lang="en-US" altLang="en-US" sz="6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2EC8DBE0-D5DA-4D72-B1D9-EA7BEC5235C7}"/>
              </a:ext>
            </a:extLst>
          </p:cNvPr>
          <p:cNvPicPr>
            <a:picLocks noChangeAspect="1"/>
          </p:cNvPicPr>
          <p:nvPr/>
        </p:nvPicPr>
        <p:blipFill rotWithShape="1">
          <a:blip r:embed="rId3"/>
          <a:srcRect b="9343"/>
          <a:stretch/>
        </p:blipFill>
        <p:spPr>
          <a:xfrm>
            <a:off x="1600200" y="4725145"/>
            <a:ext cx="5943600" cy="2132856"/>
          </a:xfrm>
          <a:prstGeom prst="rect">
            <a:avLst/>
          </a:prstGeom>
        </p:spPr>
      </p:pic>
    </p:spTree>
    <p:extLst>
      <p:ext uri="{BB962C8B-B14F-4D97-AF65-F5344CB8AC3E}">
        <p14:creationId xmlns:p14="http://schemas.microsoft.com/office/powerpoint/2010/main" val="2068591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67DDC-CB46-4001-88D6-5BBA0BA98785}"/>
              </a:ext>
            </a:extLst>
          </p:cNvPr>
          <p:cNvSpPr>
            <a:spLocks noGrp="1"/>
          </p:cNvSpPr>
          <p:nvPr>
            <p:ph type="title"/>
          </p:nvPr>
        </p:nvSpPr>
        <p:spPr/>
        <p:txBody>
          <a:bodyPr>
            <a:normAutofit fontScale="90000"/>
          </a:bodyPr>
          <a:lstStyle/>
          <a:p>
            <a:r>
              <a:rPr lang="en-GB" dirty="0"/>
              <a:t>Applying CORS to an Apache project</a:t>
            </a:r>
          </a:p>
        </p:txBody>
      </p:sp>
      <p:sp>
        <p:nvSpPr>
          <p:cNvPr id="3" name="Content Placeholder 2">
            <a:extLst>
              <a:ext uri="{FF2B5EF4-FFF2-40B4-BE49-F238E27FC236}">
                <a16:creationId xmlns:a16="http://schemas.microsoft.com/office/drawing/2014/main" id="{7AD38BB5-6253-4A63-B7D4-39A6A3BAD07E}"/>
              </a:ext>
            </a:extLst>
          </p:cNvPr>
          <p:cNvSpPr>
            <a:spLocks noGrp="1"/>
          </p:cNvSpPr>
          <p:nvPr>
            <p:ph idx="1"/>
          </p:nvPr>
        </p:nvSpPr>
        <p:spPr>
          <a:xfrm>
            <a:off x="457200" y="1775191"/>
            <a:ext cx="7355160" cy="4625609"/>
          </a:xfrm>
        </p:spPr>
        <p:txBody>
          <a:bodyPr>
            <a:normAutofit/>
          </a:bodyPr>
          <a:lstStyle/>
          <a:p>
            <a:pPr>
              <a:spcAft>
                <a:spcPts val="600"/>
              </a:spcAft>
            </a:pPr>
            <a:r>
              <a:rPr lang="en-GB" sz="2000" dirty="0"/>
              <a:t>Paste the </a:t>
            </a:r>
            <a:r>
              <a:rPr lang="en-GB" sz="2000" b="1" dirty="0"/>
              <a:t>highlighted</a:t>
            </a:r>
            <a:r>
              <a:rPr lang="en-GB" sz="2000" dirty="0"/>
              <a:t> code </a:t>
            </a:r>
            <a:r>
              <a:rPr lang="en-GB" sz="2000" b="1" dirty="0"/>
              <a:t>UNDER</a:t>
            </a:r>
            <a:r>
              <a:rPr lang="en-GB" sz="2000" dirty="0"/>
              <a:t> the existing code in this file</a:t>
            </a:r>
          </a:p>
          <a:p>
            <a:pPr>
              <a:spcAft>
                <a:spcPts val="600"/>
              </a:spcAft>
            </a:pPr>
            <a:r>
              <a:rPr lang="en-GB" sz="2000" dirty="0"/>
              <a:t>Stop and restart Apache using the control panel</a:t>
            </a:r>
          </a:p>
          <a:p>
            <a:pPr>
              <a:spcAft>
                <a:spcPts val="600"/>
              </a:spcAft>
            </a:pPr>
            <a:r>
              <a:rPr lang="en-GB" sz="2000" dirty="0"/>
              <a:t>Your Task List API will now serve data across multiple origins</a:t>
            </a:r>
          </a:p>
        </p:txBody>
      </p:sp>
      <p:pic>
        <p:nvPicPr>
          <p:cNvPr id="5" name="Picture 4">
            <a:extLst>
              <a:ext uri="{FF2B5EF4-FFF2-40B4-BE49-F238E27FC236}">
                <a16:creationId xmlns:a16="http://schemas.microsoft.com/office/drawing/2014/main" id="{F31DD4EB-76B2-4580-8DD7-576DE6E9F587}"/>
              </a:ext>
            </a:extLst>
          </p:cNvPr>
          <p:cNvPicPr>
            <a:picLocks noChangeAspect="1"/>
          </p:cNvPicPr>
          <p:nvPr/>
        </p:nvPicPr>
        <p:blipFill rotWithShape="1">
          <a:blip r:embed="rId3"/>
          <a:srcRect b="1164"/>
          <a:stretch/>
        </p:blipFill>
        <p:spPr>
          <a:xfrm>
            <a:off x="1943708" y="3067278"/>
            <a:ext cx="5256584" cy="3652404"/>
          </a:xfrm>
          <a:prstGeom prst="rect">
            <a:avLst/>
          </a:prstGeom>
        </p:spPr>
      </p:pic>
    </p:spTree>
    <p:extLst>
      <p:ext uri="{BB962C8B-B14F-4D97-AF65-F5344CB8AC3E}">
        <p14:creationId xmlns:p14="http://schemas.microsoft.com/office/powerpoint/2010/main" val="448682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200" dirty="0"/>
              <a:t>AJAX</a:t>
            </a: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1507940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AJAX</a:t>
            </a:r>
          </a:p>
        </p:txBody>
      </p:sp>
      <p:sp>
        <p:nvSpPr>
          <p:cNvPr id="3" name="Content Placeholder 2"/>
          <p:cNvSpPr>
            <a:spLocks noGrp="1"/>
          </p:cNvSpPr>
          <p:nvPr>
            <p:ph idx="1"/>
          </p:nvPr>
        </p:nvSpPr>
        <p:spPr/>
        <p:txBody>
          <a:bodyPr>
            <a:normAutofit/>
          </a:bodyPr>
          <a:lstStyle/>
          <a:p>
            <a:pPr>
              <a:spcAft>
                <a:spcPts val="600"/>
              </a:spcAft>
            </a:pPr>
            <a:r>
              <a:rPr lang="en-GB" sz="2000" dirty="0"/>
              <a:t>“AJAX allows web pages to be updated asynchronously by exchanging data with a web server behind the scenes. This means that it is possible to update parts of a web page, without reloading the whole page.”</a:t>
            </a:r>
            <a:r>
              <a:rPr lang="en-GB" sz="1400" dirty="0"/>
              <a:t> </a:t>
            </a:r>
            <a:br>
              <a:rPr lang="en-GB" sz="1400" dirty="0"/>
            </a:br>
            <a:r>
              <a:rPr lang="en-GB" sz="1600" dirty="0">
                <a:hlinkClick r:id="rId3"/>
              </a:rPr>
              <a:t>W3Schools</a:t>
            </a:r>
            <a:endParaRPr lang="en-GB" sz="1600" dirty="0"/>
          </a:p>
          <a:p>
            <a:pPr>
              <a:spcAft>
                <a:spcPts val="600"/>
              </a:spcAft>
            </a:pPr>
            <a:r>
              <a:rPr lang="en-GB" sz="2000" dirty="0"/>
              <a:t>AJAX = </a:t>
            </a:r>
            <a:r>
              <a:rPr lang="en-GB" sz="2000" b="1" dirty="0"/>
              <a:t>A</a:t>
            </a:r>
            <a:r>
              <a:rPr lang="en-GB" sz="2000" dirty="0"/>
              <a:t>synchronous </a:t>
            </a:r>
            <a:r>
              <a:rPr lang="en-GB" sz="2000" b="1" dirty="0"/>
              <a:t>J</a:t>
            </a:r>
            <a:r>
              <a:rPr lang="en-GB" sz="2000" dirty="0"/>
              <a:t>avaScript </a:t>
            </a:r>
            <a:r>
              <a:rPr lang="en-GB" sz="2000" b="1" dirty="0"/>
              <a:t>A</a:t>
            </a:r>
            <a:r>
              <a:rPr lang="en-GB" sz="2000" dirty="0"/>
              <a:t>nd </a:t>
            </a:r>
            <a:r>
              <a:rPr lang="en-GB" sz="2000" b="1" dirty="0"/>
              <a:t>X</a:t>
            </a:r>
            <a:r>
              <a:rPr lang="en-GB" sz="2000" dirty="0"/>
              <a:t>ML</a:t>
            </a:r>
          </a:p>
          <a:p>
            <a:pPr>
              <a:spcAft>
                <a:spcPts val="600"/>
              </a:spcAft>
            </a:pPr>
            <a:r>
              <a:rPr lang="en-GB" sz="2000" dirty="0"/>
              <a:t>Not a programming language in its own right</a:t>
            </a:r>
          </a:p>
          <a:p>
            <a:pPr>
              <a:spcAft>
                <a:spcPts val="600"/>
              </a:spcAft>
            </a:pPr>
            <a:r>
              <a:rPr lang="en-GB" sz="2000" dirty="0"/>
              <a:t>Uses browsers built in </a:t>
            </a:r>
            <a:r>
              <a:rPr lang="en-GB" sz="2000" b="1" dirty="0" err="1"/>
              <a:t>XMLHttpRequest</a:t>
            </a:r>
            <a:r>
              <a:rPr lang="en-GB" sz="2000" dirty="0"/>
              <a:t> object</a:t>
            </a:r>
          </a:p>
          <a:p>
            <a:pPr>
              <a:spcAft>
                <a:spcPts val="600"/>
              </a:spcAft>
            </a:pPr>
            <a:r>
              <a:rPr lang="en-GB" sz="2000" dirty="0"/>
              <a:t>Also requires JavaScript and a HTML page to display the resulting data</a:t>
            </a:r>
          </a:p>
          <a:p>
            <a:pPr>
              <a:spcAft>
                <a:spcPts val="600"/>
              </a:spcAft>
            </a:pPr>
            <a:r>
              <a:rPr lang="en-GB" sz="2000" dirty="0"/>
              <a:t>The only choice for web-based API client applications</a:t>
            </a:r>
          </a:p>
          <a:p>
            <a:r>
              <a:rPr lang="en-GB" sz="2000" dirty="0"/>
              <a:t>Cuts down server traffic as the client-side application handles logic and only accesses the server to obtain data</a:t>
            </a:r>
          </a:p>
        </p:txBody>
      </p:sp>
    </p:spTree>
    <p:extLst>
      <p:ext uri="{BB962C8B-B14F-4D97-AF65-F5344CB8AC3E}">
        <p14:creationId xmlns:p14="http://schemas.microsoft.com/office/powerpoint/2010/main" val="840762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XML vs JSON</a:t>
            </a:r>
          </a:p>
        </p:txBody>
      </p:sp>
      <p:sp>
        <p:nvSpPr>
          <p:cNvPr id="3" name="Content Placeholder 2"/>
          <p:cNvSpPr>
            <a:spLocks noGrp="1"/>
          </p:cNvSpPr>
          <p:nvPr>
            <p:ph idx="1"/>
          </p:nvPr>
        </p:nvSpPr>
        <p:spPr/>
        <p:txBody>
          <a:bodyPr>
            <a:normAutofit/>
          </a:bodyPr>
          <a:lstStyle/>
          <a:p>
            <a:pPr>
              <a:spcAft>
                <a:spcPts val="600"/>
              </a:spcAft>
            </a:pPr>
            <a:r>
              <a:rPr lang="en-GB" sz="2000" dirty="0"/>
              <a:t>XML and JSON are two methods of describing and transporting complex blobs of data</a:t>
            </a:r>
          </a:p>
          <a:p>
            <a:pPr>
              <a:spcAft>
                <a:spcPts val="600"/>
              </a:spcAft>
            </a:pPr>
            <a:r>
              <a:rPr lang="en-GB" sz="2000" dirty="0"/>
              <a:t>XML used to be used exclusively </a:t>
            </a:r>
            <a:r>
              <a:rPr lang="en-GB" sz="1600" dirty="0"/>
              <a:t>(hence the X in AJAX)</a:t>
            </a:r>
          </a:p>
          <a:p>
            <a:pPr>
              <a:spcAft>
                <a:spcPts val="600"/>
              </a:spcAft>
            </a:pPr>
            <a:r>
              <a:rPr lang="en-GB" sz="2000" dirty="0"/>
              <a:t>XML is easier for people to read but is quite tricky to program with as the whole data object requires parsing and traversing before the data is usable in other areas of the program</a:t>
            </a:r>
          </a:p>
          <a:p>
            <a:pPr>
              <a:spcAft>
                <a:spcPts val="600"/>
              </a:spcAft>
            </a:pPr>
            <a:r>
              <a:rPr lang="en-GB" sz="2000" dirty="0"/>
              <a:t>JSON is </a:t>
            </a:r>
            <a:r>
              <a:rPr lang="en-GB" sz="2000" b="1" dirty="0"/>
              <a:t>J</a:t>
            </a:r>
            <a:r>
              <a:rPr lang="en-GB" sz="2000" dirty="0"/>
              <a:t>ava</a:t>
            </a:r>
            <a:r>
              <a:rPr lang="en-GB" sz="2000" b="1" dirty="0"/>
              <a:t>S</a:t>
            </a:r>
            <a:r>
              <a:rPr lang="en-GB" sz="2000" dirty="0"/>
              <a:t>cript </a:t>
            </a:r>
            <a:r>
              <a:rPr lang="en-GB" sz="2000" b="1" dirty="0"/>
              <a:t>O</a:t>
            </a:r>
            <a:r>
              <a:rPr lang="en-GB" sz="2000" dirty="0"/>
              <a:t>bject </a:t>
            </a:r>
            <a:r>
              <a:rPr lang="en-GB" sz="2000" b="1" dirty="0"/>
              <a:t>N</a:t>
            </a:r>
            <a:r>
              <a:rPr lang="en-GB" sz="2000" dirty="0"/>
              <a:t>otation </a:t>
            </a:r>
            <a:br>
              <a:rPr lang="en-GB" sz="2000" dirty="0"/>
            </a:br>
            <a:r>
              <a:rPr lang="en-GB" sz="1600" dirty="0"/>
              <a:t>(a list of objects expanded to their key/value pairs and expressed as a string)</a:t>
            </a:r>
          </a:p>
          <a:p>
            <a:pPr>
              <a:spcAft>
                <a:spcPts val="600"/>
              </a:spcAft>
            </a:pPr>
            <a:r>
              <a:rPr lang="en-GB" sz="2000" dirty="0"/>
              <a:t>JSON is very close to high level programming syntax and so is very easy for all high level languages to parse</a:t>
            </a:r>
          </a:p>
          <a:p>
            <a:pPr>
              <a:spcAft>
                <a:spcPts val="600"/>
              </a:spcAft>
            </a:pPr>
            <a:r>
              <a:rPr lang="en-GB" sz="2000" dirty="0"/>
              <a:t>JSON returns a collection of data key/value pairs expressed as a nested collection of objects</a:t>
            </a:r>
          </a:p>
          <a:p>
            <a:pPr>
              <a:spcAft>
                <a:spcPts val="600"/>
              </a:spcAft>
            </a:pPr>
            <a:r>
              <a:rPr lang="en-GB" sz="2000" dirty="0"/>
              <a:t>JSON makes all data simple to access with standard dot notation </a:t>
            </a:r>
          </a:p>
        </p:txBody>
      </p:sp>
    </p:spTree>
    <p:extLst>
      <p:ext uri="{BB962C8B-B14F-4D97-AF65-F5344CB8AC3E}">
        <p14:creationId xmlns:p14="http://schemas.microsoft.com/office/powerpoint/2010/main" val="2216034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064AC-33B5-4ACE-B3B0-99CF938CA518}"/>
              </a:ext>
            </a:extLst>
          </p:cNvPr>
          <p:cNvSpPr>
            <a:spLocks noGrp="1"/>
          </p:cNvSpPr>
          <p:nvPr>
            <p:ph type="title"/>
          </p:nvPr>
        </p:nvSpPr>
        <p:spPr/>
        <p:txBody>
          <a:bodyPr>
            <a:normAutofit/>
          </a:bodyPr>
          <a:lstStyle/>
          <a:p>
            <a:r>
              <a:rPr lang="en-GB" dirty="0"/>
              <a:t>Asynchronous operations</a:t>
            </a:r>
          </a:p>
        </p:txBody>
      </p:sp>
      <p:sp>
        <p:nvSpPr>
          <p:cNvPr id="3" name="Content Placeholder 2">
            <a:extLst>
              <a:ext uri="{FF2B5EF4-FFF2-40B4-BE49-F238E27FC236}">
                <a16:creationId xmlns:a16="http://schemas.microsoft.com/office/drawing/2014/main" id="{9D7476FA-55DA-4AE3-BD66-F900A9215076}"/>
              </a:ext>
            </a:extLst>
          </p:cNvPr>
          <p:cNvSpPr>
            <a:spLocks noGrp="1"/>
          </p:cNvSpPr>
          <p:nvPr>
            <p:ph idx="1"/>
          </p:nvPr>
        </p:nvSpPr>
        <p:spPr/>
        <p:txBody>
          <a:bodyPr>
            <a:normAutofit/>
          </a:bodyPr>
          <a:lstStyle/>
          <a:p>
            <a:pPr>
              <a:spcAft>
                <a:spcPts val="600"/>
              </a:spcAft>
            </a:pPr>
            <a:r>
              <a:rPr lang="en-GB" sz="2000" dirty="0"/>
              <a:t>Client / server relationships often require communication over a network</a:t>
            </a:r>
          </a:p>
          <a:p>
            <a:pPr>
              <a:spcAft>
                <a:spcPts val="600"/>
              </a:spcAft>
            </a:pPr>
            <a:r>
              <a:rPr lang="en-GB" sz="2000" dirty="0"/>
              <a:t>Networks are not instant but the JavaScript using it IS instant!</a:t>
            </a:r>
          </a:p>
          <a:p>
            <a:pPr>
              <a:spcAft>
                <a:spcPts val="600"/>
              </a:spcAft>
            </a:pPr>
            <a:r>
              <a:rPr lang="en-GB" sz="2000" dirty="0"/>
              <a:t>Software usually moves sequentially from one statement to the next waiting for each command to complete before attempting the next</a:t>
            </a:r>
          </a:p>
          <a:p>
            <a:pPr>
              <a:spcAft>
                <a:spcPts val="600"/>
              </a:spcAft>
            </a:pPr>
            <a:r>
              <a:rPr lang="en-GB" sz="2000" dirty="0"/>
              <a:t>Loading data over a network using AJAX is a comparatively slow operations and can cause performance issues</a:t>
            </a:r>
          </a:p>
          <a:p>
            <a:pPr>
              <a:spcAft>
                <a:spcPts val="600"/>
              </a:spcAft>
            </a:pPr>
            <a:r>
              <a:rPr lang="en-GB" sz="2000" dirty="0"/>
              <a:t>The solution is asynchronous operations</a:t>
            </a:r>
          </a:p>
          <a:p>
            <a:pPr>
              <a:spcAft>
                <a:spcPts val="600"/>
              </a:spcAft>
            </a:pPr>
            <a:r>
              <a:rPr lang="en-GB" sz="2000" dirty="0"/>
              <a:t>An asynchronous operation can be started and then ignored while the rest of the program progresses</a:t>
            </a:r>
          </a:p>
          <a:p>
            <a:pPr>
              <a:spcAft>
                <a:spcPts val="600"/>
              </a:spcAft>
            </a:pPr>
            <a:r>
              <a:rPr lang="en-GB" sz="2000" dirty="0"/>
              <a:t>This allows for multiple operations to occur at the same time</a:t>
            </a:r>
          </a:p>
          <a:p>
            <a:pPr>
              <a:spcAft>
                <a:spcPts val="600"/>
              </a:spcAft>
            </a:pPr>
            <a:r>
              <a:rPr lang="en-GB" sz="2000" dirty="0"/>
              <a:t>An event is attached to the asynchronous operation which listens for the operation to complete and then runs further code</a:t>
            </a:r>
          </a:p>
          <a:p>
            <a:pPr>
              <a:spcAft>
                <a:spcPts val="600"/>
              </a:spcAft>
            </a:pPr>
            <a:endParaRPr lang="en-GB" sz="2000" dirty="0"/>
          </a:p>
        </p:txBody>
      </p:sp>
    </p:spTree>
    <p:extLst>
      <p:ext uri="{BB962C8B-B14F-4D97-AF65-F5344CB8AC3E}">
        <p14:creationId xmlns:p14="http://schemas.microsoft.com/office/powerpoint/2010/main" val="1458623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In this session…</a:t>
            </a:r>
            <a:endParaRPr lang="en-GB" sz="4400" dirty="0">
              <a:solidFill>
                <a:schemeClr val="bg1"/>
              </a:solidFill>
            </a:endParaRPr>
          </a:p>
        </p:txBody>
      </p:sp>
      <p:sp>
        <p:nvSpPr>
          <p:cNvPr id="3" name="Content Placeholder 2"/>
          <p:cNvSpPr>
            <a:spLocks noGrp="1"/>
          </p:cNvSpPr>
          <p:nvPr>
            <p:ph idx="1"/>
          </p:nvPr>
        </p:nvSpPr>
        <p:spPr>
          <a:xfrm>
            <a:off x="457200" y="1772816"/>
            <a:ext cx="8229600" cy="4680520"/>
          </a:xfrm>
        </p:spPr>
        <p:txBody>
          <a:bodyPr>
            <a:normAutofit fontScale="77500" lnSpcReduction="20000"/>
          </a:bodyPr>
          <a:lstStyle/>
          <a:p>
            <a:r>
              <a:rPr lang="en-GB" sz="2400" dirty="0"/>
              <a:t>Recap JavaScript AJAX and APIs</a:t>
            </a:r>
          </a:p>
          <a:p>
            <a:pPr lvl="1">
              <a:spcBef>
                <a:spcPts val="0"/>
              </a:spcBef>
            </a:pPr>
            <a:r>
              <a:rPr lang="en-GB" sz="1600" dirty="0"/>
              <a:t>What is an API?</a:t>
            </a:r>
          </a:p>
          <a:p>
            <a:pPr lvl="1">
              <a:spcBef>
                <a:spcPts val="0"/>
              </a:spcBef>
            </a:pPr>
            <a:r>
              <a:rPr lang="en-GB" sz="1600" dirty="0"/>
              <a:t>Stateful vs RESTful applications</a:t>
            </a:r>
          </a:p>
          <a:p>
            <a:r>
              <a:rPr lang="en-GB" sz="2000" dirty="0"/>
              <a:t>Modern JavaScript</a:t>
            </a:r>
          </a:p>
          <a:p>
            <a:pPr lvl="1"/>
            <a:r>
              <a:rPr lang="en-GB" sz="1600" dirty="0"/>
              <a:t>ECMAScript 6 </a:t>
            </a:r>
          </a:p>
          <a:p>
            <a:pPr lvl="1"/>
            <a:r>
              <a:rPr lang="en-GB" sz="1600" dirty="0"/>
              <a:t>Arrow functions</a:t>
            </a:r>
          </a:p>
          <a:p>
            <a:pPr lvl="1"/>
            <a:r>
              <a:rPr lang="en-GB" sz="1600" dirty="0"/>
              <a:t>Spread Operator</a:t>
            </a:r>
          </a:p>
          <a:p>
            <a:pPr lvl="1"/>
            <a:r>
              <a:rPr lang="en-GB" sz="1600" dirty="0"/>
              <a:t>Array functions</a:t>
            </a:r>
          </a:p>
          <a:p>
            <a:r>
              <a:rPr lang="en-GB" sz="2400" dirty="0"/>
              <a:t>Cross origin resource sharing</a:t>
            </a:r>
          </a:p>
          <a:p>
            <a:pPr lvl="1">
              <a:spcBef>
                <a:spcPts val="0"/>
              </a:spcBef>
            </a:pPr>
            <a:r>
              <a:rPr lang="en-GB" sz="1600" dirty="0"/>
              <a:t>JavaScript specific (browser-based)</a:t>
            </a:r>
          </a:p>
          <a:p>
            <a:pPr lvl="1">
              <a:spcBef>
                <a:spcPts val="0"/>
              </a:spcBef>
            </a:pPr>
            <a:r>
              <a:rPr lang="en-GB" sz="1600" dirty="0"/>
              <a:t>Rationale</a:t>
            </a:r>
          </a:p>
          <a:p>
            <a:pPr lvl="1">
              <a:spcBef>
                <a:spcPts val="0"/>
              </a:spcBef>
            </a:pPr>
            <a:r>
              <a:rPr lang="en-GB" sz="1600" dirty="0"/>
              <a:t>HTTP headers</a:t>
            </a:r>
          </a:p>
          <a:p>
            <a:pPr lvl="1">
              <a:spcBef>
                <a:spcPts val="0"/>
              </a:spcBef>
              <a:spcAft>
                <a:spcPts val="600"/>
              </a:spcAft>
            </a:pPr>
            <a:r>
              <a:rPr lang="en-GB" sz="1600" dirty="0"/>
              <a:t>Configuring Apache for CORS</a:t>
            </a:r>
          </a:p>
          <a:p>
            <a:r>
              <a:rPr lang="en-GB" sz="2400" dirty="0"/>
              <a:t>AJAX (recap)</a:t>
            </a:r>
          </a:p>
          <a:p>
            <a:pPr lvl="1">
              <a:spcBef>
                <a:spcPts val="0"/>
              </a:spcBef>
            </a:pPr>
            <a:r>
              <a:rPr lang="en-GB" sz="1600" dirty="0"/>
              <a:t>What is AJAX</a:t>
            </a:r>
          </a:p>
          <a:p>
            <a:pPr lvl="1">
              <a:spcBef>
                <a:spcPts val="0"/>
              </a:spcBef>
            </a:pPr>
            <a:r>
              <a:rPr lang="en-GB" sz="1600" dirty="0"/>
              <a:t>XML vs JSON</a:t>
            </a:r>
          </a:p>
          <a:p>
            <a:pPr lvl="1">
              <a:spcBef>
                <a:spcPts val="0"/>
              </a:spcBef>
            </a:pPr>
            <a:r>
              <a:rPr lang="en-GB" sz="1600" dirty="0"/>
              <a:t>Asynchronous operations</a:t>
            </a:r>
          </a:p>
          <a:p>
            <a:pPr lvl="1">
              <a:spcBef>
                <a:spcPts val="0"/>
              </a:spcBef>
            </a:pPr>
            <a:r>
              <a:rPr lang="en-GB" sz="1600" dirty="0"/>
              <a:t>Promises</a:t>
            </a:r>
          </a:p>
          <a:p>
            <a:pPr lvl="1">
              <a:spcBef>
                <a:spcPts val="0"/>
              </a:spcBef>
              <a:spcAft>
                <a:spcPts val="600"/>
              </a:spcAft>
            </a:pPr>
            <a:r>
              <a:rPr lang="en-GB" sz="1600" dirty="0"/>
              <a:t>Fetch</a:t>
            </a:r>
          </a:p>
          <a:p>
            <a:r>
              <a:rPr lang="en-GB" sz="2800" dirty="0"/>
              <a:t>Building an AJAX client for the Task List application</a:t>
            </a:r>
          </a:p>
          <a:p>
            <a:pPr lvl="1">
              <a:spcBef>
                <a:spcPts val="0"/>
              </a:spcBef>
            </a:pPr>
            <a:r>
              <a:rPr lang="en-GB" sz="1600" dirty="0"/>
              <a:t>Project setup</a:t>
            </a:r>
          </a:p>
          <a:p>
            <a:pPr lvl="1">
              <a:spcBef>
                <a:spcPts val="0"/>
              </a:spcBef>
            </a:pPr>
            <a:r>
              <a:rPr lang="en-GB" sz="1600" dirty="0"/>
              <a:t>Implementing CORS headers on the API</a:t>
            </a:r>
          </a:p>
          <a:p>
            <a:pPr lvl="1">
              <a:spcBef>
                <a:spcPts val="0"/>
              </a:spcBef>
            </a:pPr>
            <a:r>
              <a:rPr lang="en-GB" sz="1600" dirty="0"/>
              <a:t>HTML and CSS project files</a:t>
            </a:r>
          </a:p>
          <a:p>
            <a:pPr lvl="1">
              <a:spcBef>
                <a:spcPts val="0"/>
              </a:spcBef>
            </a:pPr>
            <a:r>
              <a:rPr lang="en-GB" sz="1600" dirty="0"/>
              <a:t>JS coding </a:t>
            </a:r>
          </a:p>
          <a:p>
            <a:pPr lvl="1">
              <a:spcBef>
                <a:spcPts val="0"/>
              </a:spcBef>
            </a:pPr>
            <a:r>
              <a:rPr lang="en-GB" sz="1600" dirty="0"/>
              <a:t>Testing with browser, observing data with Postman</a:t>
            </a:r>
          </a:p>
          <a:p>
            <a:endParaRPr lang="en-GB" sz="4400" dirty="0"/>
          </a:p>
          <a:p>
            <a:pPr lvl="1"/>
            <a:endParaRPr lang="en-GB" dirty="0"/>
          </a:p>
        </p:txBody>
      </p:sp>
    </p:spTree>
    <p:extLst>
      <p:ext uri="{BB962C8B-B14F-4D97-AF65-F5344CB8AC3E}">
        <p14:creationId xmlns:p14="http://schemas.microsoft.com/office/powerpoint/2010/main" val="601417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82A71-786B-4E64-999C-508D7F898651}"/>
              </a:ext>
            </a:extLst>
          </p:cNvPr>
          <p:cNvSpPr>
            <a:spLocks noGrp="1"/>
          </p:cNvSpPr>
          <p:nvPr>
            <p:ph type="title"/>
          </p:nvPr>
        </p:nvSpPr>
        <p:spPr/>
        <p:txBody>
          <a:bodyPr/>
          <a:lstStyle/>
          <a:p>
            <a:r>
              <a:rPr lang="en-GB" sz="4800" dirty="0"/>
              <a:t>Promises</a:t>
            </a:r>
            <a:endParaRPr lang="en-GB" dirty="0"/>
          </a:p>
        </p:txBody>
      </p:sp>
      <p:sp>
        <p:nvSpPr>
          <p:cNvPr id="3" name="Content Placeholder 2">
            <a:extLst>
              <a:ext uri="{FF2B5EF4-FFF2-40B4-BE49-F238E27FC236}">
                <a16:creationId xmlns:a16="http://schemas.microsoft.com/office/drawing/2014/main" id="{D6FBCD7E-D3B2-4F72-9CD1-D9258784CEF8}"/>
              </a:ext>
            </a:extLst>
          </p:cNvPr>
          <p:cNvSpPr>
            <a:spLocks noGrp="1"/>
          </p:cNvSpPr>
          <p:nvPr>
            <p:ph idx="1"/>
          </p:nvPr>
        </p:nvSpPr>
        <p:spPr/>
        <p:txBody>
          <a:bodyPr>
            <a:normAutofit/>
          </a:bodyPr>
          <a:lstStyle/>
          <a:p>
            <a:pPr>
              <a:spcAft>
                <a:spcPts val="600"/>
              </a:spcAft>
            </a:pPr>
            <a:r>
              <a:rPr lang="en-GB" sz="2000" dirty="0"/>
              <a:t>“The Promise object represents the eventual completion (or failure) of an asynchronous operation and its resulting value.” </a:t>
            </a:r>
            <a:r>
              <a:rPr lang="en-GB" sz="1600" dirty="0">
                <a:hlinkClick r:id="rId3"/>
              </a:rPr>
              <a:t>developer.mozilla.org</a:t>
            </a:r>
            <a:endParaRPr lang="en-GB" sz="1600" dirty="0"/>
          </a:p>
          <a:p>
            <a:pPr>
              <a:spcAft>
                <a:spcPts val="600"/>
              </a:spcAft>
            </a:pPr>
            <a:r>
              <a:rPr lang="en-GB" sz="2000" dirty="0"/>
              <a:t>The Promise object is a handy wrapper for asynchronous operations which either resolves or rejects the operation depending on whether or not it succeeds</a:t>
            </a:r>
          </a:p>
          <a:p>
            <a:pPr>
              <a:spcAft>
                <a:spcPts val="600"/>
              </a:spcAft>
            </a:pPr>
            <a:r>
              <a:rPr lang="en-GB" sz="2000" dirty="0"/>
              <a:t>Jake Archibald has written </a:t>
            </a:r>
            <a:r>
              <a:rPr lang="en-GB" sz="2000" dirty="0">
                <a:hlinkClick r:id="rId4"/>
              </a:rPr>
              <a:t>an informative collection of pages</a:t>
            </a:r>
            <a:r>
              <a:rPr lang="en-GB" sz="2000" dirty="0"/>
              <a:t> about Promises and why they are a good thing, have a read</a:t>
            </a:r>
          </a:p>
          <a:p>
            <a:pPr>
              <a:spcAft>
                <a:spcPts val="600"/>
              </a:spcAft>
            </a:pPr>
            <a:r>
              <a:rPr lang="en-GB" sz="2000" dirty="0"/>
              <a:t>Essentially, they make the process of using AJAX far simpler as each operation can be linked specifically to success and failure conditions </a:t>
            </a:r>
          </a:p>
          <a:p>
            <a:pPr>
              <a:spcAft>
                <a:spcPts val="600"/>
              </a:spcAft>
            </a:pPr>
            <a:r>
              <a:rPr lang="en-GB" sz="2000" dirty="0"/>
              <a:t>Example code on the next slide…</a:t>
            </a:r>
          </a:p>
          <a:p>
            <a:pPr>
              <a:spcAft>
                <a:spcPts val="600"/>
              </a:spcAft>
            </a:pPr>
            <a:endParaRPr lang="en-GB" sz="2000" dirty="0"/>
          </a:p>
        </p:txBody>
      </p:sp>
    </p:spTree>
    <p:extLst>
      <p:ext uri="{BB962C8B-B14F-4D97-AF65-F5344CB8AC3E}">
        <p14:creationId xmlns:p14="http://schemas.microsoft.com/office/powerpoint/2010/main" val="112561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82A71-786B-4E64-999C-508D7F898651}"/>
              </a:ext>
            </a:extLst>
          </p:cNvPr>
          <p:cNvSpPr>
            <a:spLocks noGrp="1"/>
          </p:cNvSpPr>
          <p:nvPr>
            <p:ph type="title"/>
          </p:nvPr>
        </p:nvSpPr>
        <p:spPr/>
        <p:txBody>
          <a:bodyPr/>
          <a:lstStyle/>
          <a:p>
            <a:r>
              <a:rPr lang="en-GB" sz="4800" dirty="0"/>
              <a:t>Promises</a:t>
            </a:r>
            <a:endParaRPr lang="en-GB" dirty="0"/>
          </a:p>
        </p:txBody>
      </p:sp>
      <p:sp>
        <p:nvSpPr>
          <p:cNvPr id="3" name="Content Placeholder 2">
            <a:extLst>
              <a:ext uri="{FF2B5EF4-FFF2-40B4-BE49-F238E27FC236}">
                <a16:creationId xmlns:a16="http://schemas.microsoft.com/office/drawing/2014/main" id="{D6FBCD7E-D3B2-4F72-9CD1-D9258784CEF8}"/>
              </a:ext>
            </a:extLst>
          </p:cNvPr>
          <p:cNvSpPr>
            <a:spLocks noGrp="1"/>
          </p:cNvSpPr>
          <p:nvPr>
            <p:ph idx="1"/>
          </p:nvPr>
        </p:nvSpPr>
        <p:spPr/>
        <p:txBody>
          <a:bodyPr>
            <a:normAutofit/>
          </a:bodyPr>
          <a:lstStyle/>
          <a:p>
            <a:pPr>
              <a:spcAft>
                <a:spcPts val="600"/>
              </a:spcAft>
            </a:pPr>
            <a:r>
              <a:rPr lang="en-GB" sz="2000" dirty="0"/>
              <a:t>Example promise structure (not full code)</a:t>
            </a:r>
          </a:p>
          <a:p>
            <a:pPr>
              <a:spcAft>
                <a:spcPts val="600"/>
              </a:spcAft>
            </a:pPr>
            <a:endParaRPr lang="en-GB" sz="2000" dirty="0"/>
          </a:p>
        </p:txBody>
      </p:sp>
      <p:pic>
        <p:nvPicPr>
          <p:cNvPr id="5" name="Picture 4">
            <a:extLst>
              <a:ext uri="{FF2B5EF4-FFF2-40B4-BE49-F238E27FC236}">
                <a16:creationId xmlns:a16="http://schemas.microsoft.com/office/drawing/2014/main" id="{D3958EE0-C5C1-437E-9E28-5532FE9A8956}"/>
              </a:ext>
            </a:extLst>
          </p:cNvPr>
          <p:cNvPicPr>
            <a:picLocks noChangeAspect="1"/>
          </p:cNvPicPr>
          <p:nvPr/>
        </p:nvPicPr>
        <p:blipFill>
          <a:blip r:embed="rId3"/>
          <a:stretch>
            <a:fillRect/>
          </a:stretch>
        </p:blipFill>
        <p:spPr>
          <a:xfrm>
            <a:off x="830126" y="2636912"/>
            <a:ext cx="7483748" cy="3401704"/>
          </a:xfrm>
          <a:prstGeom prst="rect">
            <a:avLst/>
          </a:prstGeom>
        </p:spPr>
      </p:pic>
    </p:spTree>
    <p:extLst>
      <p:ext uri="{BB962C8B-B14F-4D97-AF65-F5344CB8AC3E}">
        <p14:creationId xmlns:p14="http://schemas.microsoft.com/office/powerpoint/2010/main" val="2168930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EBE41-DED0-4BB1-A469-853EC5A76639}"/>
              </a:ext>
            </a:extLst>
          </p:cNvPr>
          <p:cNvSpPr>
            <a:spLocks noGrp="1"/>
          </p:cNvSpPr>
          <p:nvPr>
            <p:ph type="title"/>
          </p:nvPr>
        </p:nvSpPr>
        <p:spPr/>
        <p:txBody>
          <a:bodyPr/>
          <a:lstStyle/>
          <a:p>
            <a:r>
              <a:rPr lang="en-GB" dirty="0"/>
              <a:t>Fetch</a:t>
            </a:r>
          </a:p>
        </p:txBody>
      </p:sp>
      <p:sp>
        <p:nvSpPr>
          <p:cNvPr id="3" name="Content Placeholder 2">
            <a:extLst>
              <a:ext uri="{FF2B5EF4-FFF2-40B4-BE49-F238E27FC236}">
                <a16:creationId xmlns:a16="http://schemas.microsoft.com/office/drawing/2014/main" id="{7B6A675C-E276-46AC-A9E5-C15F06F76F3B}"/>
              </a:ext>
            </a:extLst>
          </p:cNvPr>
          <p:cNvSpPr>
            <a:spLocks noGrp="1"/>
          </p:cNvSpPr>
          <p:nvPr>
            <p:ph idx="1"/>
          </p:nvPr>
        </p:nvSpPr>
        <p:spPr/>
        <p:txBody>
          <a:bodyPr>
            <a:normAutofit/>
          </a:bodyPr>
          <a:lstStyle/>
          <a:p>
            <a:pPr>
              <a:spcAft>
                <a:spcPts val="600"/>
              </a:spcAft>
            </a:pPr>
            <a:r>
              <a:rPr lang="en-GB" sz="2000" dirty="0"/>
              <a:t>“fetch() allows you to make network requests similar to </a:t>
            </a:r>
            <a:r>
              <a:rPr lang="en-GB" sz="2000" b="1" dirty="0" err="1"/>
              <a:t>XMLHttpRequest</a:t>
            </a:r>
            <a:r>
              <a:rPr lang="en-GB" sz="2000" dirty="0"/>
              <a:t> (XHR). The main difference is that the Fetch API uses </a:t>
            </a:r>
            <a:r>
              <a:rPr lang="en-GB" sz="2000" b="1" dirty="0"/>
              <a:t>Promises</a:t>
            </a:r>
            <a:r>
              <a:rPr lang="en-GB" sz="2000" dirty="0"/>
              <a:t>, which enables a simpler and cleaner API, avoiding </a:t>
            </a:r>
            <a:r>
              <a:rPr lang="en-GB" sz="2000" dirty="0" err="1"/>
              <a:t>callback</a:t>
            </a:r>
            <a:r>
              <a:rPr lang="en-GB" sz="2000" dirty="0"/>
              <a:t> hell and having to remember the complex API of </a:t>
            </a:r>
            <a:r>
              <a:rPr lang="en-GB" sz="2000" b="1" dirty="0" err="1"/>
              <a:t>XMLHttpRequest</a:t>
            </a:r>
            <a:r>
              <a:rPr lang="en-GB" sz="2000" dirty="0"/>
              <a:t>.” – </a:t>
            </a:r>
            <a:r>
              <a:rPr lang="en-GB" sz="1600" dirty="0">
                <a:hlinkClick r:id="rId3"/>
              </a:rPr>
              <a:t>Google Developers</a:t>
            </a:r>
            <a:endParaRPr lang="en-GB" sz="1600" dirty="0"/>
          </a:p>
          <a:p>
            <a:pPr>
              <a:spcAft>
                <a:spcPts val="600"/>
              </a:spcAft>
            </a:pPr>
            <a:r>
              <a:rPr lang="en-GB" sz="2000" dirty="0"/>
              <a:t>Fetch is a wrapper for both </a:t>
            </a:r>
            <a:r>
              <a:rPr lang="en-GB" sz="2000" b="1" dirty="0" err="1"/>
              <a:t>XMLHttpRequest</a:t>
            </a:r>
            <a:r>
              <a:rPr lang="en-GB" sz="2000" dirty="0"/>
              <a:t> and </a:t>
            </a:r>
            <a:r>
              <a:rPr lang="en-GB" sz="2000" b="1" dirty="0"/>
              <a:t>Promises</a:t>
            </a:r>
            <a:r>
              <a:rPr lang="en-GB" sz="2000" dirty="0"/>
              <a:t> and it makes the process of accessing APIs FAR simpler</a:t>
            </a:r>
          </a:p>
          <a:p>
            <a:pPr>
              <a:spcAft>
                <a:spcPts val="600"/>
              </a:spcAft>
            </a:pPr>
            <a:r>
              <a:rPr lang="en-GB" sz="2000" dirty="0"/>
              <a:t>We will be using </a:t>
            </a:r>
            <a:r>
              <a:rPr lang="en-GB" sz="2000" b="1" dirty="0"/>
              <a:t>fetch</a:t>
            </a:r>
            <a:r>
              <a:rPr lang="en-GB" sz="2000" dirty="0"/>
              <a:t>, </a:t>
            </a:r>
            <a:r>
              <a:rPr lang="en-GB" sz="2000" b="1" dirty="0"/>
              <a:t>then</a:t>
            </a:r>
            <a:r>
              <a:rPr lang="en-GB" sz="2000" dirty="0"/>
              <a:t> and </a:t>
            </a:r>
            <a:r>
              <a:rPr lang="en-GB" sz="2000" b="1" dirty="0"/>
              <a:t>catch</a:t>
            </a:r>
            <a:r>
              <a:rPr lang="en-GB" sz="2000" dirty="0"/>
              <a:t> from now on</a:t>
            </a:r>
          </a:p>
          <a:p>
            <a:pPr>
              <a:spcAft>
                <a:spcPts val="600"/>
              </a:spcAft>
            </a:pPr>
            <a:r>
              <a:rPr lang="en-GB" sz="2000" dirty="0"/>
              <a:t>Basic syntax of a </a:t>
            </a:r>
            <a:r>
              <a:rPr lang="en-GB" sz="2000" b="1" dirty="0"/>
              <a:t>fetch</a:t>
            </a:r>
            <a:r>
              <a:rPr lang="en-GB" sz="2000" dirty="0"/>
              <a:t> request is shown below</a:t>
            </a:r>
          </a:p>
        </p:txBody>
      </p:sp>
      <p:pic>
        <p:nvPicPr>
          <p:cNvPr id="6" name="Picture 5">
            <a:extLst>
              <a:ext uri="{FF2B5EF4-FFF2-40B4-BE49-F238E27FC236}">
                <a16:creationId xmlns:a16="http://schemas.microsoft.com/office/drawing/2014/main" id="{28D43F95-87F8-410F-8EE1-B31AFA373A48}"/>
              </a:ext>
            </a:extLst>
          </p:cNvPr>
          <p:cNvPicPr>
            <a:picLocks noChangeAspect="1"/>
          </p:cNvPicPr>
          <p:nvPr/>
        </p:nvPicPr>
        <p:blipFill>
          <a:blip r:embed="rId4"/>
          <a:stretch>
            <a:fillRect/>
          </a:stretch>
        </p:blipFill>
        <p:spPr>
          <a:xfrm>
            <a:off x="1676400" y="5013176"/>
            <a:ext cx="5791200" cy="857250"/>
          </a:xfrm>
          <a:prstGeom prst="rect">
            <a:avLst/>
          </a:prstGeom>
        </p:spPr>
      </p:pic>
    </p:spTree>
    <p:extLst>
      <p:ext uri="{BB962C8B-B14F-4D97-AF65-F5344CB8AC3E}">
        <p14:creationId xmlns:p14="http://schemas.microsoft.com/office/powerpoint/2010/main" val="3584451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200" dirty="0"/>
              <a:t>AJAX Client for the Laravel Task List API</a:t>
            </a: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1506801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Project setup</a:t>
            </a:r>
          </a:p>
        </p:txBody>
      </p:sp>
      <p:sp>
        <p:nvSpPr>
          <p:cNvPr id="3" name="Content Placeholder 2"/>
          <p:cNvSpPr>
            <a:spLocks noGrp="1"/>
          </p:cNvSpPr>
          <p:nvPr>
            <p:ph idx="1"/>
          </p:nvPr>
        </p:nvSpPr>
        <p:spPr>
          <a:xfrm>
            <a:off x="457200" y="1775191"/>
            <a:ext cx="8229600" cy="4750153"/>
          </a:xfrm>
        </p:spPr>
        <p:txBody>
          <a:bodyPr>
            <a:normAutofit/>
          </a:bodyPr>
          <a:lstStyle/>
          <a:p>
            <a:pPr>
              <a:spcAft>
                <a:spcPts val="600"/>
              </a:spcAft>
            </a:pPr>
            <a:r>
              <a:rPr lang="en-GB" sz="2000" dirty="0"/>
              <a:t>This tutorial will use the </a:t>
            </a:r>
            <a:r>
              <a:rPr lang="en-GB" sz="2000" b="1" dirty="0"/>
              <a:t>Brackets</a:t>
            </a:r>
            <a:r>
              <a:rPr lang="en-GB" sz="2000" dirty="0"/>
              <a:t> editor</a:t>
            </a:r>
          </a:p>
          <a:p>
            <a:pPr>
              <a:spcAft>
                <a:spcPts val="600"/>
              </a:spcAft>
            </a:pPr>
            <a:r>
              <a:rPr lang="en-GB" sz="2000" b="1" dirty="0"/>
              <a:t>All new code will be highlighted</a:t>
            </a:r>
            <a:r>
              <a:rPr lang="en-GB" sz="2000" dirty="0"/>
              <a:t>, other code will be included to indicate placement of new code only and should not be entered</a:t>
            </a:r>
          </a:p>
          <a:p>
            <a:pPr>
              <a:spcAft>
                <a:spcPts val="600"/>
              </a:spcAft>
            </a:pPr>
            <a:r>
              <a:rPr lang="en-GB" sz="2000" dirty="0"/>
              <a:t>Further explanation of code is included in the notes pane of specific slides</a:t>
            </a:r>
          </a:p>
          <a:p>
            <a:pPr>
              <a:spcAft>
                <a:spcPts val="600"/>
              </a:spcAft>
            </a:pPr>
            <a:r>
              <a:rPr lang="en-GB" sz="2000" dirty="0"/>
              <a:t>There is no need for a new virtual host for this project </a:t>
            </a:r>
            <a:br>
              <a:rPr lang="en-GB" sz="2000" dirty="0"/>
            </a:br>
            <a:r>
              <a:rPr lang="en-GB" sz="1600" dirty="0"/>
              <a:t>(unless you want one, if so use the instructions from week 1)*</a:t>
            </a:r>
          </a:p>
          <a:p>
            <a:pPr>
              <a:spcAft>
                <a:spcPts val="600"/>
              </a:spcAft>
            </a:pPr>
            <a:r>
              <a:rPr lang="en-GB" sz="2000" dirty="0"/>
              <a:t>Postman will be used at various stages to simulate queries to the API and observe response data</a:t>
            </a:r>
          </a:p>
          <a:p>
            <a:pPr>
              <a:spcAft>
                <a:spcPts val="600"/>
              </a:spcAft>
            </a:pPr>
            <a:r>
              <a:rPr lang="en-GB" sz="2000" dirty="0"/>
              <a:t>HTML, and CSS code is supplied on Moodle, download and unzip archive</a:t>
            </a:r>
          </a:p>
          <a:p>
            <a:pPr>
              <a:spcAft>
                <a:spcPts val="600"/>
              </a:spcAft>
            </a:pPr>
            <a:endParaRPr lang="en-GB" sz="2000" dirty="0"/>
          </a:p>
          <a:p>
            <a:pPr>
              <a:spcAft>
                <a:spcPts val="600"/>
              </a:spcAft>
            </a:pPr>
            <a:endParaRPr lang="en-GB" sz="2000" dirty="0"/>
          </a:p>
        </p:txBody>
      </p:sp>
      <p:pic>
        <p:nvPicPr>
          <p:cNvPr id="6" name="Picture 5">
            <a:extLst>
              <a:ext uri="{FF2B5EF4-FFF2-40B4-BE49-F238E27FC236}">
                <a16:creationId xmlns:a16="http://schemas.microsoft.com/office/drawing/2014/main" id="{684DF7EC-33AD-4433-97E4-6AF02D2E99B4}"/>
              </a:ext>
            </a:extLst>
          </p:cNvPr>
          <p:cNvPicPr>
            <a:picLocks noChangeAspect="1"/>
          </p:cNvPicPr>
          <p:nvPr/>
        </p:nvPicPr>
        <p:blipFill>
          <a:blip r:embed="rId3"/>
          <a:stretch>
            <a:fillRect/>
          </a:stretch>
        </p:blipFill>
        <p:spPr>
          <a:xfrm>
            <a:off x="1812439" y="5114106"/>
            <a:ext cx="5519122" cy="1440160"/>
          </a:xfrm>
          <a:prstGeom prst="rect">
            <a:avLst/>
          </a:prstGeom>
        </p:spPr>
      </p:pic>
    </p:spTree>
    <p:extLst>
      <p:ext uri="{BB962C8B-B14F-4D97-AF65-F5344CB8AC3E}">
        <p14:creationId xmlns:p14="http://schemas.microsoft.com/office/powerpoint/2010/main" val="1217604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5712F-5DF3-45E2-B2C2-D19468EFD315}"/>
              </a:ext>
            </a:extLst>
          </p:cNvPr>
          <p:cNvSpPr>
            <a:spLocks noGrp="1"/>
          </p:cNvSpPr>
          <p:nvPr>
            <p:ph type="title"/>
          </p:nvPr>
        </p:nvSpPr>
        <p:spPr/>
        <p:txBody>
          <a:bodyPr/>
          <a:lstStyle/>
          <a:p>
            <a:r>
              <a:rPr lang="en-GB" dirty="0"/>
              <a:t>Project start</a:t>
            </a:r>
          </a:p>
        </p:txBody>
      </p:sp>
      <p:sp>
        <p:nvSpPr>
          <p:cNvPr id="3" name="Content Placeholder 2">
            <a:extLst>
              <a:ext uri="{FF2B5EF4-FFF2-40B4-BE49-F238E27FC236}">
                <a16:creationId xmlns:a16="http://schemas.microsoft.com/office/drawing/2014/main" id="{38BD5343-4C6F-4889-B75B-CDAAFAB4F93C}"/>
              </a:ext>
            </a:extLst>
          </p:cNvPr>
          <p:cNvSpPr>
            <a:spLocks noGrp="1"/>
          </p:cNvSpPr>
          <p:nvPr>
            <p:ph idx="1"/>
          </p:nvPr>
        </p:nvSpPr>
        <p:spPr/>
        <p:txBody>
          <a:bodyPr/>
          <a:lstStyle/>
          <a:p>
            <a:pPr>
              <a:spcAft>
                <a:spcPts val="600"/>
              </a:spcAft>
            </a:pPr>
            <a:r>
              <a:rPr lang="en-GB" sz="2000" dirty="0"/>
              <a:t>This project contains some complex and fairly dense code, if any of it seems unclear you should use a reference and familiarise yourself with what is happening*</a:t>
            </a:r>
          </a:p>
          <a:p>
            <a:pPr>
              <a:spcAft>
                <a:spcPts val="600"/>
              </a:spcAft>
            </a:pPr>
            <a:r>
              <a:rPr lang="en-GB" sz="2000" dirty="0"/>
              <a:t>Open the unzipped folder as a </a:t>
            </a:r>
            <a:r>
              <a:rPr lang="en-GB" sz="2000" b="1" dirty="0"/>
              <a:t>Brackets</a:t>
            </a:r>
            <a:r>
              <a:rPr lang="en-GB" sz="2000" dirty="0"/>
              <a:t> project</a:t>
            </a:r>
          </a:p>
          <a:p>
            <a:pPr>
              <a:spcAft>
                <a:spcPts val="600"/>
              </a:spcAft>
            </a:pPr>
            <a:r>
              <a:rPr lang="en-GB" sz="2000" dirty="0"/>
              <a:t>The HTML code contains links to the existing CSS file</a:t>
            </a:r>
          </a:p>
          <a:p>
            <a:pPr>
              <a:spcAft>
                <a:spcPts val="600"/>
              </a:spcAft>
            </a:pPr>
            <a:r>
              <a:rPr lang="en-GB" sz="2000" dirty="0"/>
              <a:t>There is one linked file missing, in </a:t>
            </a:r>
            <a:r>
              <a:rPr lang="en-GB" sz="2000" b="1" dirty="0"/>
              <a:t>Brackets</a:t>
            </a:r>
            <a:r>
              <a:rPr lang="en-GB" sz="2000" dirty="0"/>
              <a:t> open the </a:t>
            </a:r>
            <a:r>
              <a:rPr lang="en-GB" sz="2000" b="1" dirty="0" err="1"/>
              <a:t>js</a:t>
            </a:r>
            <a:r>
              <a:rPr lang="en-GB" sz="2000" dirty="0"/>
              <a:t> subfolder and right click to add a new file named </a:t>
            </a:r>
            <a:r>
              <a:rPr lang="en-GB" sz="2000" b="1" dirty="0"/>
              <a:t>tasklist.js</a:t>
            </a:r>
            <a:endParaRPr lang="en-GB" dirty="0"/>
          </a:p>
        </p:txBody>
      </p:sp>
      <p:pic>
        <p:nvPicPr>
          <p:cNvPr id="6" name="Picture 5">
            <a:extLst>
              <a:ext uri="{FF2B5EF4-FFF2-40B4-BE49-F238E27FC236}">
                <a16:creationId xmlns:a16="http://schemas.microsoft.com/office/drawing/2014/main" id="{C452C2C2-3DA1-4F6A-BBF8-A4864C833433}"/>
              </a:ext>
            </a:extLst>
          </p:cNvPr>
          <p:cNvPicPr>
            <a:picLocks noChangeAspect="1"/>
          </p:cNvPicPr>
          <p:nvPr/>
        </p:nvPicPr>
        <p:blipFill>
          <a:blip r:embed="rId3"/>
          <a:stretch>
            <a:fillRect/>
          </a:stretch>
        </p:blipFill>
        <p:spPr>
          <a:xfrm>
            <a:off x="3275856" y="4587361"/>
            <a:ext cx="2592288" cy="1813439"/>
          </a:xfrm>
          <a:prstGeom prst="rect">
            <a:avLst/>
          </a:prstGeom>
        </p:spPr>
      </p:pic>
    </p:spTree>
    <p:extLst>
      <p:ext uri="{BB962C8B-B14F-4D97-AF65-F5344CB8AC3E}">
        <p14:creationId xmlns:p14="http://schemas.microsoft.com/office/powerpoint/2010/main" val="352822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4F86A-B72C-4D39-99B8-EC1177370BAE}"/>
              </a:ext>
            </a:extLst>
          </p:cNvPr>
          <p:cNvSpPr>
            <a:spLocks noGrp="1"/>
          </p:cNvSpPr>
          <p:nvPr>
            <p:ph type="title"/>
          </p:nvPr>
        </p:nvSpPr>
        <p:spPr/>
        <p:txBody>
          <a:bodyPr/>
          <a:lstStyle/>
          <a:p>
            <a:r>
              <a:rPr lang="en-GB" dirty="0"/>
              <a:t>Viewing the HTML</a:t>
            </a:r>
          </a:p>
        </p:txBody>
      </p:sp>
      <p:sp>
        <p:nvSpPr>
          <p:cNvPr id="3" name="Content Placeholder 2">
            <a:extLst>
              <a:ext uri="{FF2B5EF4-FFF2-40B4-BE49-F238E27FC236}">
                <a16:creationId xmlns:a16="http://schemas.microsoft.com/office/drawing/2014/main" id="{FC9D1A2E-266C-4D26-B9E2-BB06295B8413}"/>
              </a:ext>
            </a:extLst>
          </p:cNvPr>
          <p:cNvSpPr>
            <a:spLocks noGrp="1"/>
          </p:cNvSpPr>
          <p:nvPr>
            <p:ph idx="1"/>
          </p:nvPr>
        </p:nvSpPr>
        <p:spPr/>
        <p:txBody>
          <a:bodyPr>
            <a:normAutofit/>
          </a:bodyPr>
          <a:lstStyle/>
          <a:p>
            <a:pPr>
              <a:spcAft>
                <a:spcPts val="600"/>
              </a:spcAft>
            </a:pPr>
            <a:r>
              <a:rPr lang="en-GB" sz="2000" dirty="0"/>
              <a:t>Open the existing index.html file in brackets*</a:t>
            </a:r>
          </a:p>
        </p:txBody>
      </p:sp>
      <p:pic>
        <p:nvPicPr>
          <p:cNvPr id="5" name="Picture 4">
            <a:extLst>
              <a:ext uri="{FF2B5EF4-FFF2-40B4-BE49-F238E27FC236}">
                <a16:creationId xmlns:a16="http://schemas.microsoft.com/office/drawing/2014/main" id="{44BE66F8-8433-43A6-88DD-334289033441}"/>
              </a:ext>
            </a:extLst>
          </p:cNvPr>
          <p:cNvPicPr>
            <a:picLocks noChangeAspect="1"/>
          </p:cNvPicPr>
          <p:nvPr/>
        </p:nvPicPr>
        <p:blipFill>
          <a:blip r:embed="rId3"/>
          <a:stretch>
            <a:fillRect/>
          </a:stretch>
        </p:blipFill>
        <p:spPr>
          <a:xfrm>
            <a:off x="1241884" y="2438441"/>
            <a:ext cx="6660232" cy="3962359"/>
          </a:xfrm>
          <a:prstGeom prst="rect">
            <a:avLst/>
          </a:prstGeom>
        </p:spPr>
      </p:pic>
    </p:spTree>
    <p:extLst>
      <p:ext uri="{BB962C8B-B14F-4D97-AF65-F5344CB8AC3E}">
        <p14:creationId xmlns:p14="http://schemas.microsoft.com/office/powerpoint/2010/main" val="2479223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9FB95-D9AA-4304-9D20-0E38D30B3C1C}"/>
              </a:ext>
            </a:extLst>
          </p:cNvPr>
          <p:cNvSpPr>
            <a:spLocks noGrp="1"/>
          </p:cNvSpPr>
          <p:nvPr>
            <p:ph type="title"/>
          </p:nvPr>
        </p:nvSpPr>
        <p:spPr/>
        <p:txBody>
          <a:bodyPr/>
          <a:lstStyle/>
          <a:p>
            <a:r>
              <a:rPr lang="en-GB" dirty="0"/>
              <a:t>HTML element references</a:t>
            </a:r>
          </a:p>
        </p:txBody>
      </p:sp>
      <p:sp>
        <p:nvSpPr>
          <p:cNvPr id="3" name="Content Placeholder 2">
            <a:extLst>
              <a:ext uri="{FF2B5EF4-FFF2-40B4-BE49-F238E27FC236}">
                <a16:creationId xmlns:a16="http://schemas.microsoft.com/office/drawing/2014/main" id="{8E02DE1B-3A35-4251-ABD1-044CBD874B38}"/>
              </a:ext>
            </a:extLst>
          </p:cNvPr>
          <p:cNvSpPr>
            <a:spLocks noGrp="1"/>
          </p:cNvSpPr>
          <p:nvPr>
            <p:ph idx="1"/>
          </p:nvPr>
        </p:nvSpPr>
        <p:spPr/>
        <p:txBody>
          <a:bodyPr>
            <a:normAutofit/>
          </a:bodyPr>
          <a:lstStyle/>
          <a:p>
            <a:pPr>
              <a:spcAft>
                <a:spcPts val="600"/>
              </a:spcAft>
            </a:pPr>
            <a:r>
              <a:rPr lang="en-GB" sz="2000" dirty="0"/>
              <a:t>The JavaScript will use functions to add content into the various areas of the HTML page as and when required</a:t>
            </a:r>
          </a:p>
          <a:p>
            <a:pPr>
              <a:spcAft>
                <a:spcPts val="600"/>
              </a:spcAft>
            </a:pPr>
            <a:r>
              <a:rPr lang="en-GB" sz="2000" dirty="0"/>
              <a:t>Only two of these areas actually exist in the index.html file, the others will be added as a part of the views added by the JavaScript itself</a:t>
            </a:r>
          </a:p>
          <a:p>
            <a:pPr>
              <a:spcAft>
                <a:spcPts val="600"/>
              </a:spcAft>
            </a:pPr>
            <a:r>
              <a:rPr lang="en-GB" sz="2000" dirty="0"/>
              <a:t>As these are functions and are not run until the page after the page is draw, we can use these references to areas which are not yet loaded</a:t>
            </a:r>
          </a:p>
          <a:p>
            <a:r>
              <a:rPr lang="en-GB" sz="2000" dirty="0"/>
              <a:t>Add the following </a:t>
            </a:r>
            <a:r>
              <a:rPr lang="en-GB" sz="2000" b="1" dirty="0"/>
              <a:t>highlighted</a:t>
            </a:r>
            <a:r>
              <a:rPr lang="en-GB" sz="2000" dirty="0"/>
              <a:t> code to </a:t>
            </a:r>
            <a:r>
              <a:rPr lang="en-GB" sz="2000" b="1" dirty="0"/>
              <a:t>tasklist.js</a:t>
            </a:r>
            <a:endParaRPr lang="en-GB" sz="2000" dirty="0"/>
          </a:p>
        </p:txBody>
      </p:sp>
      <p:pic>
        <p:nvPicPr>
          <p:cNvPr id="6" name="Picture 5">
            <a:extLst>
              <a:ext uri="{FF2B5EF4-FFF2-40B4-BE49-F238E27FC236}">
                <a16:creationId xmlns:a16="http://schemas.microsoft.com/office/drawing/2014/main" id="{B8EF5427-CD36-4B2A-BBE9-395BC44FC261}"/>
              </a:ext>
            </a:extLst>
          </p:cNvPr>
          <p:cNvPicPr>
            <a:picLocks noChangeAspect="1"/>
          </p:cNvPicPr>
          <p:nvPr/>
        </p:nvPicPr>
        <p:blipFill rotWithShape="1">
          <a:blip r:embed="rId3"/>
          <a:srcRect t="36537"/>
          <a:stretch/>
        </p:blipFill>
        <p:spPr>
          <a:xfrm>
            <a:off x="462671" y="5013176"/>
            <a:ext cx="8259622" cy="875508"/>
          </a:xfrm>
          <a:prstGeom prst="rect">
            <a:avLst/>
          </a:prstGeom>
        </p:spPr>
      </p:pic>
    </p:spTree>
    <p:extLst>
      <p:ext uri="{BB962C8B-B14F-4D97-AF65-F5344CB8AC3E}">
        <p14:creationId xmlns:p14="http://schemas.microsoft.com/office/powerpoint/2010/main" val="13240663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F5309-1284-4776-BA3C-72DAEA3AF578}"/>
              </a:ext>
            </a:extLst>
          </p:cNvPr>
          <p:cNvSpPr>
            <a:spLocks noGrp="1"/>
          </p:cNvSpPr>
          <p:nvPr>
            <p:ph type="title"/>
          </p:nvPr>
        </p:nvSpPr>
        <p:spPr/>
        <p:txBody>
          <a:bodyPr/>
          <a:lstStyle/>
          <a:p>
            <a:r>
              <a:rPr lang="en-GB" dirty="0"/>
              <a:t>Adding the login view</a:t>
            </a:r>
          </a:p>
        </p:txBody>
      </p:sp>
      <p:sp>
        <p:nvSpPr>
          <p:cNvPr id="3" name="Content Placeholder 2">
            <a:extLst>
              <a:ext uri="{FF2B5EF4-FFF2-40B4-BE49-F238E27FC236}">
                <a16:creationId xmlns:a16="http://schemas.microsoft.com/office/drawing/2014/main" id="{606370EA-C41B-41DA-9992-50C677B00C41}"/>
              </a:ext>
            </a:extLst>
          </p:cNvPr>
          <p:cNvSpPr>
            <a:spLocks noGrp="1"/>
          </p:cNvSpPr>
          <p:nvPr>
            <p:ph idx="1"/>
          </p:nvPr>
        </p:nvSpPr>
        <p:spPr/>
        <p:txBody>
          <a:bodyPr>
            <a:normAutofit/>
          </a:bodyPr>
          <a:lstStyle/>
          <a:p>
            <a:pPr>
              <a:spcAft>
                <a:spcPts val="600"/>
              </a:spcAft>
            </a:pPr>
            <a:r>
              <a:rPr lang="en-GB" sz="2000" dirty="0"/>
              <a:t>Using one of the functions just added, add another function to set the HTML for the login view</a:t>
            </a:r>
          </a:p>
          <a:p>
            <a:pPr>
              <a:spcAft>
                <a:spcPts val="600"/>
              </a:spcAft>
            </a:pPr>
            <a:r>
              <a:rPr lang="en-GB" sz="2000" dirty="0"/>
              <a:t>Add the following </a:t>
            </a:r>
            <a:r>
              <a:rPr lang="en-GB" sz="2000" b="1" dirty="0"/>
              <a:t>highlighted</a:t>
            </a:r>
            <a:r>
              <a:rPr lang="en-GB" sz="2000" dirty="0"/>
              <a:t> code*</a:t>
            </a:r>
          </a:p>
        </p:txBody>
      </p:sp>
      <p:pic>
        <p:nvPicPr>
          <p:cNvPr id="6" name="Picture 5">
            <a:extLst>
              <a:ext uri="{FF2B5EF4-FFF2-40B4-BE49-F238E27FC236}">
                <a16:creationId xmlns:a16="http://schemas.microsoft.com/office/drawing/2014/main" id="{DE27F5C9-0FBF-4EC6-9772-F8B259727946}"/>
              </a:ext>
            </a:extLst>
          </p:cNvPr>
          <p:cNvPicPr>
            <a:picLocks noChangeAspect="1"/>
          </p:cNvPicPr>
          <p:nvPr/>
        </p:nvPicPr>
        <p:blipFill>
          <a:blip r:embed="rId3"/>
          <a:stretch>
            <a:fillRect/>
          </a:stretch>
        </p:blipFill>
        <p:spPr>
          <a:xfrm>
            <a:off x="1043608" y="3003969"/>
            <a:ext cx="7283152" cy="3698583"/>
          </a:xfrm>
          <a:prstGeom prst="rect">
            <a:avLst/>
          </a:prstGeom>
        </p:spPr>
      </p:pic>
    </p:spTree>
    <p:extLst>
      <p:ext uri="{BB962C8B-B14F-4D97-AF65-F5344CB8AC3E}">
        <p14:creationId xmlns:p14="http://schemas.microsoft.com/office/powerpoint/2010/main" val="246914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EAA3B-D4DC-46D4-9245-30CDCC1E00AA}"/>
              </a:ext>
            </a:extLst>
          </p:cNvPr>
          <p:cNvSpPr>
            <a:spLocks noGrp="1"/>
          </p:cNvSpPr>
          <p:nvPr>
            <p:ph type="title"/>
          </p:nvPr>
        </p:nvSpPr>
        <p:spPr/>
        <p:txBody>
          <a:bodyPr/>
          <a:lstStyle/>
          <a:p>
            <a:r>
              <a:rPr lang="en-GB" dirty="0"/>
              <a:t>Adding the login menu content</a:t>
            </a:r>
          </a:p>
        </p:txBody>
      </p:sp>
      <p:sp>
        <p:nvSpPr>
          <p:cNvPr id="3" name="Content Placeholder 2">
            <a:extLst>
              <a:ext uri="{FF2B5EF4-FFF2-40B4-BE49-F238E27FC236}">
                <a16:creationId xmlns:a16="http://schemas.microsoft.com/office/drawing/2014/main" id="{0A358DDA-93FD-4A0C-A23E-F01AA5EE652A}"/>
              </a:ext>
            </a:extLst>
          </p:cNvPr>
          <p:cNvSpPr>
            <a:spLocks noGrp="1"/>
          </p:cNvSpPr>
          <p:nvPr>
            <p:ph idx="1"/>
          </p:nvPr>
        </p:nvSpPr>
        <p:spPr/>
        <p:txBody>
          <a:bodyPr>
            <a:normAutofit/>
          </a:bodyPr>
          <a:lstStyle/>
          <a:p>
            <a:pPr>
              <a:spcAft>
                <a:spcPts val="600"/>
              </a:spcAft>
            </a:pPr>
            <a:r>
              <a:rPr lang="en-GB" sz="2000" dirty="0"/>
              <a:t>Next, add a function to draw the logged out menu links into the main menu area </a:t>
            </a:r>
            <a:r>
              <a:rPr lang="en-GB" sz="1600" dirty="0"/>
              <a:t>(&lt;ul id=“</a:t>
            </a:r>
            <a:r>
              <a:rPr lang="en-GB" sz="1600" dirty="0" err="1"/>
              <a:t>menuList</a:t>
            </a:r>
            <a:r>
              <a:rPr lang="en-GB" sz="1600" dirty="0"/>
              <a:t>”&gt;)</a:t>
            </a:r>
          </a:p>
          <a:p>
            <a:r>
              <a:rPr lang="en-GB" sz="2000" dirty="0"/>
              <a:t>Add the following </a:t>
            </a:r>
            <a:r>
              <a:rPr lang="en-GB" sz="2000" b="1" dirty="0"/>
              <a:t>highlighted</a:t>
            </a:r>
            <a:r>
              <a:rPr lang="en-GB" sz="2000" dirty="0"/>
              <a:t> code:</a:t>
            </a:r>
          </a:p>
        </p:txBody>
      </p:sp>
      <p:pic>
        <p:nvPicPr>
          <p:cNvPr id="5" name="Picture 4">
            <a:extLst>
              <a:ext uri="{FF2B5EF4-FFF2-40B4-BE49-F238E27FC236}">
                <a16:creationId xmlns:a16="http://schemas.microsoft.com/office/drawing/2014/main" id="{58B10C13-1026-41AB-BABD-8205E9491B6A}"/>
              </a:ext>
            </a:extLst>
          </p:cNvPr>
          <p:cNvPicPr>
            <a:picLocks noChangeAspect="1"/>
          </p:cNvPicPr>
          <p:nvPr/>
        </p:nvPicPr>
        <p:blipFill>
          <a:blip r:embed="rId2"/>
          <a:stretch>
            <a:fillRect/>
          </a:stretch>
        </p:blipFill>
        <p:spPr>
          <a:xfrm>
            <a:off x="379651" y="3356992"/>
            <a:ext cx="8384697" cy="2893051"/>
          </a:xfrm>
          <a:prstGeom prst="rect">
            <a:avLst/>
          </a:prstGeom>
        </p:spPr>
      </p:pic>
    </p:spTree>
    <p:extLst>
      <p:ext uri="{BB962C8B-B14F-4D97-AF65-F5344CB8AC3E}">
        <p14:creationId xmlns:p14="http://schemas.microsoft.com/office/powerpoint/2010/main" val="817610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200" dirty="0"/>
              <a:t>Recap API</a:t>
            </a: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3397029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8964B-1C43-4D89-8F60-9CE1F4F00A21}"/>
              </a:ext>
            </a:extLst>
          </p:cNvPr>
          <p:cNvSpPr>
            <a:spLocks noGrp="1"/>
          </p:cNvSpPr>
          <p:nvPr>
            <p:ph type="title"/>
          </p:nvPr>
        </p:nvSpPr>
        <p:spPr/>
        <p:txBody>
          <a:bodyPr/>
          <a:lstStyle/>
          <a:p>
            <a:r>
              <a:rPr lang="en-GB" dirty="0"/>
              <a:t>Completing the login view</a:t>
            </a:r>
          </a:p>
        </p:txBody>
      </p:sp>
      <p:sp>
        <p:nvSpPr>
          <p:cNvPr id="3" name="Content Placeholder 2">
            <a:extLst>
              <a:ext uri="{FF2B5EF4-FFF2-40B4-BE49-F238E27FC236}">
                <a16:creationId xmlns:a16="http://schemas.microsoft.com/office/drawing/2014/main" id="{EA29F3E6-6D83-4D06-8186-363CC6221388}"/>
              </a:ext>
            </a:extLst>
          </p:cNvPr>
          <p:cNvSpPr>
            <a:spLocks noGrp="1"/>
          </p:cNvSpPr>
          <p:nvPr>
            <p:ph idx="1"/>
          </p:nvPr>
        </p:nvSpPr>
        <p:spPr/>
        <p:txBody>
          <a:bodyPr>
            <a:normAutofit/>
          </a:bodyPr>
          <a:lstStyle/>
          <a:p>
            <a:pPr>
              <a:spcAft>
                <a:spcPts val="600"/>
              </a:spcAft>
            </a:pPr>
            <a:r>
              <a:rPr lang="en-GB" sz="2000" dirty="0"/>
              <a:t>To complete the login view, add a function to call both of the functions required to draw the login page</a:t>
            </a:r>
          </a:p>
          <a:p>
            <a:pPr>
              <a:spcAft>
                <a:spcPts val="600"/>
              </a:spcAft>
            </a:pPr>
            <a:r>
              <a:rPr lang="en-GB" sz="2000" dirty="0"/>
              <a:t>Add the following </a:t>
            </a:r>
            <a:r>
              <a:rPr lang="en-GB" sz="2000" b="1" dirty="0"/>
              <a:t>highlighted</a:t>
            </a:r>
            <a:r>
              <a:rPr lang="en-GB" sz="2000" dirty="0"/>
              <a:t> code to implement this function which in turn calls the previously added two functions*</a:t>
            </a:r>
          </a:p>
        </p:txBody>
      </p:sp>
      <p:pic>
        <p:nvPicPr>
          <p:cNvPr id="5" name="Picture 4">
            <a:extLst>
              <a:ext uri="{FF2B5EF4-FFF2-40B4-BE49-F238E27FC236}">
                <a16:creationId xmlns:a16="http://schemas.microsoft.com/office/drawing/2014/main" id="{5EDE4C21-1193-476F-9C9E-3C7E22A651CA}"/>
              </a:ext>
            </a:extLst>
          </p:cNvPr>
          <p:cNvPicPr>
            <a:picLocks noChangeAspect="1"/>
          </p:cNvPicPr>
          <p:nvPr/>
        </p:nvPicPr>
        <p:blipFill>
          <a:blip r:embed="rId3"/>
          <a:stretch>
            <a:fillRect/>
          </a:stretch>
        </p:blipFill>
        <p:spPr>
          <a:xfrm>
            <a:off x="337838" y="3471125"/>
            <a:ext cx="8468323" cy="2952328"/>
          </a:xfrm>
          <a:prstGeom prst="rect">
            <a:avLst/>
          </a:prstGeom>
        </p:spPr>
      </p:pic>
    </p:spTree>
    <p:extLst>
      <p:ext uri="{BB962C8B-B14F-4D97-AF65-F5344CB8AC3E}">
        <p14:creationId xmlns:p14="http://schemas.microsoft.com/office/powerpoint/2010/main" val="2849795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81C4E-5EE8-4E5C-B883-7071AAA19B3D}"/>
              </a:ext>
            </a:extLst>
          </p:cNvPr>
          <p:cNvSpPr>
            <a:spLocks noGrp="1"/>
          </p:cNvSpPr>
          <p:nvPr>
            <p:ph type="title"/>
          </p:nvPr>
        </p:nvSpPr>
        <p:spPr/>
        <p:txBody>
          <a:bodyPr/>
          <a:lstStyle/>
          <a:p>
            <a:r>
              <a:rPr lang="en-GB" dirty="0"/>
              <a:t>Drawing the login page</a:t>
            </a:r>
          </a:p>
        </p:txBody>
      </p:sp>
      <p:sp>
        <p:nvSpPr>
          <p:cNvPr id="3" name="Content Placeholder 2">
            <a:extLst>
              <a:ext uri="{FF2B5EF4-FFF2-40B4-BE49-F238E27FC236}">
                <a16:creationId xmlns:a16="http://schemas.microsoft.com/office/drawing/2014/main" id="{148E529A-2B34-4E86-9520-1A1A36D84F3D}"/>
              </a:ext>
            </a:extLst>
          </p:cNvPr>
          <p:cNvSpPr>
            <a:spLocks noGrp="1"/>
          </p:cNvSpPr>
          <p:nvPr>
            <p:ph idx="1"/>
          </p:nvPr>
        </p:nvSpPr>
        <p:spPr/>
        <p:txBody>
          <a:bodyPr>
            <a:normAutofit/>
          </a:bodyPr>
          <a:lstStyle/>
          <a:p>
            <a:pPr>
              <a:spcAft>
                <a:spcPts val="600"/>
              </a:spcAft>
            </a:pPr>
            <a:r>
              <a:rPr lang="en-GB" sz="2000" dirty="0"/>
              <a:t>This JavaScript is loaded in the HTML </a:t>
            </a:r>
            <a:r>
              <a:rPr lang="en-GB" sz="2000" b="1" dirty="0"/>
              <a:t>&lt;head&gt; </a:t>
            </a:r>
            <a:r>
              <a:rPr lang="en-GB" sz="2000" dirty="0"/>
              <a:t>tag</a:t>
            </a:r>
          </a:p>
          <a:p>
            <a:pPr>
              <a:spcAft>
                <a:spcPts val="600"/>
              </a:spcAft>
            </a:pPr>
            <a:r>
              <a:rPr lang="en-GB" sz="2000" dirty="0"/>
              <a:t>Most of the code in this file will be in functions which will run as needed so this will not be an issue for them</a:t>
            </a:r>
          </a:p>
          <a:p>
            <a:pPr>
              <a:spcAft>
                <a:spcPts val="600"/>
              </a:spcAft>
            </a:pPr>
            <a:r>
              <a:rPr lang="en-GB" sz="2000" dirty="0"/>
              <a:t>In order for the script to be able to draw the initial login page it requires that the HTML is entirely loaded before running</a:t>
            </a:r>
          </a:p>
          <a:p>
            <a:pPr>
              <a:spcAft>
                <a:spcPts val="600"/>
              </a:spcAft>
            </a:pPr>
            <a:r>
              <a:rPr lang="en-GB" sz="2000" dirty="0"/>
              <a:t>We can instruct the code to wait for the rest of the HTML and other data to load fully before running with the </a:t>
            </a:r>
            <a:r>
              <a:rPr lang="en-GB" sz="2000" b="1" dirty="0" err="1"/>
              <a:t>window.onload</a:t>
            </a:r>
            <a:r>
              <a:rPr lang="en-GB" sz="2000" b="1" dirty="0"/>
              <a:t> </a:t>
            </a:r>
            <a:r>
              <a:rPr lang="en-GB" sz="2000" dirty="0"/>
              <a:t>event handler</a:t>
            </a:r>
          </a:p>
          <a:p>
            <a:pPr>
              <a:spcAft>
                <a:spcPts val="600"/>
              </a:spcAft>
            </a:pPr>
            <a:r>
              <a:rPr lang="en-GB" sz="2000" dirty="0"/>
              <a:t>We set the </a:t>
            </a:r>
            <a:r>
              <a:rPr lang="en-GB" sz="2000" b="1" dirty="0" err="1"/>
              <a:t>window.onload</a:t>
            </a:r>
            <a:r>
              <a:rPr lang="en-GB" sz="2000" b="1" dirty="0"/>
              <a:t> </a:t>
            </a:r>
            <a:r>
              <a:rPr lang="en-GB" sz="2000" dirty="0"/>
              <a:t>event to the </a:t>
            </a:r>
            <a:r>
              <a:rPr lang="en-GB" sz="2000" b="1" dirty="0" err="1"/>
              <a:t>wholeLoginView</a:t>
            </a:r>
            <a:r>
              <a:rPr lang="en-GB" sz="2000" dirty="0"/>
              <a:t> function</a:t>
            </a:r>
          </a:p>
          <a:p>
            <a:pPr>
              <a:spcAft>
                <a:spcPts val="600"/>
              </a:spcAft>
            </a:pPr>
            <a:r>
              <a:rPr lang="en-GB" sz="2000" dirty="0"/>
              <a:t>Add the following </a:t>
            </a:r>
            <a:r>
              <a:rPr lang="en-GB" sz="2000" b="1" dirty="0"/>
              <a:t>highlighted</a:t>
            </a:r>
            <a:r>
              <a:rPr lang="en-GB" sz="2000" dirty="0"/>
              <a:t> code to </a:t>
            </a:r>
            <a:r>
              <a:rPr lang="en-GB" sz="2000" b="1" dirty="0"/>
              <a:t>tasklist.js*</a:t>
            </a:r>
          </a:p>
        </p:txBody>
      </p:sp>
      <p:pic>
        <p:nvPicPr>
          <p:cNvPr id="8" name="Picture 7">
            <a:extLst>
              <a:ext uri="{FF2B5EF4-FFF2-40B4-BE49-F238E27FC236}">
                <a16:creationId xmlns:a16="http://schemas.microsoft.com/office/drawing/2014/main" id="{15BB8BBD-E412-4A88-BBB2-AE49FB16F74C}"/>
              </a:ext>
            </a:extLst>
          </p:cNvPr>
          <p:cNvPicPr>
            <a:picLocks noChangeAspect="1"/>
          </p:cNvPicPr>
          <p:nvPr/>
        </p:nvPicPr>
        <p:blipFill>
          <a:blip r:embed="rId3"/>
          <a:stretch>
            <a:fillRect/>
          </a:stretch>
        </p:blipFill>
        <p:spPr>
          <a:xfrm>
            <a:off x="2598050" y="5091929"/>
            <a:ext cx="3947899" cy="1610623"/>
          </a:xfrm>
          <a:prstGeom prst="rect">
            <a:avLst/>
          </a:prstGeom>
        </p:spPr>
      </p:pic>
    </p:spTree>
    <p:extLst>
      <p:ext uri="{BB962C8B-B14F-4D97-AF65-F5344CB8AC3E}">
        <p14:creationId xmlns:p14="http://schemas.microsoft.com/office/powerpoint/2010/main" val="2764981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84C09-D279-499B-B046-C31BF9ABCE48}"/>
              </a:ext>
            </a:extLst>
          </p:cNvPr>
          <p:cNvSpPr>
            <a:spLocks noGrp="1"/>
          </p:cNvSpPr>
          <p:nvPr>
            <p:ph type="title"/>
          </p:nvPr>
        </p:nvSpPr>
        <p:spPr/>
        <p:txBody>
          <a:bodyPr/>
          <a:lstStyle/>
          <a:p>
            <a:r>
              <a:rPr lang="en-GB" dirty="0"/>
              <a:t>Testing the login page</a:t>
            </a:r>
          </a:p>
        </p:txBody>
      </p:sp>
      <p:sp>
        <p:nvSpPr>
          <p:cNvPr id="3" name="Content Placeholder 2">
            <a:extLst>
              <a:ext uri="{FF2B5EF4-FFF2-40B4-BE49-F238E27FC236}">
                <a16:creationId xmlns:a16="http://schemas.microsoft.com/office/drawing/2014/main" id="{A67D52E4-B5D4-4F79-96CA-B8AD826D7AF9}"/>
              </a:ext>
            </a:extLst>
          </p:cNvPr>
          <p:cNvSpPr>
            <a:spLocks noGrp="1"/>
          </p:cNvSpPr>
          <p:nvPr>
            <p:ph idx="1"/>
          </p:nvPr>
        </p:nvSpPr>
        <p:spPr/>
        <p:txBody>
          <a:bodyPr>
            <a:normAutofit/>
          </a:bodyPr>
          <a:lstStyle/>
          <a:p>
            <a:r>
              <a:rPr lang="en-GB" sz="2000" dirty="0"/>
              <a:t>Open the HTML page directly in a browser or use the address if using a virtual host to test that the login view draws correctly *</a:t>
            </a:r>
          </a:p>
        </p:txBody>
      </p:sp>
      <p:pic>
        <p:nvPicPr>
          <p:cNvPr id="5" name="Picture 4">
            <a:extLst>
              <a:ext uri="{FF2B5EF4-FFF2-40B4-BE49-F238E27FC236}">
                <a16:creationId xmlns:a16="http://schemas.microsoft.com/office/drawing/2014/main" id="{F6708A1E-468D-4842-BA12-E6CEC520944A}"/>
              </a:ext>
            </a:extLst>
          </p:cNvPr>
          <p:cNvPicPr>
            <a:picLocks noChangeAspect="1"/>
          </p:cNvPicPr>
          <p:nvPr/>
        </p:nvPicPr>
        <p:blipFill>
          <a:blip r:embed="rId3"/>
          <a:stretch>
            <a:fillRect/>
          </a:stretch>
        </p:blipFill>
        <p:spPr>
          <a:xfrm>
            <a:off x="1428645" y="2636912"/>
            <a:ext cx="6286710" cy="3960085"/>
          </a:xfrm>
          <a:prstGeom prst="rect">
            <a:avLst/>
          </a:prstGeom>
        </p:spPr>
      </p:pic>
    </p:spTree>
    <p:extLst>
      <p:ext uri="{BB962C8B-B14F-4D97-AF65-F5344CB8AC3E}">
        <p14:creationId xmlns:p14="http://schemas.microsoft.com/office/powerpoint/2010/main" val="7831559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8B63B-078A-4066-B873-AEFBBB4165D0}"/>
              </a:ext>
            </a:extLst>
          </p:cNvPr>
          <p:cNvSpPr>
            <a:spLocks noGrp="1"/>
          </p:cNvSpPr>
          <p:nvPr>
            <p:ph type="title"/>
          </p:nvPr>
        </p:nvSpPr>
        <p:spPr/>
        <p:txBody>
          <a:bodyPr/>
          <a:lstStyle/>
          <a:p>
            <a:r>
              <a:rPr lang="en-GB" dirty="0"/>
              <a:t>Adding the register view</a:t>
            </a:r>
          </a:p>
        </p:txBody>
      </p:sp>
      <p:sp>
        <p:nvSpPr>
          <p:cNvPr id="3" name="Content Placeholder 2">
            <a:extLst>
              <a:ext uri="{FF2B5EF4-FFF2-40B4-BE49-F238E27FC236}">
                <a16:creationId xmlns:a16="http://schemas.microsoft.com/office/drawing/2014/main" id="{74583BA4-7D72-4289-A7C3-776E8D4163CC}"/>
              </a:ext>
            </a:extLst>
          </p:cNvPr>
          <p:cNvSpPr>
            <a:spLocks noGrp="1"/>
          </p:cNvSpPr>
          <p:nvPr>
            <p:ph idx="1"/>
          </p:nvPr>
        </p:nvSpPr>
        <p:spPr/>
        <p:txBody>
          <a:bodyPr>
            <a:normAutofit/>
          </a:bodyPr>
          <a:lstStyle/>
          <a:p>
            <a:pPr>
              <a:spcAft>
                <a:spcPts val="600"/>
              </a:spcAft>
            </a:pPr>
            <a:r>
              <a:rPr lang="en-GB" sz="2000" dirty="0"/>
              <a:t>Next, add the other view accessible to users who are not logged in, the register view</a:t>
            </a:r>
          </a:p>
          <a:p>
            <a:pPr>
              <a:spcAft>
                <a:spcPts val="600"/>
              </a:spcAft>
            </a:pPr>
            <a:r>
              <a:rPr lang="en-GB" sz="2000" dirty="0"/>
              <a:t>This page is called from the menu control added previously which calls a function named </a:t>
            </a:r>
            <a:r>
              <a:rPr lang="en-GB" sz="2000" b="1" dirty="0" err="1"/>
              <a:t>registerView</a:t>
            </a:r>
            <a:endParaRPr lang="en-GB" sz="2000" b="1" dirty="0"/>
          </a:p>
          <a:p>
            <a:pPr>
              <a:spcAft>
                <a:spcPts val="600"/>
              </a:spcAft>
            </a:pPr>
            <a:r>
              <a:rPr lang="en-GB" sz="2000" dirty="0"/>
              <a:t>In order to keep the code tidy, this function will be added after the </a:t>
            </a:r>
            <a:r>
              <a:rPr lang="en-GB" sz="2000" b="1" dirty="0" err="1"/>
              <a:t>loginView</a:t>
            </a:r>
            <a:r>
              <a:rPr lang="en-GB" sz="2000" dirty="0"/>
              <a:t> function and above the </a:t>
            </a:r>
            <a:r>
              <a:rPr lang="en-GB" sz="2000" b="1" dirty="0"/>
              <a:t>main menu states </a:t>
            </a:r>
            <a:r>
              <a:rPr lang="en-GB" sz="2000" dirty="0"/>
              <a:t>comment</a:t>
            </a:r>
          </a:p>
          <a:p>
            <a:pPr>
              <a:spcAft>
                <a:spcPts val="600"/>
              </a:spcAft>
            </a:pPr>
            <a:r>
              <a:rPr lang="en-GB" sz="2000" dirty="0"/>
              <a:t>Doing this keeps all of the view code in the same area of the script and makes things easier to find if issues persist</a:t>
            </a:r>
          </a:p>
          <a:p>
            <a:pPr>
              <a:spcAft>
                <a:spcPts val="600"/>
              </a:spcAft>
            </a:pPr>
            <a:r>
              <a:rPr lang="en-GB" sz="2000" dirty="0"/>
              <a:t>The HTML required for the register form is larger than the login equivalent and so requires and can be found on the entire next slide </a:t>
            </a:r>
          </a:p>
          <a:p>
            <a:endParaRPr lang="en-GB" sz="2000" dirty="0"/>
          </a:p>
        </p:txBody>
      </p:sp>
    </p:spTree>
    <p:extLst>
      <p:ext uri="{BB962C8B-B14F-4D97-AF65-F5344CB8AC3E}">
        <p14:creationId xmlns:p14="http://schemas.microsoft.com/office/powerpoint/2010/main" val="89114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C4460-5A9C-4F00-848D-673C3B411C0A}"/>
              </a:ext>
            </a:extLst>
          </p:cNvPr>
          <p:cNvSpPr>
            <a:spLocks noGrp="1"/>
          </p:cNvSpPr>
          <p:nvPr>
            <p:ph type="title"/>
          </p:nvPr>
        </p:nvSpPr>
        <p:spPr/>
        <p:txBody>
          <a:bodyPr/>
          <a:lstStyle/>
          <a:p>
            <a:r>
              <a:rPr lang="en-GB" dirty="0"/>
              <a:t>Register view HTML code</a:t>
            </a:r>
          </a:p>
        </p:txBody>
      </p:sp>
      <p:sp>
        <p:nvSpPr>
          <p:cNvPr id="3" name="Content Placeholder 2">
            <a:extLst>
              <a:ext uri="{FF2B5EF4-FFF2-40B4-BE49-F238E27FC236}">
                <a16:creationId xmlns:a16="http://schemas.microsoft.com/office/drawing/2014/main" id="{C930984E-8FD2-4B9D-AB09-ABA8F514360B}"/>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024AF65D-D0BD-4BAA-82DD-00E5F58C8A66}"/>
              </a:ext>
            </a:extLst>
          </p:cNvPr>
          <p:cNvPicPr>
            <a:picLocks noChangeAspect="1"/>
          </p:cNvPicPr>
          <p:nvPr/>
        </p:nvPicPr>
        <p:blipFill>
          <a:blip r:embed="rId3"/>
          <a:stretch>
            <a:fillRect/>
          </a:stretch>
        </p:blipFill>
        <p:spPr>
          <a:xfrm>
            <a:off x="462261" y="1649438"/>
            <a:ext cx="8219478" cy="5073752"/>
          </a:xfrm>
          <a:prstGeom prst="rect">
            <a:avLst/>
          </a:prstGeom>
        </p:spPr>
      </p:pic>
    </p:spTree>
    <p:extLst>
      <p:ext uri="{BB962C8B-B14F-4D97-AF65-F5344CB8AC3E}">
        <p14:creationId xmlns:p14="http://schemas.microsoft.com/office/powerpoint/2010/main" val="22937040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C5A03-C278-4334-8663-75302D27F99B}"/>
              </a:ext>
            </a:extLst>
          </p:cNvPr>
          <p:cNvSpPr>
            <a:spLocks noGrp="1"/>
          </p:cNvSpPr>
          <p:nvPr>
            <p:ph type="title"/>
          </p:nvPr>
        </p:nvSpPr>
        <p:spPr/>
        <p:txBody>
          <a:bodyPr/>
          <a:lstStyle/>
          <a:p>
            <a:r>
              <a:rPr lang="en-GB" dirty="0"/>
              <a:t>Testing the register view</a:t>
            </a:r>
          </a:p>
        </p:txBody>
      </p:sp>
      <p:sp>
        <p:nvSpPr>
          <p:cNvPr id="3" name="Content Placeholder 2">
            <a:extLst>
              <a:ext uri="{FF2B5EF4-FFF2-40B4-BE49-F238E27FC236}">
                <a16:creationId xmlns:a16="http://schemas.microsoft.com/office/drawing/2014/main" id="{C8448E46-936F-4530-877E-FC24FF7E2955}"/>
              </a:ext>
            </a:extLst>
          </p:cNvPr>
          <p:cNvSpPr>
            <a:spLocks noGrp="1"/>
          </p:cNvSpPr>
          <p:nvPr>
            <p:ph idx="1"/>
          </p:nvPr>
        </p:nvSpPr>
        <p:spPr/>
        <p:txBody>
          <a:bodyPr>
            <a:normAutofit/>
          </a:bodyPr>
          <a:lstStyle/>
          <a:p>
            <a:pPr>
              <a:spcAft>
                <a:spcPts val="600"/>
              </a:spcAft>
            </a:pPr>
            <a:r>
              <a:rPr lang="en-GB" sz="2000" dirty="0"/>
              <a:t>Open the HTML page in your browser</a:t>
            </a:r>
          </a:p>
          <a:p>
            <a:pPr>
              <a:spcAft>
                <a:spcPts val="600"/>
              </a:spcAft>
            </a:pPr>
            <a:r>
              <a:rPr lang="en-GB" sz="2000" dirty="0"/>
              <a:t>Use shift + refresh if still loaded to reload the script file</a:t>
            </a:r>
          </a:p>
          <a:p>
            <a:pPr>
              <a:spcAft>
                <a:spcPts val="600"/>
              </a:spcAft>
            </a:pPr>
            <a:r>
              <a:rPr lang="en-GB" sz="2000" dirty="0"/>
              <a:t>You should now be able to navigate back and forth between the login and register forms</a:t>
            </a:r>
          </a:p>
        </p:txBody>
      </p:sp>
      <p:pic>
        <p:nvPicPr>
          <p:cNvPr id="5" name="Picture 4">
            <a:extLst>
              <a:ext uri="{FF2B5EF4-FFF2-40B4-BE49-F238E27FC236}">
                <a16:creationId xmlns:a16="http://schemas.microsoft.com/office/drawing/2014/main" id="{CF99EC86-6EAB-410C-B5D2-C3C660C3B8F8}"/>
              </a:ext>
            </a:extLst>
          </p:cNvPr>
          <p:cNvPicPr>
            <a:picLocks noChangeAspect="1"/>
          </p:cNvPicPr>
          <p:nvPr/>
        </p:nvPicPr>
        <p:blipFill>
          <a:blip r:embed="rId2"/>
          <a:stretch>
            <a:fillRect/>
          </a:stretch>
        </p:blipFill>
        <p:spPr>
          <a:xfrm>
            <a:off x="2021086" y="3399816"/>
            <a:ext cx="5101828" cy="3213711"/>
          </a:xfrm>
          <a:prstGeom prst="rect">
            <a:avLst/>
          </a:prstGeom>
        </p:spPr>
      </p:pic>
    </p:spTree>
    <p:extLst>
      <p:ext uri="{BB962C8B-B14F-4D97-AF65-F5344CB8AC3E}">
        <p14:creationId xmlns:p14="http://schemas.microsoft.com/office/powerpoint/2010/main" val="1342000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0A87B-C3EE-487A-9082-091212FAE8F6}"/>
              </a:ext>
            </a:extLst>
          </p:cNvPr>
          <p:cNvSpPr>
            <a:spLocks noGrp="1"/>
          </p:cNvSpPr>
          <p:nvPr>
            <p:ph type="title"/>
          </p:nvPr>
        </p:nvSpPr>
        <p:spPr/>
        <p:txBody>
          <a:bodyPr/>
          <a:lstStyle/>
          <a:p>
            <a:r>
              <a:rPr lang="en-GB" dirty="0"/>
              <a:t>Adding remaining menus</a:t>
            </a:r>
          </a:p>
        </p:txBody>
      </p:sp>
      <p:sp>
        <p:nvSpPr>
          <p:cNvPr id="3" name="Content Placeholder 2">
            <a:extLst>
              <a:ext uri="{FF2B5EF4-FFF2-40B4-BE49-F238E27FC236}">
                <a16:creationId xmlns:a16="http://schemas.microsoft.com/office/drawing/2014/main" id="{6785445B-1DBE-41EC-9AFF-177438C103E8}"/>
              </a:ext>
            </a:extLst>
          </p:cNvPr>
          <p:cNvSpPr>
            <a:spLocks noGrp="1"/>
          </p:cNvSpPr>
          <p:nvPr>
            <p:ph idx="1"/>
          </p:nvPr>
        </p:nvSpPr>
        <p:spPr/>
        <p:txBody>
          <a:bodyPr>
            <a:normAutofit/>
          </a:bodyPr>
          <a:lstStyle/>
          <a:p>
            <a:r>
              <a:rPr lang="en-GB" sz="2000" dirty="0"/>
              <a:t>There are two more main menu states to add to the application, these are </a:t>
            </a:r>
            <a:r>
              <a:rPr lang="en-GB" sz="2000" b="1" dirty="0"/>
              <a:t>loading</a:t>
            </a:r>
            <a:r>
              <a:rPr lang="en-GB" sz="2000" dirty="0"/>
              <a:t> and </a:t>
            </a:r>
            <a:r>
              <a:rPr lang="en-GB" sz="2000" b="1" dirty="0"/>
              <a:t>logged in</a:t>
            </a:r>
          </a:p>
          <a:p>
            <a:r>
              <a:rPr lang="en-GB" sz="2000" dirty="0"/>
              <a:t>When logged in, the only option is to log out</a:t>
            </a:r>
          </a:p>
          <a:p>
            <a:r>
              <a:rPr lang="en-GB" sz="2000" dirty="0"/>
              <a:t>Add the following highlighted code after the </a:t>
            </a:r>
            <a:r>
              <a:rPr lang="en-GB" sz="2000" b="1" dirty="0" err="1"/>
              <a:t>loggedOutMenu</a:t>
            </a:r>
            <a:r>
              <a:rPr lang="en-GB" sz="2000" dirty="0"/>
              <a:t> function and before the </a:t>
            </a:r>
            <a:r>
              <a:rPr lang="en-GB" sz="2000" b="1" dirty="0"/>
              <a:t>Whole Views </a:t>
            </a:r>
            <a:r>
              <a:rPr lang="en-GB" sz="2000" dirty="0"/>
              <a:t>comment</a:t>
            </a:r>
          </a:p>
        </p:txBody>
      </p:sp>
      <p:pic>
        <p:nvPicPr>
          <p:cNvPr id="5" name="Picture 4">
            <a:extLst>
              <a:ext uri="{FF2B5EF4-FFF2-40B4-BE49-F238E27FC236}">
                <a16:creationId xmlns:a16="http://schemas.microsoft.com/office/drawing/2014/main" id="{B7ABCC25-B961-45DC-A3AF-3627AF102B68}"/>
              </a:ext>
            </a:extLst>
          </p:cNvPr>
          <p:cNvPicPr>
            <a:picLocks noChangeAspect="1"/>
          </p:cNvPicPr>
          <p:nvPr/>
        </p:nvPicPr>
        <p:blipFill>
          <a:blip r:embed="rId3"/>
          <a:stretch>
            <a:fillRect/>
          </a:stretch>
        </p:blipFill>
        <p:spPr>
          <a:xfrm>
            <a:off x="1835696" y="3573016"/>
            <a:ext cx="5472608" cy="3083239"/>
          </a:xfrm>
          <a:prstGeom prst="rect">
            <a:avLst/>
          </a:prstGeom>
        </p:spPr>
      </p:pic>
    </p:spTree>
    <p:extLst>
      <p:ext uri="{BB962C8B-B14F-4D97-AF65-F5344CB8AC3E}">
        <p14:creationId xmlns:p14="http://schemas.microsoft.com/office/powerpoint/2010/main" val="1435121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F63D1-1E8C-423A-8FCC-CE10430FBBB1}"/>
              </a:ext>
            </a:extLst>
          </p:cNvPr>
          <p:cNvSpPr>
            <a:spLocks noGrp="1"/>
          </p:cNvSpPr>
          <p:nvPr>
            <p:ph type="title"/>
          </p:nvPr>
        </p:nvSpPr>
        <p:spPr/>
        <p:txBody>
          <a:bodyPr/>
          <a:lstStyle/>
          <a:p>
            <a:r>
              <a:rPr lang="en-GB" dirty="0"/>
              <a:t>A few necessary references</a:t>
            </a:r>
          </a:p>
        </p:txBody>
      </p:sp>
      <p:sp>
        <p:nvSpPr>
          <p:cNvPr id="3" name="Content Placeholder 2">
            <a:extLst>
              <a:ext uri="{FF2B5EF4-FFF2-40B4-BE49-F238E27FC236}">
                <a16:creationId xmlns:a16="http://schemas.microsoft.com/office/drawing/2014/main" id="{FC729372-DE38-4C5E-AF8D-0D37E1688099}"/>
              </a:ext>
            </a:extLst>
          </p:cNvPr>
          <p:cNvSpPr>
            <a:spLocks noGrp="1"/>
          </p:cNvSpPr>
          <p:nvPr>
            <p:ph idx="1"/>
          </p:nvPr>
        </p:nvSpPr>
        <p:spPr/>
        <p:txBody>
          <a:bodyPr>
            <a:normAutofit/>
          </a:bodyPr>
          <a:lstStyle/>
          <a:p>
            <a:pPr>
              <a:spcAft>
                <a:spcPts val="600"/>
              </a:spcAft>
            </a:pPr>
            <a:r>
              <a:rPr lang="en-GB" sz="2000" dirty="0"/>
              <a:t>Global values definitely lead to errors and should generally be avoided, here we will use a global user object to keep track of whomever is logged into the app</a:t>
            </a:r>
          </a:p>
          <a:p>
            <a:pPr>
              <a:spcAft>
                <a:spcPts val="600"/>
              </a:spcAft>
            </a:pPr>
            <a:r>
              <a:rPr lang="en-GB" sz="2000" dirty="0"/>
              <a:t>We need a constant which contains the URL of the API we will access</a:t>
            </a:r>
          </a:p>
          <a:p>
            <a:pPr>
              <a:spcAft>
                <a:spcPts val="600"/>
              </a:spcAft>
            </a:pPr>
            <a:r>
              <a:rPr lang="en-GB" sz="2000" dirty="0"/>
              <a:t>We need an empty object to hold user data</a:t>
            </a:r>
          </a:p>
          <a:p>
            <a:pPr>
              <a:spcAft>
                <a:spcPts val="600"/>
              </a:spcAft>
            </a:pPr>
            <a:r>
              <a:rPr lang="en-GB" sz="2000" dirty="0"/>
              <a:t>Add the following </a:t>
            </a:r>
            <a:r>
              <a:rPr lang="en-GB" sz="2000" b="1" dirty="0"/>
              <a:t>highlighted</a:t>
            </a:r>
            <a:r>
              <a:rPr lang="en-GB" sz="2000" dirty="0"/>
              <a:t> code at the very top of the script file</a:t>
            </a:r>
          </a:p>
        </p:txBody>
      </p:sp>
      <p:pic>
        <p:nvPicPr>
          <p:cNvPr id="5" name="Picture 4">
            <a:extLst>
              <a:ext uri="{FF2B5EF4-FFF2-40B4-BE49-F238E27FC236}">
                <a16:creationId xmlns:a16="http://schemas.microsoft.com/office/drawing/2014/main" id="{D3D80302-27DF-4C14-8431-990D6C4E805C}"/>
              </a:ext>
            </a:extLst>
          </p:cNvPr>
          <p:cNvPicPr>
            <a:picLocks noChangeAspect="1"/>
          </p:cNvPicPr>
          <p:nvPr/>
        </p:nvPicPr>
        <p:blipFill>
          <a:blip r:embed="rId3"/>
          <a:stretch>
            <a:fillRect/>
          </a:stretch>
        </p:blipFill>
        <p:spPr>
          <a:xfrm>
            <a:off x="457200" y="4365104"/>
            <a:ext cx="8229600" cy="1814809"/>
          </a:xfrm>
          <a:prstGeom prst="rect">
            <a:avLst/>
          </a:prstGeom>
        </p:spPr>
      </p:pic>
    </p:spTree>
    <p:extLst>
      <p:ext uri="{BB962C8B-B14F-4D97-AF65-F5344CB8AC3E}">
        <p14:creationId xmlns:p14="http://schemas.microsoft.com/office/powerpoint/2010/main" val="3040139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302CF-75D9-40F1-BE11-6780C0D38DE1}"/>
              </a:ext>
            </a:extLst>
          </p:cNvPr>
          <p:cNvSpPr>
            <a:spLocks noGrp="1"/>
          </p:cNvSpPr>
          <p:nvPr>
            <p:ph type="title"/>
          </p:nvPr>
        </p:nvSpPr>
        <p:spPr/>
        <p:txBody>
          <a:bodyPr>
            <a:normAutofit fontScale="90000"/>
          </a:bodyPr>
          <a:lstStyle/>
          <a:p>
            <a:r>
              <a:rPr lang="en-GB" dirty="0"/>
              <a:t>Using Postman to help development</a:t>
            </a:r>
          </a:p>
        </p:txBody>
      </p:sp>
      <p:sp>
        <p:nvSpPr>
          <p:cNvPr id="3" name="Content Placeholder 2">
            <a:extLst>
              <a:ext uri="{FF2B5EF4-FFF2-40B4-BE49-F238E27FC236}">
                <a16:creationId xmlns:a16="http://schemas.microsoft.com/office/drawing/2014/main" id="{F211B485-4251-4DCF-BC0F-CA04E063A18E}"/>
              </a:ext>
            </a:extLst>
          </p:cNvPr>
          <p:cNvSpPr>
            <a:spLocks noGrp="1"/>
          </p:cNvSpPr>
          <p:nvPr>
            <p:ph idx="1"/>
          </p:nvPr>
        </p:nvSpPr>
        <p:spPr/>
        <p:txBody>
          <a:bodyPr>
            <a:normAutofit/>
          </a:bodyPr>
          <a:lstStyle/>
          <a:p>
            <a:pPr>
              <a:spcAft>
                <a:spcPts val="600"/>
              </a:spcAft>
            </a:pPr>
            <a:r>
              <a:rPr lang="en-GB" sz="2000" dirty="0"/>
              <a:t>The following code makes request to the Task List API and the API responds with JSON</a:t>
            </a:r>
          </a:p>
          <a:p>
            <a:pPr>
              <a:spcAft>
                <a:spcPts val="600"/>
              </a:spcAft>
            </a:pPr>
            <a:r>
              <a:rPr lang="en-GB" sz="2000" dirty="0"/>
              <a:t>The code collects these responses into an object called </a:t>
            </a:r>
            <a:r>
              <a:rPr lang="en-GB" sz="2000" b="1" dirty="0"/>
              <a:t>data </a:t>
            </a:r>
            <a:r>
              <a:rPr lang="en-GB" sz="2000" dirty="0"/>
              <a:t>in each instance</a:t>
            </a:r>
          </a:p>
          <a:p>
            <a:pPr>
              <a:spcAft>
                <a:spcPts val="600"/>
              </a:spcAft>
            </a:pPr>
            <a:r>
              <a:rPr lang="en-GB" sz="2000" dirty="0"/>
              <a:t>In order to understand what the structure of the response is, use Postman to query the API and to observe the result</a:t>
            </a:r>
          </a:p>
          <a:p>
            <a:pPr>
              <a:spcAft>
                <a:spcPts val="600"/>
              </a:spcAft>
            </a:pPr>
            <a:r>
              <a:rPr lang="en-GB" sz="2000" dirty="0"/>
              <a:t>Initially we will handle a login request</a:t>
            </a:r>
          </a:p>
          <a:p>
            <a:pPr>
              <a:spcAft>
                <a:spcPts val="600"/>
              </a:spcAft>
            </a:pPr>
            <a:r>
              <a:rPr lang="en-GB" sz="2000" dirty="0"/>
              <a:t>Open Postman and run or rerun (if you have one saved) a login request</a:t>
            </a:r>
          </a:p>
          <a:p>
            <a:pPr>
              <a:spcAft>
                <a:spcPts val="600"/>
              </a:spcAft>
            </a:pPr>
            <a:r>
              <a:rPr lang="en-GB" sz="2000" dirty="0"/>
              <a:t>Observe the result</a:t>
            </a:r>
          </a:p>
        </p:txBody>
      </p:sp>
    </p:spTree>
    <p:extLst>
      <p:ext uri="{BB962C8B-B14F-4D97-AF65-F5344CB8AC3E}">
        <p14:creationId xmlns:p14="http://schemas.microsoft.com/office/powerpoint/2010/main" val="1460327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8C83C-DA21-4945-8FB8-A0E792F1CC37}"/>
              </a:ext>
            </a:extLst>
          </p:cNvPr>
          <p:cNvSpPr>
            <a:spLocks noGrp="1"/>
          </p:cNvSpPr>
          <p:nvPr>
            <p:ph type="title"/>
          </p:nvPr>
        </p:nvSpPr>
        <p:spPr/>
        <p:txBody>
          <a:bodyPr/>
          <a:lstStyle/>
          <a:p>
            <a:r>
              <a:rPr lang="en-GB" dirty="0"/>
              <a:t>Postman login request</a:t>
            </a:r>
          </a:p>
        </p:txBody>
      </p:sp>
      <p:pic>
        <p:nvPicPr>
          <p:cNvPr id="5" name="Picture 4">
            <a:extLst>
              <a:ext uri="{FF2B5EF4-FFF2-40B4-BE49-F238E27FC236}">
                <a16:creationId xmlns:a16="http://schemas.microsoft.com/office/drawing/2014/main" id="{67B641C2-AE45-4C52-A24F-EB9C6B113CB8}"/>
              </a:ext>
            </a:extLst>
          </p:cNvPr>
          <p:cNvPicPr>
            <a:picLocks noChangeAspect="1"/>
          </p:cNvPicPr>
          <p:nvPr/>
        </p:nvPicPr>
        <p:blipFill>
          <a:blip r:embed="rId3"/>
          <a:stretch>
            <a:fillRect/>
          </a:stretch>
        </p:blipFill>
        <p:spPr>
          <a:xfrm>
            <a:off x="680819" y="1623685"/>
            <a:ext cx="7782362" cy="5061300"/>
          </a:xfrm>
          <a:prstGeom prst="rect">
            <a:avLst/>
          </a:prstGeom>
        </p:spPr>
      </p:pic>
    </p:spTree>
    <p:extLst>
      <p:ext uri="{BB962C8B-B14F-4D97-AF65-F5344CB8AC3E}">
        <p14:creationId xmlns:p14="http://schemas.microsoft.com/office/powerpoint/2010/main" val="1497404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an API?</a:t>
            </a:r>
          </a:p>
        </p:txBody>
      </p:sp>
      <p:sp>
        <p:nvSpPr>
          <p:cNvPr id="3" name="Content Placeholder 2"/>
          <p:cNvSpPr>
            <a:spLocks noGrp="1"/>
          </p:cNvSpPr>
          <p:nvPr>
            <p:ph idx="1"/>
          </p:nvPr>
        </p:nvSpPr>
        <p:spPr/>
        <p:txBody>
          <a:bodyPr/>
          <a:lstStyle/>
          <a:p>
            <a:pPr>
              <a:spcAft>
                <a:spcPts val="600"/>
              </a:spcAft>
            </a:pPr>
            <a:r>
              <a:rPr lang="en-GB" sz="2000" dirty="0"/>
              <a:t>A web service is a type of API</a:t>
            </a:r>
          </a:p>
          <a:p>
            <a:pPr>
              <a:spcAft>
                <a:spcPts val="600"/>
              </a:spcAft>
            </a:pPr>
            <a:r>
              <a:rPr lang="en-GB" sz="2000" dirty="0"/>
              <a:t>API (Application Programming Interface)</a:t>
            </a:r>
          </a:p>
          <a:p>
            <a:pPr>
              <a:spcAft>
                <a:spcPts val="600"/>
              </a:spcAft>
            </a:pPr>
            <a:r>
              <a:rPr lang="en-GB" sz="2000" dirty="0"/>
              <a:t>APIs make visible data and methods to other applications / clients / systems</a:t>
            </a:r>
          </a:p>
          <a:p>
            <a:pPr>
              <a:spcAft>
                <a:spcPts val="600"/>
              </a:spcAft>
            </a:pPr>
            <a:r>
              <a:rPr lang="en-GB" sz="2000" dirty="0"/>
              <a:t>Web services expose data usually (but not always) via HTTP or HTTPS</a:t>
            </a:r>
          </a:p>
          <a:p>
            <a:pPr>
              <a:spcAft>
                <a:spcPts val="600"/>
              </a:spcAft>
            </a:pPr>
            <a:r>
              <a:rPr lang="en-GB" sz="2000" dirty="0"/>
              <a:t>Web services expose data formatted using a transport language, usually JSON (but also XML)</a:t>
            </a:r>
          </a:p>
          <a:p>
            <a:pPr>
              <a:spcAft>
                <a:spcPts val="600"/>
              </a:spcAft>
            </a:pPr>
            <a:r>
              <a:rPr lang="en-GB" sz="2000" dirty="0"/>
              <a:t>Web services allow a variety of clients (mobile, PC, etc.) to connect to and use the same resources</a:t>
            </a:r>
          </a:p>
          <a:p>
            <a:pPr>
              <a:spcAft>
                <a:spcPts val="600"/>
              </a:spcAft>
            </a:pPr>
            <a:endParaRPr lang="en-GB" sz="2000" dirty="0"/>
          </a:p>
          <a:p>
            <a:endParaRPr lang="en-GB" dirty="0"/>
          </a:p>
        </p:txBody>
      </p:sp>
    </p:spTree>
    <p:extLst>
      <p:ext uri="{BB962C8B-B14F-4D97-AF65-F5344CB8AC3E}">
        <p14:creationId xmlns:p14="http://schemas.microsoft.com/office/powerpoint/2010/main" val="17377380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8C83C-DA21-4945-8FB8-A0E792F1CC37}"/>
              </a:ext>
            </a:extLst>
          </p:cNvPr>
          <p:cNvSpPr>
            <a:spLocks noGrp="1"/>
          </p:cNvSpPr>
          <p:nvPr>
            <p:ph type="title"/>
          </p:nvPr>
        </p:nvSpPr>
        <p:spPr/>
        <p:txBody>
          <a:bodyPr/>
          <a:lstStyle/>
          <a:p>
            <a:r>
              <a:rPr lang="en-GB" dirty="0"/>
              <a:t>Postman login failed request</a:t>
            </a:r>
          </a:p>
        </p:txBody>
      </p:sp>
      <p:pic>
        <p:nvPicPr>
          <p:cNvPr id="4" name="Picture 3">
            <a:extLst>
              <a:ext uri="{FF2B5EF4-FFF2-40B4-BE49-F238E27FC236}">
                <a16:creationId xmlns:a16="http://schemas.microsoft.com/office/drawing/2014/main" id="{A1777A30-3FA2-42B4-82EA-6B1E7F6D3217}"/>
              </a:ext>
            </a:extLst>
          </p:cNvPr>
          <p:cNvPicPr>
            <a:picLocks noChangeAspect="1"/>
          </p:cNvPicPr>
          <p:nvPr/>
        </p:nvPicPr>
        <p:blipFill>
          <a:blip r:embed="rId3"/>
          <a:stretch>
            <a:fillRect/>
          </a:stretch>
        </p:blipFill>
        <p:spPr>
          <a:xfrm>
            <a:off x="683568" y="1628800"/>
            <a:ext cx="7679262" cy="4994248"/>
          </a:xfrm>
          <a:prstGeom prst="rect">
            <a:avLst/>
          </a:prstGeom>
        </p:spPr>
      </p:pic>
    </p:spTree>
    <p:extLst>
      <p:ext uri="{BB962C8B-B14F-4D97-AF65-F5344CB8AC3E}">
        <p14:creationId xmlns:p14="http://schemas.microsoft.com/office/powerpoint/2010/main" val="34107142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01B88-8B95-4ECC-99F5-FC74074DE8E2}"/>
              </a:ext>
            </a:extLst>
          </p:cNvPr>
          <p:cNvSpPr>
            <a:spLocks noGrp="1"/>
          </p:cNvSpPr>
          <p:nvPr>
            <p:ph type="title"/>
          </p:nvPr>
        </p:nvSpPr>
        <p:spPr/>
        <p:txBody>
          <a:bodyPr/>
          <a:lstStyle/>
          <a:p>
            <a:r>
              <a:rPr lang="en-GB" dirty="0"/>
              <a:t>Dealing with a login attempt</a:t>
            </a:r>
          </a:p>
        </p:txBody>
      </p:sp>
      <p:sp>
        <p:nvSpPr>
          <p:cNvPr id="3" name="Content Placeholder 2">
            <a:extLst>
              <a:ext uri="{FF2B5EF4-FFF2-40B4-BE49-F238E27FC236}">
                <a16:creationId xmlns:a16="http://schemas.microsoft.com/office/drawing/2014/main" id="{7590E870-863E-41F5-82CE-D401656EC857}"/>
              </a:ext>
            </a:extLst>
          </p:cNvPr>
          <p:cNvSpPr>
            <a:spLocks noGrp="1"/>
          </p:cNvSpPr>
          <p:nvPr>
            <p:ph idx="1"/>
          </p:nvPr>
        </p:nvSpPr>
        <p:spPr/>
        <p:txBody>
          <a:bodyPr>
            <a:normAutofit/>
          </a:bodyPr>
          <a:lstStyle/>
          <a:p>
            <a:r>
              <a:rPr lang="en-GB" sz="2000" dirty="0"/>
              <a:t>The login view contains a button control which, when pressed calls a function named </a:t>
            </a:r>
            <a:r>
              <a:rPr lang="en-GB" sz="2000" b="1" dirty="0" err="1"/>
              <a:t>loginAttempt</a:t>
            </a:r>
            <a:endParaRPr lang="en-GB" sz="2000" b="1" dirty="0"/>
          </a:p>
          <a:p>
            <a:r>
              <a:rPr lang="en-GB" sz="2000" dirty="0"/>
              <a:t>Add the following </a:t>
            </a:r>
            <a:r>
              <a:rPr lang="en-GB" sz="2000" b="1" dirty="0"/>
              <a:t>highlighted </a:t>
            </a:r>
            <a:r>
              <a:rPr lang="en-GB" sz="2000" dirty="0"/>
              <a:t>code* after the </a:t>
            </a:r>
            <a:r>
              <a:rPr lang="en-GB" sz="2000" b="1" dirty="0" err="1"/>
              <a:t>wholeLoginView</a:t>
            </a:r>
            <a:r>
              <a:rPr lang="en-GB" sz="2000" b="1" dirty="0"/>
              <a:t> </a:t>
            </a:r>
            <a:r>
              <a:rPr lang="en-GB" sz="2000" dirty="0"/>
              <a:t>function and before the </a:t>
            </a:r>
            <a:r>
              <a:rPr lang="en-GB" sz="2000" b="1" dirty="0"/>
              <a:t>auto load </a:t>
            </a:r>
            <a:r>
              <a:rPr lang="en-GB" sz="2000" dirty="0"/>
              <a:t>comment</a:t>
            </a:r>
          </a:p>
        </p:txBody>
      </p:sp>
      <p:pic>
        <p:nvPicPr>
          <p:cNvPr id="5" name="Picture 4">
            <a:extLst>
              <a:ext uri="{FF2B5EF4-FFF2-40B4-BE49-F238E27FC236}">
                <a16:creationId xmlns:a16="http://schemas.microsoft.com/office/drawing/2014/main" id="{65BF2C4C-0DC4-496C-B195-1FFCBC6C8B01}"/>
              </a:ext>
            </a:extLst>
          </p:cNvPr>
          <p:cNvPicPr>
            <a:picLocks noChangeAspect="1"/>
          </p:cNvPicPr>
          <p:nvPr/>
        </p:nvPicPr>
        <p:blipFill>
          <a:blip r:embed="rId3"/>
          <a:stretch>
            <a:fillRect/>
          </a:stretch>
        </p:blipFill>
        <p:spPr>
          <a:xfrm>
            <a:off x="1643828" y="3212976"/>
            <a:ext cx="5856344" cy="3359960"/>
          </a:xfrm>
          <a:prstGeom prst="rect">
            <a:avLst/>
          </a:prstGeom>
        </p:spPr>
      </p:pic>
    </p:spTree>
    <p:extLst>
      <p:ext uri="{BB962C8B-B14F-4D97-AF65-F5344CB8AC3E}">
        <p14:creationId xmlns:p14="http://schemas.microsoft.com/office/powerpoint/2010/main" val="15265231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D0D13-2130-42FA-9DF4-31048E3781A8}"/>
              </a:ext>
            </a:extLst>
          </p:cNvPr>
          <p:cNvSpPr>
            <a:spLocks noGrp="1"/>
          </p:cNvSpPr>
          <p:nvPr>
            <p:ph type="title"/>
          </p:nvPr>
        </p:nvSpPr>
        <p:spPr/>
        <p:txBody>
          <a:bodyPr/>
          <a:lstStyle/>
          <a:p>
            <a:r>
              <a:rPr lang="en-GB" dirty="0"/>
              <a:t>Completing the login function</a:t>
            </a:r>
          </a:p>
        </p:txBody>
      </p:sp>
      <p:sp>
        <p:nvSpPr>
          <p:cNvPr id="3" name="Content Placeholder 2">
            <a:extLst>
              <a:ext uri="{FF2B5EF4-FFF2-40B4-BE49-F238E27FC236}">
                <a16:creationId xmlns:a16="http://schemas.microsoft.com/office/drawing/2014/main" id="{868283E6-5086-4CEA-8289-C4104BEED970}"/>
              </a:ext>
            </a:extLst>
          </p:cNvPr>
          <p:cNvSpPr>
            <a:spLocks noGrp="1"/>
          </p:cNvSpPr>
          <p:nvPr>
            <p:ph idx="1"/>
          </p:nvPr>
        </p:nvSpPr>
        <p:spPr/>
        <p:txBody>
          <a:bodyPr>
            <a:normAutofit/>
          </a:bodyPr>
          <a:lstStyle/>
          <a:p>
            <a:r>
              <a:rPr lang="en-GB" sz="2000" dirty="0"/>
              <a:t>Add the following </a:t>
            </a:r>
            <a:r>
              <a:rPr lang="en-GB" sz="2000" b="1" dirty="0"/>
              <a:t>highlighted</a:t>
            </a:r>
            <a:r>
              <a:rPr lang="en-GB" sz="2000" dirty="0"/>
              <a:t> code to complete this function*</a:t>
            </a:r>
          </a:p>
        </p:txBody>
      </p:sp>
      <p:pic>
        <p:nvPicPr>
          <p:cNvPr id="5" name="Picture 4">
            <a:extLst>
              <a:ext uri="{FF2B5EF4-FFF2-40B4-BE49-F238E27FC236}">
                <a16:creationId xmlns:a16="http://schemas.microsoft.com/office/drawing/2014/main" id="{C177D95D-1825-4BB5-A792-E01080F4DC13}"/>
              </a:ext>
            </a:extLst>
          </p:cNvPr>
          <p:cNvPicPr>
            <a:picLocks noChangeAspect="1"/>
          </p:cNvPicPr>
          <p:nvPr/>
        </p:nvPicPr>
        <p:blipFill>
          <a:blip r:embed="rId3"/>
          <a:stretch>
            <a:fillRect/>
          </a:stretch>
        </p:blipFill>
        <p:spPr>
          <a:xfrm>
            <a:off x="1924718" y="2258798"/>
            <a:ext cx="5294563" cy="4443754"/>
          </a:xfrm>
          <a:prstGeom prst="rect">
            <a:avLst/>
          </a:prstGeom>
        </p:spPr>
      </p:pic>
    </p:spTree>
    <p:extLst>
      <p:ext uri="{BB962C8B-B14F-4D97-AF65-F5344CB8AC3E}">
        <p14:creationId xmlns:p14="http://schemas.microsoft.com/office/powerpoint/2010/main" val="33565183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028AA-D9BE-4386-867B-EF99F2C01375}"/>
              </a:ext>
            </a:extLst>
          </p:cNvPr>
          <p:cNvSpPr>
            <a:spLocks noGrp="1"/>
          </p:cNvSpPr>
          <p:nvPr>
            <p:ph type="title"/>
          </p:nvPr>
        </p:nvSpPr>
        <p:spPr/>
        <p:txBody>
          <a:bodyPr/>
          <a:lstStyle/>
          <a:p>
            <a:r>
              <a:rPr lang="en-GB" dirty="0"/>
              <a:t>Drawing connection errors</a:t>
            </a:r>
          </a:p>
        </p:txBody>
      </p:sp>
      <p:sp>
        <p:nvSpPr>
          <p:cNvPr id="3" name="Content Placeholder 2">
            <a:extLst>
              <a:ext uri="{FF2B5EF4-FFF2-40B4-BE49-F238E27FC236}">
                <a16:creationId xmlns:a16="http://schemas.microsoft.com/office/drawing/2014/main" id="{DABF0819-A5F1-40A7-A0E4-706C7184E557}"/>
              </a:ext>
            </a:extLst>
          </p:cNvPr>
          <p:cNvSpPr>
            <a:spLocks noGrp="1"/>
          </p:cNvSpPr>
          <p:nvPr>
            <p:ph idx="1"/>
          </p:nvPr>
        </p:nvSpPr>
        <p:spPr/>
        <p:txBody>
          <a:bodyPr>
            <a:normAutofit/>
          </a:bodyPr>
          <a:lstStyle/>
          <a:p>
            <a:pPr>
              <a:spcAft>
                <a:spcPts val="600"/>
              </a:spcAft>
            </a:pPr>
            <a:r>
              <a:rPr lang="en-GB" sz="2000" dirty="0"/>
              <a:t>The last function calls three functions which are yet to be included, one of these is </a:t>
            </a:r>
            <a:r>
              <a:rPr lang="en-GB" sz="2000" b="1" dirty="0" err="1"/>
              <a:t>drawConnectionError</a:t>
            </a:r>
            <a:endParaRPr lang="en-GB" sz="2000" b="1" dirty="0"/>
          </a:p>
          <a:p>
            <a:pPr>
              <a:spcAft>
                <a:spcPts val="600"/>
              </a:spcAft>
            </a:pPr>
            <a:r>
              <a:rPr lang="en-GB" sz="2000" dirty="0"/>
              <a:t>This function is required as the app makes many connections to the API, any one of which could realistically generate an error</a:t>
            </a:r>
          </a:p>
          <a:p>
            <a:pPr>
              <a:spcAft>
                <a:spcPts val="600"/>
              </a:spcAft>
            </a:pPr>
            <a:r>
              <a:rPr lang="en-GB" sz="2000" dirty="0"/>
              <a:t>As these would all be dealt with similarly, the require a function</a:t>
            </a:r>
          </a:p>
          <a:p>
            <a:pPr>
              <a:spcAft>
                <a:spcPts val="600"/>
              </a:spcAft>
            </a:pPr>
            <a:r>
              <a:rPr lang="en-GB" sz="2000" dirty="0"/>
              <a:t>Add the following </a:t>
            </a:r>
            <a:r>
              <a:rPr lang="en-GB" sz="2000" b="1" dirty="0"/>
              <a:t>highlighted</a:t>
            </a:r>
            <a:r>
              <a:rPr lang="en-GB" sz="2000" dirty="0"/>
              <a:t> code in the application logic area under the </a:t>
            </a:r>
            <a:r>
              <a:rPr lang="en-GB" sz="2000" b="1" dirty="0" err="1"/>
              <a:t>loginAttempt</a:t>
            </a:r>
            <a:r>
              <a:rPr lang="en-GB" sz="2000" dirty="0"/>
              <a:t> function and before the </a:t>
            </a:r>
            <a:r>
              <a:rPr lang="en-GB" sz="2000" b="1" dirty="0"/>
              <a:t>auto load </a:t>
            </a:r>
            <a:r>
              <a:rPr lang="en-GB" sz="2000" dirty="0"/>
              <a:t>comment*</a:t>
            </a:r>
          </a:p>
        </p:txBody>
      </p:sp>
      <p:pic>
        <p:nvPicPr>
          <p:cNvPr id="5" name="Picture 4">
            <a:extLst>
              <a:ext uri="{FF2B5EF4-FFF2-40B4-BE49-F238E27FC236}">
                <a16:creationId xmlns:a16="http://schemas.microsoft.com/office/drawing/2014/main" id="{26BE93DE-229E-4089-9B36-37310987DDC2}"/>
              </a:ext>
            </a:extLst>
          </p:cNvPr>
          <p:cNvPicPr>
            <a:picLocks noChangeAspect="1"/>
          </p:cNvPicPr>
          <p:nvPr/>
        </p:nvPicPr>
        <p:blipFill rotWithShape="1">
          <a:blip r:embed="rId3"/>
          <a:srcRect t="32982"/>
          <a:stretch/>
        </p:blipFill>
        <p:spPr>
          <a:xfrm>
            <a:off x="2097909" y="4437112"/>
            <a:ext cx="4948182" cy="2049501"/>
          </a:xfrm>
          <a:prstGeom prst="rect">
            <a:avLst/>
          </a:prstGeom>
        </p:spPr>
      </p:pic>
    </p:spTree>
    <p:extLst>
      <p:ext uri="{BB962C8B-B14F-4D97-AF65-F5344CB8AC3E}">
        <p14:creationId xmlns:p14="http://schemas.microsoft.com/office/powerpoint/2010/main" val="41700422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3156-2F8B-4C7D-A827-B1D07B8E099B}"/>
              </a:ext>
            </a:extLst>
          </p:cNvPr>
          <p:cNvSpPr>
            <a:spLocks noGrp="1"/>
          </p:cNvSpPr>
          <p:nvPr>
            <p:ph type="title"/>
          </p:nvPr>
        </p:nvSpPr>
        <p:spPr/>
        <p:txBody>
          <a:bodyPr/>
          <a:lstStyle/>
          <a:p>
            <a:r>
              <a:rPr lang="en-GB" dirty="0"/>
              <a:t>Loading view</a:t>
            </a:r>
          </a:p>
        </p:txBody>
      </p:sp>
      <p:sp>
        <p:nvSpPr>
          <p:cNvPr id="3" name="Content Placeholder 2">
            <a:extLst>
              <a:ext uri="{FF2B5EF4-FFF2-40B4-BE49-F238E27FC236}">
                <a16:creationId xmlns:a16="http://schemas.microsoft.com/office/drawing/2014/main" id="{02338181-1614-4D92-B13B-7656BDDBAD37}"/>
              </a:ext>
            </a:extLst>
          </p:cNvPr>
          <p:cNvSpPr>
            <a:spLocks noGrp="1"/>
          </p:cNvSpPr>
          <p:nvPr>
            <p:ph idx="1"/>
          </p:nvPr>
        </p:nvSpPr>
        <p:spPr/>
        <p:txBody>
          <a:bodyPr>
            <a:normAutofit/>
          </a:bodyPr>
          <a:lstStyle/>
          <a:p>
            <a:pPr>
              <a:spcAft>
                <a:spcPts val="600"/>
              </a:spcAft>
            </a:pPr>
            <a:r>
              <a:rPr lang="en-GB" sz="2000" dirty="0"/>
              <a:t>Another function needed is the view for the application as it is loading, which contains a loading GIF</a:t>
            </a:r>
          </a:p>
          <a:p>
            <a:pPr>
              <a:spcAft>
                <a:spcPts val="600"/>
              </a:spcAft>
            </a:pPr>
            <a:r>
              <a:rPr lang="en-GB" sz="2000" dirty="0"/>
              <a:t>Add the following </a:t>
            </a:r>
            <a:r>
              <a:rPr lang="en-GB" sz="2000" b="1" dirty="0"/>
              <a:t>highlighted</a:t>
            </a:r>
            <a:r>
              <a:rPr lang="en-GB" sz="2000" dirty="0"/>
              <a:t> code to the views area of the script below the </a:t>
            </a:r>
            <a:r>
              <a:rPr lang="en-GB" sz="2000" b="1" dirty="0" err="1"/>
              <a:t>registerView</a:t>
            </a:r>
            <a:r>
              <a:rPr lang="en-GB" sz="2000" dirty="0"/>
              <a:t> function and above the </a:t>
            </a:r>
            <a:r>
              <a:rPr lang="en-GB" sz="2000" b="1" dirty="0"/>
              <a:t>main menu states </a:t>
            </a:r>
            <a:r>
              <a:rPr lang="en-GB" sz="2000" dirty="0"/>
              <a:t>comment*</a:t>
            </a:r>
          </a:p>
        </p:txBody>
      </p:sp>
      <p:pic>
        <p:nvPicPr>
          <p:cNvPr id="5" name="Picture 4">
            <a:extLst>
              <a:ext uri="{FF2B5EF4-FFF2-40B4-BE49-F238E27FC236}">
                <a16:creationId xmlns:a16="http://schemas.microsoft.com/office/drawing/2014/main" id="{D35DD4A8-3556-4EC4-A4CC-680C7975AB17}"/>
              </a:ext>
            </a:extLst>
          </p:cNvPr>
          <p:cNvPicPr>
            <a:picLocks noChangeAspect="1"/>
          </p:cNvPicPr>
          <p:nvPr/>
        </p:nvPicPr>
        <p:blipFill rotWithShape="1">
          <a:blip r:embed="rId3"/>
          <a:srcRect t="8797" b="8916"/>
          <a:stretch/>
        </p:blipFill>
        <p:spPr>
          <a:xfrm>
            <a:off x="697845" y="3429001"/>
            <a:ext cx="7748309" cy="3168352"/>
          </a:xfrm>
          <a:prstGeom prst="rect">
            <a:avLst/>
          </a:prstGeom>
        </p:spPr>
      </p:pic>
    </p:spTree>
    <p:extLst>
      <p:ext uri="{BB962C8B-B14F-4D97-AF65-F5344CB8AC3E}">
        <p14:creationId xmlns:p14="http://schemas.microsoft.com/office/powerpoint/2010/main" val="6630584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FF02A-3B64-45AD-B493-EF010F3A575A}"/>
              </a:ext>
            </a:extLst>
          </p:cNvPr>
          <p:cNvSpPr>
            <a:spLocks noGrp="1"/>
          </p:cNvSpPr>
          <p:nvPr>
            <p:ph type="title"/>
          </p:nvPr>
        </p:nvSpPr>
        <p:spPr/>
        <p:txBody>
          <a:bodyPr/>
          <a:lstStyle/>
          <a:p>
            <a:r>
              <a:rPr lang="en-GB" dirty="0"/>
              <a:t>Adding the loading view</a:t>
            </a:r>
          </a:p>
        </p:txBody>
      </p:sp>
      <p:sp>
        <p:nvSpPr>
          <p:cNvPr id="3" name="Content Placeholder 2">
            <a:extLst>
              <a:ext uri="{FF2B5EF4-FFF2-40B4-BE49-F238E27FC236}">
                <a16:creationId xmlns:a16="http://schemas.microsoft.com/office/drawing/2014/main" id="{53159B2A-1DA7-4503-8A61-9F669391B322}"/>
              </a:ext>
            </a:extLst>
          </p:cNvPr>
          <p:cNvSpPr>
            <a:spLocks noGrp="1"/>
          </p:cNvSpPr>
          <p:nvPr>
            <p:ph idx="1"/>
          </p:nvPr>
        </p:nvSpPr>
        <p:spPr/>
        <p:txBody>
          <a:bodyPr>
            <a:normAutofit/>
          </a:bodyPr>
          <a:lstStyle/>
          <a:p>
            <a:pPr>
              <a:spcAft>
                <a:spcPts val="600"/>
              </a:spcAft>
            </a:pPr>
            <a:r>
              <a:rPr lang="en-GB" sz="2000" dirty="0"/>
              <a:t>Next we add a wrapper function to call the empty loading menu, set a status message and draw the loading view while the API returns data</a:t>
            </a:r>
          </a:p>
          <a:p>
            <a:pPr>
              <a:spcAft>
                <a:spcPts val="600"/>
              </a:spcAft>
            </a:pPr>
            <a:r>
              <a:rPr lang="en-GB" sz="2000" dirty="0"/>
              <a:t>Add the following </a:t>
            </a:r>
            <a:r>
              <a:rPr lang="en-GB" sz="2000" b="1" dirty="0"/>
              <a:t>highlighted</a:t>
            </a:r>
            <a:r>
              <a:rPr lang="en-GB" sz="2000" dirty="0"/>
              <a:t> code under the </a:t>
            </a:r>
            <a:r>
              <a:rPr lang="en-GB" sz="2000" b="1" dirty="0" err="1"/>
              <a:t>wholeLoginView</a:t>
            </a:r>
            <a:r>
              <a:rPr lang="en-GB" sz="2000" dirty="0"/>
              <a:t> function and before the </a:t>
            </a:r>
            <a:r>
              <a:rPr lang="en-GB" sz="2000" b="1" dirty="0"/>
              <a:t>application logic </a:t>
            </a:r>
            <a:r>
              <a:rPr lang="en-GB" sz="2000" dirty="0"/>
              <a:t>comment*</a:t>
            </a:r>
          </a:p>
        </p:txBody>
      </p:sp>
      <p:pic>
        <p:nvPicPr>
          <p:cNvPr id="5" name="Picture 4">
            <a:extLst>
              <a:ext uri="{FF2B5EF4-FFF2-40B4-BE49-F238E27FC236}">
                <a16:creationId xmlns:a16="http://schemas.microsoft.com/office/drawing/2014/main" id="{384EB1D5-FF44-41EC-9152-A3113D4D19BE}"/>
              </a:ext>
            </a:extLst>
          </p:cNvPr>
          <p:cNvPicPr>
            <a:picLocks noChangeAspect="1"/>
          </p:cNvPicPr>
          <p:nvPr/>
        </p:nvPicPr>
        <p:blipFill>
          <a:blip r:embed="rId3"/>
          <a:stretch>
            <a:fillRect/>
          </a:stretch>
        </p:blipFill>
        <p:spPr>
          <a:xfrm>
            <a:off x="1578979" y="3284984"/>
            <a:ext cx="5986041" cy="3298431"/>
          </a:xfrm>
          <a:prstGeom prst="rect">
            <a:avLst/>
          </a:prstGeom>
        </p:spPr>
      </p:pic>
    </p:spTree>
    <p:extLst>
      <p:ext uri="{BB962C8B-B14F-4D97-AF65-F5344CB8AC3E}">
        <p14:creationId xmlns:p14="http://schemas.microsoft.com/office/powerpoint/2010/main" val="10564584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FAD1A-967D-4E9C-B51D-942C33536444}"/>
              </a:ext>
            </a:extLst>
          </p:cNvPr>
          <p:cNvSpPr>
            <a:spLocks noGrp="1"/>
          </p:cNvSpPr>
          <p:nvPr>
            <p:ph type="title"/>
          </p:nvPr>
        </p:nvSpPr>
        <p:spPr/>
        <p:txBody>
          <a:bodyPr/>
          <a:lstStyle/>
          <a:p>
            <a:r>
              <a:rPr lang="en-GB" dirty="0"/>
              <a:t>Getting user details in Postman</a:t>
            </a:r>
          </a:p>
        </p:txBody>
      </p:sp>
      <p:sp>
        <p:nvSpPr>
          <p:cNvPr id="3" name="Content Placeholder 2">
            <a:extLst>
              <a:ext uri="{FF2B5EF4-FFF2-40B4-BE49-F238E27FC236}">
                <a16:creationId xmlns:a16="http://schemas.microsoft.com/office/drawing/2014/main" id="{F7FF9391-D9FE-47EA-A359-20C536414771}"/>
              </a:ext>
            </a:extLst>
          </p:cNvPr>
          <p:cNvSpPr>
            <a:spLocks noGrp="1"/>
          </p:cNvSpPr>
          <p:nvPr>
            <p:ph idx="1"/>
          </p:nvPr>
        </p:nvSpPr>
        <p:spPr/>
        <p:txBody>
          <a:bodyPr/>
          <a:lstStyle/>
          <a:p>
            <a:pPr>
              <a:spcAft>
                <a:spcPts val="600"/>
              </a:spcAft>
            </a:pPr>
            <a:r>
              <a:rPr lang="en-GB" sz="2000" dirty="0"/>
              <a:t>We need to retrieve the user details for the logged in user and understand what the JSON response will look like</a:t>
            </a:r>
          </a:p>
          <a:p>
            <a:pPr>
              <a:spcAft>
                <a:spcPts val="600"/>
              </a:spcAft>
            </a:pPr>
            <a:r>
              <a:rPr lang="en-GB" sz="2000" dirty="0"/>
              <a:t>The user needs to be authorised and for that we need the security token provide when logged in</a:t>
            </a:r>
          </a:p>
          <a:p>
            <a:pPr>
              <a:spcAft>
                <a:spcPts val="600"/>
              </a:spcAft>
            </a:pPr>
            <a:r>
              <a:rPr lang="en-GB" sz="2000" dirty="0"/>
              <a:t>Re-run the log in query in Postman and copy the security token text</a:t>
            </a:r>
          </a:p>
          <a:p>
            <a:pPr>
              <a:spcAft>
                <a:spcPts val="600"/>
              </a:spcAft>
            </a:pPr>
            <a:r>
              <a:rPr lang="en-GB" sz="2000" dirty="0"/>
              <a:t>Start a new query to access </a:t>
            </a:r>
            <a:r>
              <a:rPr lang="en-GB" sz="2000" b="1" dirty="0">
                <a:hlinkClick r:id="rId2"/>
              </a:rPr>
              <a:t>http://laravel.tasklist/api/details</a:t>
            </a:r>
            <a:endParaRPr lang="en-GB" sz="2000" b="1" dirty="0"/>
          </a:p>
          <a:p>
            <a:pPr>
              <a:spcAft>
                <a:spcPts val="600"/>
              </a:spcAft>
            </a:pPr>
            <a:r>
              <a:rPr lang="en-GB" sz="2000" dirty="0"/>
              <a:t>Set headers:</a:t>
            </a:r>
          </a:p>
          <a:p>
            <a:pPr lvl="1">
              <a:spcAft>
                <a:spcPts val="600"/>
              </a:spcAft>
            </a:pPr>
            <a:r>
              <a:rPr lang="en-GB" sz="1600" dirty="0"/>
              <a:t>Accept: application/json</a:t>
            </a:r>
          </a:p>
          <a:p>
            <a:pPr lvl="1">
              <a:spcAft>
                <a:spcPts val="600"/>
              </a:spcAft>
            </a:pPr>
            <a:r>
              <a:rPr lang="en-GB" sz="1600" dirty="0"/>
              <a:t>Authorisation: Bearer (paste the security token string here)</a:t>
            </a:r>
          </a:p>
          <a:p>
            <a:pPr>
              <a:spcAft>
                <a:spcPts val="600"/>
              </a:spcAft>
            </a:pPr>
            <a:r>
              <a:rPr lang="en-GB" sz="2000" dirty="0"/>
              <a:t>Run the query (the token is enough to identify the user)</a:t>
            </a:r>
          </a:p>
          <a:p>
            <a:endParaRPr lang="en-GB" dirty="0"/>
          </a:p>
        </p:txBody>
      </p:sp>
    </p:spTree>
    <p:extLst>
      <p:ext uri="{BB962C8B-B14F-4D97-AF65-F5344CB8AC3E}">
        <p14:creationId xmlns:p14="http://schemas.microsoft.com/office/powerpoint/2010/main" val="23951147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8C22E-4B91-42DA-9C47-C493A1453338}"/>
              </a:ext>
            </a:extLst>
          </p:cNvPr>
          <p:cNvSpPr>
            <a:spLocks noGrp="1"/>
          </p:cNvSpPr>
          <p:nvPr>
            <p:ph type="title"/>
          </p:nvPr>
        </p:nvSpPr>
        <p:spPr/>
        <p:txBody>
          <a:bodyPr/>
          <a:lstStyle/>
          <a:p>
            <a:r>
              <a:rPr lang="en-GB" dirty="0"/>
              <a:t>Getting user details in Postman</a:t>
            </a:r>
          </a:p>
        </p:txBody>
      </p:sp>
      <p:pic>
        <p:nvPicPr>
          <p:cNvPr id="5" name="Picture 4">
            <a:extLst>
              <a:ext uri="{FF2B5EF4-FFF2-40B4-BE49-F238E27FC236}">
                <a16:creationId xmlns:a16="http://schemas.microsoft.com/office/drawing/2014/main" id="{5C297F84-22D3-42F7-AFB2-2BE9DAD77E70}"/>
              </a:ext>
            </a:extLst>
          </p:cNvPr>
          <p:cNvPicPr>
            <a:picLocks noChangeAspect="1"/>
          </p:cNvPicPr>
          <p:nvPr/>
        </p:nvPicPr>
        <p:blipFill>
          <a:blip r:embed="rId3"/>
          <a:stretch>
            <a:fillRect/>
          </a:stretch>
        </p:blipFill>
        <p:spPr>
          <a:xfrm>
            <a:off x="783791" y="1700808"/>
            <a:ext cx="7576417" cy="4927362"/>
          </a:xfrm>
          <a:prstGeom prst="rect">
            <a:avLst/>
          </a:prstGeom>
        </p:spPr>
      </p:pic>
    </p:spTree>
    <p:extLst>
      <p:ext uri="{BB962C8B-B14F-4D97-AF65-F5344CB8AC3E}">
        <p14:creationId xmlns:p14="http://schemas.microsoft.com/office/powerpoint/2010/main" val="19245895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37675-D14D-4AA1-945C-4D649C052245}"/>
              </a:ext>
            </a:extLst>
          </p:cNvPr>
          <p:cNvSpPr>
            <a:spLocks noGrp="1"/>
          </p:cNvSpPr>
          <p:nvPr>
            <p:ph type="title"/>
          </p:nvPr>
        </p:nvSpPr>
        <p:spPr/>
        <p:txBody>
          <a:bodyPr>
            <a:normAutofit fontScale="90000"/>
          </a:bodyPr>
          <a:lstStyle/>
          <a:p>
            <a:r>
              <a:rPr lang="en-GB" dirty="0"/>
              <a:t>Adding the get user details function</a:t>
            </a:r>
          </a:p>
        </p:txBody>
      </p:sp>
      <p:sp>
        <p:nvSpPr>
          <p:cNvPr id="3" name="Content Placeholder 2">
            <a:extLst>
              <a:ext uri="{FF2B5EF4-FFF2-40B4-BE49-F238E27FC236}">
                <a16:creationId xmlns:a16="http://schemas.microsoft.com/office/drawing/2014/main" id="{6279312E-11B7-4E35-B761-E44CB8B9A64D}"/>
              </a:ext>
            </a:extLst>
          </p:cNvPr>
          <p:cNvSpPr>
            <a:spLocks noGrp="1"/>
          </p:cNvSpPr>
          <p:nvPr>
            <p:ph idx="1"/>
          </p:nvPr>
        </p:nvSpPr>
        <p:spPr/>
        <p:txBody>
          <a:bodyPr>
            <a:normAutofit/>
          </a:bodyPr>
          <a:lstStyle/>
          <a:p>
            <a:r>
              <a:rPr lang="en-GB" sz="2000" dirty="0"/>
              <a:t>Add the </a:t>
            </a:r>
            <a:r>
              <a:rPr lang="en-GB" sz="2000" b="1" dirty="0"/>
              <a:t>highlighted</a:t>
            </a:r>
            <a:r>
              <a:rPr lang="en-GB" sz="2000" dirty="0"/>
              <a:t> code after the </a:t>
            </a:r>
            <a:r>
              <a:rPr lang="en-GB" sz="2000" b="1" dirty="0" err="1"/>
              <a:t>loginAttempt</a:t>
            </a:r>
            <a:r>
              <a:rPr lang="en-GB" sz="2000" dirty="0"/>
              <a:t> function and before the </a:t>
            </a:r>
            <a:r>
              <a:rPr lang="en-GB" sz="2000" b="1" dirty="0" err="1"/>
              <a:t>drawConnectionError</a:t>
            </a:r>
            <a:r>
              <a:rPr lang="en-GB" sz="2000" dirty="0"/>
              <a:t> function (this is not a complete function yet)*</a:t>
            </a:r>
          </a:p>
        </p:txBody>
      </p:sp>
      <p:pic>
        <p:nvPicPr>
          <p:cNvPr id="7" name="Picture 6">
            <a:extLst>
              <a:ext uri="{FF2B5EF4-FFF2-40B4-BE49-F238E27FC236}">
                <a16:creationId xmlns:a16="http://schemas.microsoft.com/office/drawing/2014/main" id="{575DADF6-9BA6-439E-A938-705A0BD98258}"/>
              </a:ext>
            </a:extLst>
          </p:cNvPr>
          <p:cNvPicPr>
            <a:picLocks noChangeAspect="1"/>
          </p:cNvPicPr>
          <p:nvPr/>
        </p:nvPicPr>
        <p:blipFill>
          <a:blip r:embed="rId3"/>
          <a:stretch>
            <a:fillRect/>
          </a:stretch>
        </p:blipFill>
        <p:spPr>
          <a:xfrm>
            <a:off x="1773188" y="2626870"/>
            <a:ext cx="5597624" cy="3773930"/>
          </a:xfrm>
          <a:prstGeom prst="rect">
            <a:avLst/>
          </a:prstGeom>
        </p:spPr>
      </p:pic>
    </p:spTree>
    <p:extLst>
      <p:ext uri="{BB962C8B-B14F-4D97-AF65-F5344CB8AC3E}">
        <p14:creationId xmlns:p14="http://schemas.microsoft.com/office/powerpoint/2010/main" val="26795448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3CDD3-F5E8-4526-8D9B-85857F073396}"/>
              </a:ext>
            </a:extLst>
          </p:cNvPr>
          <p:cNvSpPr>
            <a:spLocks noGrp="1"/>
          </p:cNvSpPr>
          <p:nvPr>
            <p:ph type="title"/>
          </p:nvPr>
        </p:nvSpPr>
        <p:spPr/>
        <p:txBody>
          <a:bodyPr/>
          <a:lstStyle/>
          <a:p>
            <a:r>
              <a:rPr lang="en-GB" dirty="0"/>
              <a:t>Completing get user details</a:t>
            </a:r>
          </a:p>
        </p:txBody>
      </p:sp>
      <p:sp>
        <p:nvSpPr>
          <p:cNvPr id="3" name="Content Placeholder 2">
            <a:extLst>
              <a:ext uri="{FF2B5EF4-FFF2-40B4-BE49-F238E27FC236}">
                <a16:creationId xmlns:a16="http://schemas.microsoft.com/office/drawing/2014/main" id="{B5FFB37F-3447-45B2-AD5A-4FCDD9EE2639}"/>
              </a:ext>
            </a:extLst>
          </p:cNvPr>
          <p:cNvSpPr>
            <a:spLocks noGrp="1"/>
          </p:cNvSpPr>
          <p:nvPr>
            <p:ph idx="1"/>
          </p:nvPr>
        </p:nvSpPr>
        <p:spPr/>
        <p:txBody>
          <a:bodyPr>
            <a:normAutofit/>
          </a:bodyPr>
          <a:lstStyle/>
          <a:p>
            <a:r>
              <a:rPr lang="en-GB" sz="2000" dirty="0"/>
              <a:t>Add the following </a:t>
            </a:r>
            <a:r>
              <a:rPr lang="en-GB" sz="2000" b="1" dirty="0"/>
              <a:t>highlighted</a:t>
            </a:r>
            <a:r>
              <a:rPr lang="en-GB" sz="2000" dirty="0"/>
              <a:t> code into the </a:t>
            </a:r>
            <a:r>
              <a:rPr lang="en-GB" sz="2000" b="1" dirty="0" err="1"/>
              <a:t>getUserDetails</a:t>
            </a:r>
            <a:r>
              <a:rPr lang="en-GB" sz="2000" dirty="0"/>
              <a:t> function*</a:t>
            </a:r>
          </a:p>
        </p:txBody>
      </p:sp>
      <p:pic>
        <p:nvPicPr>
          <p:cNvPr id="5" name="Picture 4">
            <a:extLst>
              <a:ext uri="{FF2B5EF4-FFF2-40B4-BE49-F238E27FC236}">
                <a16:creationId xmlns:a16="http://schemas.microsoft.com/office/drawing/2014/main" id="{BC8E7E53-4507-42EC-92E5-0B532CDDE8A6}"/>
              </a:ext>
            </a:extLst>
          </p:cNvPr>
          <p:cNvPicPr>
            <a:picLocks noChangeAspect="1"/>
          </p:cNvPicPr>
          <p:nvPr/>
        </p:nvPicPr>
        <p:blipFill>
          <a:blip r:embed="rId3"/>
          <a:stretch>
            <a:fillRect/>
          </a:stretch>
        </p:blipFill>
        <p:spPr>
          <a:xfrm>
            <a:off x="1763688" y="2356372"/>
            <a:ext cx="5459516" cy="4346180"/>
          </a:xfrm>
          <a:prstGeom prst="rect">
            <a:avLst/>
          </a:prstGeom>
        </p:spPr>
      </p:pic>
    </p:spTree>
    <p:extLst>
      <p:ext uri="{BB962C8B-B14F-4D97-AF65-F5344CB8AC3E}">
        <p14:creationId xmlns:p14="http://schemas.microsoft.com/office/powerpoint/2010/main" val="4280060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APIs and Web services</a:t>
            </a:r>
          </a:p>
        </p:txBody>
      </p:sp>
      <p:sp>
        <p:nvSpPr>
          <p:cNvPr id="3" name="Content Placeholder 2"/>
          <p:cNvSpPr>
            <a:spLocks noGrp="1"/>
          </p:cNvSpPr>
          <p:nvPr>
            <p:ph idx="1"/>
          </p:nvPr>
        </p:nvSpPr>
        <p:spPr/>
        <p:txBody>
          <a:bodyPr/>
          <a:lstStyle/>
          <a:p>
            <a:pPr>
              <a:spcAft>
                <a:spcPts val="600"/>
              </a:spcAft>
            </a:pPr>
            <a:endParaRPr lang="en-GB" sz="2000"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561074"/>
            <a:ext cx="7620000" cy="4886325"/>
          </a:xfrm>
          <a:prstGeom prst="rect">
            <a:avLst/>
          </a:prstGeom>
        </p:spPr>
      </p:pic>
    </p:spTree>
    <p:extLst>
      <p:ext uri="{BB962C8B-B14F-4D97-AF65-F5344CB8AC3E}">
        <p14:creationId xmlns:p14="http://schemas.microsoft.com/office/powerpoint/2010/main" val="36311172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C2053-EA52-48F3-A725-3288805FD239}"/>
              </a:ext>
            </a:extLst>
          </p:cNvPr>
          <p:cNvSpPr>
            <a:spLocks noGrp="1"/>
          </p:cNvSpPr>
          <p:nvPr>
            <p:ph type="title"/>
          </p:nvPr>
        </p:nvSpPr>
        <p:spPr/>
        <p:txBody>
          <a:bodyPr/>
          <a:lstStyle/>
          <a:p>
            <a:r>
              <a:rPr lang="en-GB" dirty="0"/>
              <a:t>Adding tasks view</a:t>
            </a:r>
          </a:p>
        </p:txBody>
      </p:sp>
      <p:sp>
        <p:nvSpPr>
          <p:cNvPr id="3" name="Content Placeholder 2">
            <a:extLst>
              <a:ext uri="{FF2B5EF4-FFF2-40B4-BE49-F238E27FC236}">
                <a16:creationId xmlns:a16="http://schemas.microsoft.com/office/drawing/2014/main" id="{35564C5B-ACED-4A7E-A1C8-21C94459A047}"/>
              </a:ext>
            </a:extLst>
          </p:cNvPr>
          <p:cNvSpPr>
            <a:spLocks noGrp="1"/>
          </p:cNvSpPr>
          <p:nvPr>
            <p:ph idx="1"/>
          </p:nvPr>
        </p:nvSpPr>
        <p:spPr/>
        <p:txBody>
          <a:bodyPr>
            <a:normAutofit/>
          </a:bodyPr>
          <a:lstStyle/>
          <a:p>
            <a:pPr>
              <a:spcAft>
                <a:spcPts val="600"/>
              </a:spcAft>
            </a:pPr>
            <a:r>
              <a:rPr lang="en-GB" sz="2000" dirty="0"/>
              <a:t>The user is now logged in and information about them has been loaded</a:t>
            </a:r>
          </a:p>
          <a:p>
            <a:pPr>
              <a:spcAft>
                <a:spcPts val="600"/>
              </a:spcAft>
            </a:pPr>
            <a:r>
              <a:rPr lang="en-GB" sz="2000" dirty="0"/>
              <a:t>The next step is to retrieve a list of their current tasks and display these using a table of tasks assigned to this user</a:t>
            </a:r>
          </a:p>
          <a:p>
            <a:pPr>
              <a:spcAft>
                <a:spcPts val="600"/>
              </a:spcAft>
            </a:pPr>
            <a:r>
              <a:rPr lang="en-GB" sz="2000" dirty="0"/>
              <a:t>We will need three small view functions to draw the overall view, the tasks table and an individual table item</a:t>
            </a:r>
          </a:p>
          <a:p>
            <a:pPr>
              <a:spcAft>
                <a:spcPts val="600"/>
              </a:spcAft>
            </a:pPr>
            <a:r>
              <a:rPr lang="en-GB" sz="2000" dirty="0"/>
              <a:t>Add the following </a:t>
            </a:r>
            <a:r>
              <a:rPr lang="en-GB" sz="2000" b="1" dirty="0"/>
              <a:t>highlighted</a:t>
            </a:r>
            <a:r>
              <a:rPr lang="en-GB" sz="2000" dirty="0"/>
              <a:t> code after the </a:t>
            </a:r>
            <a:r>
              <a:rPr lang="en-GB" sz="2000" b="1" dirty="0" err="1"/>
              <a:t>loadingView</a:t>
            </a:r>
            <a:r>
              <a:rPr lang="en-GB" sz="2000" dirty="0"/>
              <a:t> function and before the </a:t>
            </a:r>
            <a:r>
              <a:rPr lang="en-GB" sz="2000" b="1" dirty="0"/>
              <a:t>main menu states </a:t>
            </a:r>
            <a:r>
              <a:rPr lang="en-GB" sz="2000" dirty="0"/>
              <a:t>comment*</a:t>
            </a:r>
          </a:p>
        </p:txBody>
      </p:sp>
      <p:pic>
        <p:nvPicPr>
          <p:cNvPr id="5" name="Picture 4">
            <a:extLst>
              <a:ext uri="{FF2B5EF4-FFF2-40B4-BE49-F238E27FC236}">
                <a16:creationId xmlns:a16="http://schemas.microsoft.com/office/drawing/2014/main" id="{0C0A7BAC-56EC-4A6F-A1B5-7A4AC7ECBE7F}"/>
              </a:ext>
            </a:extLst>
          </p:cNvPr>
          <p:cNvPicPr>
            <a:picLocks noChangeAspect="1"/>
          </p:cNvPicPr>
          <p:nvPr/>
        </p:nvPicPr>
        <p:blipFill>
          <a:blip r:embed="rId3"/>
          <a:stretch>
            <a:fillRect/>
          </a:stretch>
        </p:blipFill>
        <p:spPr>
          <a:xfrm>
            <a:off x="940768" y="4449759"/>
            <a:ext cx="7262464" cy="2252625"/>
          </a:xfrm>
          <a:prstGeom prst="rect">
            <a:avLst/>
          </a:prstGeom>
        </p:spPr>
      </p:pic>
    </p:spTree>
    <p:extLst>
      <p:ext uri="{BB962C8B-B14F-4D97-AF65-F5344CB8AC3E}">
        <p14:creationId xmlns:p14="http://schemas.microsoft.com/office/powerpoint/2010/main" val="38152732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B32F7-B46A-4655-BF6D-FFDE49EDFE7C}"/>
              </a:ext>
            </a:extLst>
          </p:cNvPr>
          <p:cNvSpPr>
            <a:spLocks noGrp="1"/>
          </p:cNvSpPr>
          <p:nvPr>
            <p:ph type="title"/>
          </p:nvPr>
        </p:nvSpPr>
        <p:spPr/>
        <p:txBody>
          <a:bodyPr/>
          <a:lstStyle/>
          <a:p>
            <a:r>
              <a:rPr lang="en-GB" dirty="0"/>
              <a:t>Adding the tasks view</a:t>
            </a:r>
          </a:p>
        </p:txBody>
      </p:sp>
      <p:sp>
        <p:nvSpPr>
          <p:cNvPr id="3" name="Content Placeholder 2">
            <a:extLst>
              <a:ext uri="{FF2B5EF4-FFF2-40B4-BE49-F238E27FC236}">
                <a16:creationId xmlns:a16="http://schemas.microsoft.com/office/drawing/2014/main" id="{F7AF50AC-F4FD-473E-ABD6-AE06E128D178}"/>
              </a:ext>
            </a:extLst>
          </p:cNvPr>
          <p:cNvSpPr>
            <a:spLocks noGrp="1"/>
          </p:cNvSpPr>
          <p:nvPr>
            <p:ph idx="1"/>
          </p:nvPr>
        </p:nvSpPr>
        <p:spPr/>
        <p:txBody>
          <a:bodyPr>
            <a:normAutofit/>
          </a:bodyPr>
          <a:lstStyle/>
          <a:p>
            <a:r>
              <a:rPr lang="en-GB" sz="2000" dirty="0"/>
              <a:t>Add the </a:t>
            </a:r>
            <a:r>
              <a:rPr lang="en-GB" sz="2000" b="1" dirty="0"/>
              <a:t>highlighted</a:t>
            </a:r>
            <a:r>
              <a:rPr lang="en-GB" sz="2000" dirty="0"/>
              <a:t> code after the </a:t>
            </a:r>
            <a:r>
              <a:rPr lang="en-GB" sz="2000" b="1" dirty="0" err="1"/>
              <a:t>taskItemView</a:t>
            </a:r>
            <a:r>
              <a:rPr lang="en-GB" sz="2000" dirty="0"/>
              <a:t> function and above the </a:t>
            </a:r>
            <a:r>
              <a:rPr lang="en-GB" sz="2000" b="1" dirty="0"/>
              <a:t>main menu states </a:t>
            </a:r>
            <a:r>
              <a:rPr lang="en-GB" sz="2000" dirty="0"/>
              <a:t>comment*</a:t>
            </a:r>
          </a:p>
        </p:txBody>
      </p:sp>
      <p:pic>
        <p:nvPicPr>
          <p:cNvPr id="5" name="Picture 4">
            <a:extLst>
              <a:ext uri="{FF2B5EF4-FFF2-40B4-BE49-F238E27FC236}">
                <a16:creationId xmlns:a16="http://schemas.microsoft.com/office/drawing/2014/main" id="{D55ED254-62A4-45E6-BC04-5DDC419057BA}"/>
              </a:ext>
            </a:extLst>
          </p:cNvPr>
          <p:cNvPicPr>
            <a:picLocks noChangeAspect="1"/>
          </p:cNvPicPr>
          <p:nvPr/>
        </p:nvPicPr>
        <p:blipFill>
          <a:blip r:embed="rId3"/>
          <a:stretch>
            <a:fillRect/>
          </a:stretch>
        </p:blipFill>
        <p:spPr>
          <a:xfrm>
            <a:off x="387734" y="2708920"/>
            <a:ext cx="8368532" cy="3528392"/>
          </a:xfrm>
          <a:prstGeom prst="rect">
            <a:avLst/>
          </a:prstGeom>
        </p:spPr>
      </p:pic>
    </p:spTree>
    <p:extLst>
      <p:ext uri="{BB962C8B-B14F-4D97-AF65-F5344CB8AC3E}">
        <p14:creationId xmlns:p14="http://schemas.microsoft.com/office/powerpoint/2010/main" val="26383852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B32F7-B46A-4655-BF6D-FFDE49EDFE7C}"/>
              </a:ext>
            </a:extLst>
          </p:cNvPr>
          <p:cNvSpPr>
            <a:spLocks noGrp="1"/>
          </p:cNvSpPr>
          <p:nvPr>
            <p:ph type="title"/>
          </p:nvPr>
        </p:nvSpPr>
        <p:spPr/>
        <p:txBody>
          <a:bodyPr/>
          <a:lstStyle/>
          <a:p>
            <a:r>
              <a:rPr lang="en-GB" dirty="0"/>
              <a:t>Adding the tasks view</a:t>
            </a:r>
          </a:p>
        </p:txBody>
      </p:sp>
      <p:sp>
        <p:nvSpPr>
          <p:cNvPr id="3" name="Content Placeholder 2">
            <a:extLst>
              <a:ext uri="{FF2B5EF4-FFF2-40B4-BE49-F238E27FC236}">
                <a16:creationId xmlns:a16="http://schemas.microsoft.com/office/drawing/2014/main" id="{F7AF50AC-F4FD-473E-ABD6-AE06E128D178}"/>
              </a:ext>
            </a:extLst>
          </p:cNvPr>
          <p:cNvSpPr>
            <a:spLocks noGrp="1"/>
          </p:cNvSpPr>
          <p:nvPr>
            <p:ph idx="1"/>
          </p:nvPr>
        </p:nvSpPr>
        <p:spPr/>
        <p:txBody>
          <a:bodyPr>
            <a:normAutofit/>
          </a:bodyPr>
          <a:lstStyle/>
          <a:p>
            <a:r>
              <a:rPr lang="en-GB" sz="2000" dirty="0"/>
              <a:t>Add the </a:t>
            </a:r>
            <a:r>
              <a:rPr lang="en-GB" sz="2000" b="1" dirty="0"/>
              <a:t>highlighted</a:t>
            </a:r>
            <a:r>
              <a:rPr lang="en-GB" sz="2000" dirty="0"/>
              <a:t> code after the </a:t>
            </a:r>
            <a:r>
              <a:rPr lang="en-GB" sz="2000" b="1" dirty="0" err="1"/>
              <a:t>tasksTableView</a:t>
            </a:r>
            <a:r>
              <a:rPr lang="en-GB" sz="2000" dirty="0"/>
              <a:t> function and above the </a:t>
            </a:r>
            <a:r>
              <a:rPr lang="en-GB" sz="2000" b="1" dirty="0"/>
              <a:t>main menu states </a:t>
            </a:r>
            <a:r>
              <a:rPr lang="en-GB" sz="2000" dirty="0"/>
              <a:t>comment*</a:t>
            </a:r>
          </a:p>
        </p:txBody>
      </p:sp>
      <p:pic>
        <p:nvPicPr>
          <p:cNvPr id="6" name="Picture 5">
            <a:extLst>
              <a:ext uri="{FF2B5EF4-FFF2-40B4-BE49-F238E27FC236}">
                <a16:creationId xmlns:a16="http://schemas.microsoft.com/office/drawing/2014/main" id="{9B26FB87-B112-4A1C-AE93-D520E8070519}"/>
              </a:ext>
            </a:extLst>
          </p:cNvPr>
          <p:cNvPicPr>
            <a:picLocks noChangeAspect="1"/>
          </p:cNvPicPr>
          <p:nvPr/>
        </p:nvPicPr>
        <p:blipFill>
          <a:blip r:embed="rId3"/>
          <a:stretch>
            <a:fillRect/>
          </a:stretch>
        </p:blipFill>
        <p:spPr>
          <a:xfrm>
            <a:off x="1223440" y="2608750"/>
            <a:ext cx="6697119" cy="4092389"/>
          </a:xfrm>
          <a:prstGeom prst="rect">
            <a:avLst/>
          </a:prstGeom>
        </p:spPr>
      </p:pic>
    </p:spTree>
    <p:extLst>
      <p:ext uri="{BB962C8B-B14F-4D97-AF65-F5344CB8AC3E}">
        <p14:creationId xmlns:p14="http://schemas.microsoft.com/office/powerpoint/2010/main" val="34017245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89694-6A75-4DE8-91CA-F5CAF143DE92}"/>
              </a:ext>
            </a:extLst>
          </p:cNvPr>
          <p:cNvSpPr>
            <a:spLocks noGrp="1"/>
          </p:cNvSpPr>
          <p:nvPr>
            <p:ph type="title"/>
          </p:nvPr>
        </p:nvSpPr>
        <p:spPr/>
        <p:txBody>
          <a:bodyPr/>
          <a:lstStyle/>
          <a:p>
            <a:r>
              <a:rPr lang="en-GB" dirty="0"/>
              <a:t>Observing tasks list response data</a:t>
            </a:r>
          </a:p>
        </p:txBody>
      </p:sp>
      <p:pic>
        <p:nvPicPr>
          <p:cNvPr id="5" name="Picture 4">
            <a:extLst>
              <a:ext uri="{FF2B5EF4-FFF2-40B4-BE49-F238E27FC236}">
                <a16:creationId xmlns:a16="http://schemas.microsoft.com/office/drawing/2014/main" id="{3CC265C2-90CE-4FD6-82B0-11AA1C6036B4}"/>
              </a:ext>
            </a:extLst>
          </p:cNvPr>
          <p:cNvPicPr>
            <a:picLocks noChangeAspect="1"/>
          </p:cNvPicPr>
          <p:nvPr/>
        </p:nvPicPr>
        <p:blipFill>
          <a:blip r:embed="rId3"/>
          <a:stretch>
            <a:fillRect/>
          </a:stretch>
        </p:blipFill>
        <p:spPr>
          <a:xfrm>
            <a:off x="671245" y="1628800"/>
            <a:ext cx="7801509" cy="5073752"/>
          </a:xfrm>
          <a:prstGeom prst="rect">
            <a:avLst/>
          </a:prstGeom>
        </p:spPr>
      </p:pic>
    </p:spTree>
    <p:extLst>
      <p:ext uri="{BB962C8B-B14F-4D97-AF65-F5344CB8AC3E}">
        <p14:creationId xmlns:p14="http://schemas.microsoft.com/office/powerpoint/2010/main" val="4693802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331C1-7900-4C82-8E2A-E66D2C6D02DA}"/>
              </a:ext>
            </a:extLst>
          </p:cNvPr>
          <p:cNvSpPr>
            <a:spLocks noGrp="1"/>
          </p:cNvSpPr>
          <p:nvPr>
            <p:ph type="title"/>
          </p:nvPr>
        </p:nvSpPr>
        <p:spPr/>
        <p:txBody>
          <a:bodyPr/>
          <a:lstStyle/>
          <a:p>
            <a:r>
              <a:rPr lang="en-GB" dirty="0"/>
              <a:t>Adding get tasks list</a:t>
            </a:r>
          </a:p>
        </p:txBody>
      </p:sp>
      <p:sp>
        <p:nvSpPr>
          <p:cNvPr id="3" name="Content Placeholder 2">
            <a:extLst>
              <a:ext uri="{FF2B5EF4-FFF2-40B4-BE49-F238E27FC236}">
                <a16:creationId xmlns:a16="http://schemas.microsoft.com/office/drawing/2014/main" id="{09B1A40A-D364-442F-96B4-B0854FF18C93}"/>
              </a:ext>
            </a:extLst>
          </p:cNvPr>
          <p:cNvSpPr>
            <a:spLocks noGrp="1"/>
          </p:cNvSpPr>
          <p:nvPr>
            <p:ph idx="1"/>
          </p:nvPr>
        </p:nvSpPr>
        <p:spPr/>
        <p:txBody>
          <a:bodyPr>
            <a:normAutofit/>
          </a:bodyPr>
          <a:lstStyle/>
          <a:p>
            <a:pPr>
              <a:spcAft>
                <a:spcPts val="600"/>
              </a:spcAft>
            </a:pPr>
            <a:r>
              <a:rPr lang="en-GB" sz="2000" dirty="0"/>
              <a:t>The initial structure for the </a:t>
            </a:r>
            <a:r>
              <a:rPr lang="en-GB" sz="2000" dirty="0" err="1"/>
              <a:t>getTasksList</a:t>
            </a:r>
            <a:r>
              <a:rPr lang="en-GB" sz="2000" dirty="0"/>
              <a:t> function is very similar to the previous API query tasks</a:t>
            </a:r>
          </a:p>
          <a:p>
            <a:pPr>
              <a:spcAft>
                <a:spcPts val="600"/>
              </a:spcAft>
            </a:pPr>
            <a:r>
              <a:rPr lang="en-GB" sz="2000" dirty="0"/>
              <a:t>Add the following </a:t>
            </a:r>
            <a:r>
              <a:rPr lang="en-GB" sz="2000" b="1" dirty="0"/>
              <a:t>highlighted</a:t>
            </a:r>
            <a:r>
              <a:rPr lang="en-GB" sz="2000" dirty="0"/>
              <a:t> code after the </a:t>
            </a:r>
            <a:r>
              <a:rPr lang="en-GB" sz="2000" b="1" dirty="0" err="1"/>
              <a:t>getUserDetails</a:t>
            </a:r>
            <a:r>
              <a:rPr lang="en-GB" sz="2000" dirty="0"/>
              <a:t> function and above the </a:t>
            </a:r>
            <a:r>
              <a:rPr lang="en-GB" sz="2000" b="1" dirty="0" err="1"/>
              <a:t>drawConnectionError</a:t>
            </a:r>
            <a:r>
              <a:rPr lang="en-GB" sz="2000" dirty="0"/>
              <a:t> function*</a:t>
            </a:r>
          </a:p>
        </p:txBody>
      </p:sp>
      <p:pic>
        <p:nvPicPr>
          <p:cNvPr id="5" name="Picture 4">
            <a:extLst>
              <a:ext uri="{FF2B5EF4-FFF2-40B4-BE49-F238E27FC236}">
                <a16:creationId xmlns:a16="http://schemas.microsoft.com/office/drawing/2014/main" id="{71173E93-C2F3-4792-BA24-D8F707AC0B29}"/>
              </a:ext>
            </a:extLst>
          </p:cNvPr>
          <p:cNvPicPr>
            <a:picLocks noChangeAspect="1"/>
          </p:cNvPicPr>
          <p:nvPr/>
        </p:nvPicPr>
        <p:blipFill>
          <a:blip r:embed="rId3"/>
          <a:stretch>
            <a:fillRect/>
          </a:stretch>
        </p:blipFill>
        <p:spPr>
          <a:xfrm>
            <a:off x="2105726" y="3284984"/>
            <a:ext cx="4932548" cy="3358330"/>
          </a:xfrm>
          <a:prstGeom prst="rect">
            <a:avLst/>
          </a:prstGeom>
        </p:spPr>
      </p:pic>
    </p:spTree>
    <p:extLst>
      <p:ext uri="{BB962C8B-B14F-4D97-AF65-F5344CB8AC3E}">
        <p14:creationId xmlns:p14="http://schemas.microsoft.com/office/powerpoint/2010/main" val="12479411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331C1-7900-4C82-8E2A-E66D2C6D02DA}"/>
              </a:ext>
            </a:extLst>
          </p:cNvPr>
          <p:cNvSpPr>
            <a:spLocks noGrp="1"/>
          </p:cNvSpPr>
          <p:nvPr>
            <p:ph type="title"/>
          </p:nvPr>
        </p:nvSpPr>
        <p:spPr/>
        <p:txBody>
          <a:bodyPr/>
          <a:lstStyle/>
          <a:p>
            <a:r>
              <a:rPr lang="en-GB" dirty="0"/>
              <a:t>Adding get tasks list</a:t>
            </a:r>
          </a:p>
        </p:txBody>
      </p:sp>
      <p:sp>
        <p:nvSpPr>
          <p:cNvPr id="3" name="Content Placeholder 2">
            <a:extLst>
              <a:ext uri="{FF2B5EF4-FFF2-40B4-BE49-F238E27FC236}">
                <a16:creationId xmlns:a16="http://schemas.microsoft.com/office/drawing/2014/main" id="{09B1A40A-D364-442F-96B4-B0854FF18C93}"/>
              </a:ext>
            </a:extLst>
          </p:cNvPr>
          <p:cNvSpPr>
            <a:spLocks noGrp="1"/>
          </p:cNvSpPr>
          <p:nvPr>
            <p:ph idx="1"/>
          </p:nvPr>
        </p:nvSpPr>
        <p:spPr/>
        <p:txBody>
          <a:bodyPr>
            <a:normAutofit/>
          </a:bodyPr>
          <a:lstStyle/>
          <a:p>
            <a:pPr>
              <a:spcAft>
                <a:spcPts val="600"/>
              </a:spcAft>
            </a:pPr>
            <a:r>
              <a:rPr lang="en-GB" sz="2000" dirty="0"/>
              <a:t>Add the following </a:t>
            </a:r>
            <a:r>
              <a:rPr lang="en-GB" sz="2000" b="1" dirty="0"/>
              <a:t>highlighted</a:t>
            </a:r>
            <a:r>
              <a:rPr lang="en-GB" sz="2000" dirty="0"/>
              <a:t> code into the </a:t>
            </a:r>
            <a:r>
              <a:rPr lang="en-GB" sz="2000" b="1" dirty="0"/>
              <a:t>.then((data) =&gt; { </a:t>
            </a:r>
            <a:r>
              <a:rPr lang="en-GB" sz="2000" dirty="0"/>
              <a:t>block of the </a:t>
            </a:r>
            <a:r>
              <a:rPr lang="en-GB" sz="2000" b="1" dirty="0" err="1"/>
              <a:t>getTasksList</a:t>
            </a:r>
            <a:r>
              <a:rPr lang="en-GB" sz="2000" dirty="0"/>
              <a:t> function*</a:t>
            </a:r>
          </a:p>
        </p:txBody>
      </p:sp>
      <p:pic>
        <p:nvPicPr>
          <p:cNvPr id="6" name="Picture 5">
            <a:extLst>
              <a:ext uri="{FF2B5EF4-FFF2-40B4-BE49-F238E27FC236}">
                <a16:creationId xmlns:a16="http://schemas.microsoft.com/office/drawing/2014/main" id="{2F4D9CBD-9DD7-4846-8342-D509AB40A0C5}"/>
              </a:ext>
            </a:extLst>
          </p:cNvPr>
          <p:cNvPicPr>
            <a:picLocks noChangeAspect="1"/>
          </p:cNvPicPr>
          <p:nvPr/>
        </p:nvPicPr>
        <p:blipFill>
          <a:blip r:embed="rId3"/>
          <a:stretch>
            <a:fillRect/>
          </a:stretch>
        </p:blipFill>
        <p:spPr>
          <a:xfrm>
            <a:off x="1884337" y="2569941"/>
            <a:ext cx="5375325" cy="4132611"/>
          </a:xfrm>
          <a:prstGeom prst="rect">
            <a:avLst/>
          </a:prstGeom>
        </p:spPr>
      </p:pic>
    </p:spTree>
    <p:extLst>
      <p:ext uri="{BB962C8B-B14F-4D97-AF65-F5344CB8AC3E}">
        <p14:creationId xmlns:p14="http://schemas.microsoft.com/office/powerpoint/2010/main" val="7615893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CDA75-0931-477E-8136-234DC2702820}"/>
              </a:ext>
            </a:extLst>
          </p:cNvPr>
          <p:cNvSpPr>
            <a:spLocks noGrp="1"/>
          </p:cNvSpPr>
          <p:nvPr>
            <p:ph type="title"/>
          </p:nvPr>
        </p:nvSpPr>
        <p:spPr/>
        <p:txBody>
          <a:bodyPr/>
          <a:lstStyle/>
          <a:p>
            <a:r>
              <a:rPr lang="en-GB" dirty="0"/>
              <a:t>Testing the tasks view</a:t>
            </a:r>
          </a:p>
        </p:txBody>
      </p:sp>
      <p:sp>
        <p:nvSpPr>
          <p:cNvPr id="3" name="Content Placeholder 2">
            <a:extLst>
              <a:ext uri="{FF2B5EF4-FFF2-40B4-BE49-F238E27FC236}">
                <a16:creationId xmlns:a16="http://schemas.microsoft.com/office/drawing/2014/main" id="{B7971A44-3842-420B-BF15-0A36D37B62D5}"/>
              </a:ext>
            </a:extLst>
          </p:cNvPr>
          <p:cNvSpPr>
            <a:spLocks noGrp="1"/>
          </p:cNvSpPr>
          <p:nvPr>
            <p:ph idx="1"/>
          </p:nvPr>
        </p:nvSpPr>
        <p:spPr/>
        <p:txBody>
          <a:bodyPr>
            <a:normAutofit/>
          </a:bodyPr>
          <a:lstStyle/>
          <a:p>
            <a:pPr>
              <a:spcAft>
                <a:spcPts val="600"/>
              </a:spcAft>
            </a:pPr>
            <a:r>
              <a:rPr lang="en-GB" sz="2000" dirty="0"/>
              <a:t>Save the script and reload the application in your browser</a:t>
            </a:r>
          </a:p>
          <a:p>
            <a:pPr>
              <a:spcAft>
                <a:spcPts val="600"/>
              </a:spcAft>
            </a:pPr>
            <a:r>
              <a:rPr lang="en-GB" sz="2000" dirty="0"/>
              <a:t>You should be able to log in and see the tasks view</a:t>
            </a:r>
          </a:p>
        </p:txBody>
      </p:sp>
      <p:pic>
        <p:nvPicPr>
          <p:cNvPr id="5" name="Picture 4">
            <a:extLst>
              <a:ext uri="{FF2B5EF4-FFF2-40B4-BE49-F238E27FC236}">
                <a16:creationId xmlns:a16="http://schemas.microsoft.com/office/drawing/2014/main" id="{142A112C-C820-44A0-81F7-E24465838008}"/>
              </a:ext>
            </a:extLst>
          </p:cNvPr>
          <p:cNvPicPr>
            <a:picLocks noChangeAspect="1"/>
          </p:cNvPicPr>
          <p:nvPr/>
        </p:nvPicPr>
        <p:blipFill>
          <a:blip r:embed="rId3"/>
          <a:stretch>
            <a:fillRect/>
          </a:stretch>
        </p:blipFill>
        <p:spPr>
          <a:xfrm>
            <a:off x="1709936" y="2724799"/>
            <a:ext cx="5724128" cy="3939928"/>
          </a:xfrm>
          <a:prstGeom prst="rect">
            <a:avLst/>
          </a:prstGeom>
        </p:spPr>
      </p:pic>
    </p:spTree>
    <p:extLst>
      <p:ext uri="{BB962C8B-B14F-4D97-AF65-F5344CB8AC3E}">
        <p14:creationId xmlns:p14="http://schemas.microsoft.com/office/powerpoint/2010/main" val="14260423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AE610-A9E8-4157-864B-3EC69A861DE3}"/>
              </a:ext>
            </a:extLst>
          </p:cNvPr>
          <p:cNvSpPr>
            <a:spLocks noGrp="1"/>
          </p:cNvSpPr>
          <p:nvPr>
            <p:ph type="title"/>
          </p:nvPr>
        </p:nvSpPr>
        <p:spPr/>
        <p:txBody>
          <a:bodyPr/>
          <a:lstStyle/>
          <a:p>
            <a:r>
              <a:rPr lang="en-GB" dirty="0"/>
              <a:t>Summary so far…</a:t>
            </a:r>
          </a:p>
        </p:txBody>
      </p:sp>
      <p:sp>
        <p:nvSpPr>
          <p:cNvPr id="3" name="Content Placeholder 2">
            <a:extLst>
              <a:ext uri="{FF2B5EF4-FFF2-40B4-BE49-F238E27FC236}">
                <a16:creationId xmlns:a16="http://schemas.microsoft.com/office/drawing/2014/main" id="{1901043A-7027-459B-9D3D-F997DD0D6739}"/>
              </a:ext>
            </a:extLst>
          </p:cNvPr>
          <p:cNvSpPr>
            <a:spLocks noGrp="1"/>
          </p:cNvSpPr>
          <p:nvPr>
            <p:ph idx="1"/>
          </p:nvPr>
        </p:nvSpPr>
        <p:spPr/>
        <p:txBody>
          <a:bodyPr/>
          <a:lstStyle/>
          <a:p>
            <a:pPr>
              <a:spcAft>
                <a:spcPts val="600"/>
              </a:spcAft>
            </a:pPr>
            <a:r>
              <a:rPr lang="en-GB" sz="2000" dirty="0"/>
              <a:t>The client app now connects to the API</a:t>
            </a:r>
          </a:p>
          <a:p>
            <a:pPr>
              <a:spcAft>
                <a:spcPts val="600"/>
              </a:spcAft>
            </a:pPr>
            <a:r>
              <a:rPr lang="en-GB" sz="2000" dirty="0"/>
              <a:t>It can log into existing accounts and display tasks for them</a:t>
            </a:r>
          </a:p>
          <a:p>
            <a:pPr>
              <a:spcAft>
                <a:spcPts val="600"/>
              </a:spcAft>
            </a:pPr>
            <a:r>
              <a:rPr lang="en-GB" sz="2000" dirty="0"/>
              <a:t>This is still some distance from a completed application</a:t>
            </a:r>
          </a:p>
          <a:p>
            <a:r>
              <a:rPr lang="en-GB" sz="2000" dirty="0"/>
              <a:t>Remaining to add are the following functions:</a:t>
            </a:r>
          </a:p>
          <a:p>
            <a:pPr lvl="1"/>
            <a:r>
              <a:rPr lang="en-GB" sz="1600" dirty="0"/>
              <a:t>Handle registering a new user</a:t>
            </a:r>
          </a:p>
          <a:p>
            <a:pPr lvl="1"/>
            <a:r>
              <a:rPr lang="en-GB" sz="1600" dirty="0"/>
              <a:t>Handle adding a task for the current user</a:t>
            </a:r>
          </a:p>
          <a:p>
            <a:pPr lvl="1"/>
            <a:r>
              <a:rPr lang="en-GB" sz="1600" dirty="0"/>
              <a:t>Handle removing a task for the current user</a:t>
            </a:r>
          </a:p>
          <a:p>
            <a:pPr lvl="1">
              <a:spcAft>
                <a:spcPts val="600"/>
              </a:spcAft>
            </a:pPr>
            <a:r>
              <a:rPr lang="en-GB" sz="1600" dirty="0"/>
              <a:t>Handling a request to log out</a:t>
            </a:r>
          </a:p>
          <a:p>
            <a:r>
              <a:rPr lang="en-GB" sz="2000" dirty="0"/>
              <a:t>As registering a new user is almost identical to the code used to log in, this will be added first</a:t>
            </a:r>
          </a:p>
          <a:p>
            <a:pPr marL="118872" indent="0">
              <a:buNone/>
            </a:pPr>
            <a:endParaRPr lang="en-GB" sz="2000" dirty="0"/>
          </a:p>
        </p:txBody>
      </p:sp>
    </p:spTree>
    <p:extLst>
      <p:ext uri="{BB962C8B-B14F-4D97-AF65-F5344CB8AC3E}">
        <p14:creationId xmlns:p14="http://schemas.microsoft.com/office/powerpoint/2010/main" val="25956560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1ADA4-E8E5-4D77-9B54-2873038AFCEF}"/>
              </a:ext>
            </a:extLst>
          </p:cNvPr>
          <p:cNvSpPr>
            <a:spLocks noGrp="1"/>
          </p:cNvSpPr>
          <p:nvPr>
            <p:ph type="title"/>
          </p:nvPr>
        </p:nvSpPr>
        <p:spPr/>
        <p:txBody>
          <a:bodyPr/>
          <a:lstStyle/>
          <a:p>
            <a:r>
              <a:rPr lang="en-GB" dirty="0"/>
              <a:t>Observing register users data</a:t>
            </a:r>
          </a:p>
        </p:txBody>
      </p:sp>
      <p:pic>
        <p:nvPicPr>
          <p:cNvPr id="7" name="Picture 6">
            <a:extLst>
              <a:ext uri="{FF2B5EF4-FFF2-40B4-BE49-F238E27FC236}">
                <a16:creationId xmlns:a16="http://schemas.microsoft.com/office/drawing/2014/main" id="{501AD230-76DF-47E4-A5B9-28E118FFAF35}"/>
              </a:ext>
            </a:extLst>
          </p:cNvPr>
          <p:cNvPicPr>
            <a:picLocks noChangeAspect="1"/>
          </p:cNvPicPr>
          <p:nvPr/>
        </p:nvPicPr>
        <p:blipFill>
          <a:blip r:embed="rId3"/>
          <a:stretch>
            <a:fillRect/>
          </a:stretch>
        </p:blipFill>
        <p:spPr>
          <a:xfrm>
            <a:off x="839993" y="1700808"/>
            <a:ext cx="7464013" cy="4854260"/>
          </a:xfrm>
          <a:prstGeom prst="rect">
            <a:avLst/>
          </a:prstGeom>
        </p:spPr>
      </p:pic>
    </p:spTree>
    <p:extLst>
      <p:ext uri="{BB962C8B-B14F-4D97-AF65-F5344CB8AC3E}">
        <p14:creationId xmlns:p14="http://schemas.microsoft.com/office/powerpoint/2010/main" val="25952993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1ADA4-E8E5-4D77-9B54-2873038AFCEF}"/>
              </a:ext>
            </a:extLst>
          </p:cNvPr>
          <p:cNvSpPr>
            <a:spLocks noGrp="1"/>
          </p:cNvSpPr>
          <p:nvPr>
            <p:ph type="title"/>
          </p:nvPr>
        </p:nvSpPr>
        <p:spPr/>
        <p:txBody>
          <a:bodyPr>
            <a:normAutofit fontScale="90000"/>
          </a:bodyPr>
          <a:lstStyle/>
          <a:p>
            <a:r>
              <a:rPr lang="en-GB" dirty="0"/>
              <a:t>Observing failed register users data</a:t>
            </a:r>
          </a:p>
        </p:txBody>
      </p:sp>
      <p:pic>
        <p:nvPicPr>
          <p:cNvPr id="5" name="Picture 4">
            <a:extLst>
              <a:ext uri="{FF2B5EF4-FFF2-40B4-BE49-F238E27FC236}">
                <a16:creationId xmlns:a16="http://schemas.microsoft.com/office/drawing/2014/main" id="{B42CE4BE-6F15-4D6E-8BB7-1F8D470241CD}"/>
              </a:ext>
            </a:extLst>
          </p:cNvPr>
          <p:cNvPicPr>
            <a:picLocks noChangeAspect="1"/>
          </p:cNvPicPr>
          <p:nvPr/>
        </p:nvPicPr>
        <p:blipFill>
          <a:blip r:embed="rId3"/>
          <a:stretch>
            <a:fillRect/>
          </a:stretch>
        </p:blipFill>
        <p:spPr>
          <a:xfrm>
            <a:off x="665820" y="1621743"/>
            <a:ext cx="7812360" cy="5080809"/>
          </a:xfrm>
          <a:prstGeom prst="rect">
            <a:avLst/>
          </a:prstGeom>
        </p:spPr>
      </p:pic>
    </p:spTree>
    <p:extLst>
      <p:ext uri="{BB962C8B-B14F-4D97-AF65-F5344CB8AC3E}">
        <p14:creationId xmlns:p14="http://schemas.microsoft.com/office/powerpoint/2010/main" val="1417944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Stateful vs RESTful (recap)</a:t>
            </a:r>
          </a:p>
        </p:txBody>
      </p:sp>
      <p:sp>
        <p:nvSpPr>
          <p:cNvPr id="3" name="Content Placeholder 2"/>
          <p:cNvSpPr>
            <a:spLocks noGrp="1"/>
          </p:cNvSpPr>
          <p:nvPr>
            <p:ph idx="1"/>
          </p:nvPr>
        </p:nvSpPr>
        <p:spPr/>
        <p:txBody>
          <a:bodyPr>
            <a:normAutofit/>
          </a:bodyPr>
          <a:lstStyle/>
          <a:p>
            <a:pPr>
              <a:spcAft>
                <a:spcPts val="600"/>
              </a:spcAft>
            </a:pPr>
            <a:r>
              <a:rPr lang="en-GB" sz="2000" dirty="0"/>
              <a:t>Any application which keeps track of state (for example the state of being logged in, usually involving a session) is known as “Stateful”</a:t>
            </a:r>
          </a:p>
          <a:p>
            <a:pPr>
              <a:spcAft>
                <a:spcPts val="600"/>
              </a:spcAft>
            </a:pPr>
            <a:r>
              <a:rPr lang="en-GB" sz="2000" dirty="0"/>
              <a:t>Networked applications are commonly either Stateful or RESTful</a:t>
            </a:r>
          </a:p>
          <a:p>
            <a:pPr>
              <a:spcAft>
                <a:spcPts val="600"/>
              </a:spcAft>
            </a:pPr>
            <a:r>
              <a:rPr lang="en-GB" sz="2000" dirty="0"/>
              <a:t>RESTful applications do no use a session or keep track of state from request to request</a:t>
            </a:r>
          </a:p>
          <a:p>
            <a:pPr>
              <a:spcAft>
                <a:spcPts val="600"/>
              </a:spcAft>
            </a:pPr>
            <a:r>
              <a:rPr lang="en-GB" sz="2000" dirty="0"/>
              <a:t>RESTful applications usually supply a security token to the client which is then sent with each subsequent request</a:t>
            </a:r>
          </a:p>
          <a:p>
            <a:pPr>
              <a:spcAft>
                <a:spcPts val="600"/>
              </a:spcAft>
            </a:pPr>
            <a:r>
              <a:rPr lang="en-GB" sz="2000" dirty="0"/>
              <a:t>Stateful requests – response depends on the current state meaning that different responses are possible from the same request</a:t>
            </a:r>
          </a:p>
          <a:p>
            <a:pPr>
              <a:spcAft>
                <a:spcPts val="600"/>
              </a:spcAft>
            </a:pPr>
            <a:r>
              <a:rPr lang="en-GB" sz="2000" dirty="0"/>
              <a:t>RESTful requests – response is always exactly the same</a:t>
            </a:r>
          </a:p>
        </p:txBody>
      </p:sp>
    </p:spTree>
    <p:extLst>
      <p:ext uri="{BB962C8B-B14F-4D97-AF65-F5344CB8AC3E}">
        <p14:creationId xmlns:p14="http://schemas.microsoft.com/office/powerpoint/2010/main" val="3071973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42423-1E81-47F8-BBC2-7D86E27FF024}"/>
              </a:ext>
            </a:extLst>
          </p:cNvPr>
          <p:cNvSpPr>
            <a:spLocks noGrp="1"/>
          </p:cNvSpPr>
          <p:nvPr>
            <p:ph type="title"/>
          </p:nvPr>
        </p:nvSpPr>
        <p:spPr/>
        <p:txBody>
          <a:bodyPr>
            <a:normAutofit fontScale="90000"/>
          </a:bodyPr>
          <a:lstStyle/>
          <a:p>
            <a:r>
              <a:rPr lang="en-GB" dirty="0"/>
              <a:t>Adding the ability to register users</a:t>
            </a:r>
          </a:p>
        </p:txBody>
      </p:sp>
      <p:sp>
        <p:nvSpPr>
          <p:cNvPr id="3" name="Content Placeholder 2">
            <a:extLst>
              <a:ext uri="{FF2B5EF4-FFF2-40B4-BE49-F238E27FC236}">
                <a16:creationId xmlns:a16="http://schemas.microsoft.com/office/drawing/2014/main" id="{32A11783-CAF4-40CE-99FF-8395BB683306}"/>
              </a:ext>
            </a:extLst>
          </p:cNvPr>
          <p:cNvSpPr>
            <a:spLocks noGrp="1"/>
          </p:cNvSpPr>
          <p:nvPr>
            <p:ph idx="1"/>
          </p:nvPr>
        </p:nvSpPr>
        <p:spPr/>
        <p:txBody>
          <a:bodyPr>
            <a:normAutofit/>
          </a:bodyPr>
          <a:lstStyle/>
          <a:p>
            <a:r>
              <a:rPr lang="en-GB" sz="2000" dirty="0"/>
              <a:t>Add the following </a:t>
            </a:r>
            <a:r>
              <a:rPr lang="en-GB" sz="2000" b="1" dirty="0"/>
              <a:t>highlighted</a:t>
            </a:r>
            <a:r>
              <a:rPr lang="en-GB" sz="2000" dirty="0"/>
              <a:t> code after the </a:t>
            </a:r>
            <a:r>
              <a:rPr lang="en-GB" sz="2000" b="1" dirty="0" err="1"/>
              <a:t>loginAttempt</a:t>
            </a:r>
            <a:r>
              <a:rPr lang="en-GB" sz="2000" dirty="0"/>
              <a:t> function and before the </a:t>
            </a:r>
            <a:r>
              <a:rPr lang="en-GB" sz="2000" b="1" dirty="0" err="1"/>
              <a:t>getUserDetails</a:t>
            </a:r>
            <a:r>
              <a:rPr lang="en-GB" sz="2000" dirty="0"/>
              <a:t> function (keeps similar functions together) *</a:t>
            </a:r>
          </a:p>
        </p:txBody>
      </p:sp>
      <p:pic>
        <p:nvPicPr>
          <p:cNvPr id="5" name="Picture 4">
            <a:extLst>
              <a:ext uri="{FF2B5EF4-FFF2-40B4-BE49-F238E27FC236}">
                <a16:creationId xmlns:a16="http://schemas.microsoft.com/office/drawing/2014/main" id="{B6043677-DF39-4160-BF83-3A4707CD419B}"/>
              </a:ext>
            </a:extLst>
          </p:cNvPr>
          <p:cNvPicPr>
            <a:picLocks noChangeAspect="1"/>
          </p:cNvPicPr>
          <p:nvPr/>
        </p:nvPicPr>
        <p:blipFill>
          <a:blip r:embed="rId3"/>
          <a:stretch>
            <a:fillRect/>
          </a:stretch>
        </p:blipFill>
        <p:spPr>
          <a:xfrm>
            <a:off x="1466280" y="2710408"/>
            <a:ext cx="6211439" cy="3992144"/>
          </a:xfrm>
          <a:prstGeom prst="rect">
            <a:avLst/>
          </a:prstGeom>
        </p:spPr>
      </p:pic>
    </p:spTree>
    <p:extLst>
      <p:ext uri="{BB962C8B-B14F-4D97-AF65-F5344CB8AC3E}">
        <p14:creationId xmlns:p14="http://schemas.microsoft.com/office/powerpoint/2010/main" val="36993090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50190-1626-48E8-BD4F-9DAD633E2F13}"/>
              </a:ext>
            </a:extLst>
          </p:cNvPr>
          <p:cNvSpPr>
            <a:spLocks noGrp="1"/>
          </p:cNvSpPr>
          <p:nvPr>
            <p:ph type="title"/>
          </p:nvPr>
        </p:nvSpPr>
        <p:spPr/>
        <p:txBody>
          <a:bodyPr>
            <a:normAutofit fontScale="90000"/>
          </a:bodyPr>
          <a:lstStyle/>
          <a:p>
            <a:r>
              <a:rPr lang="en-GB" dirty="0"/>
              <a:t>Completing register users function</a:t>
            </a:r>
          </a:p>
        </p:txBody>
      </p:sp>
      <p:sp>
        <p:nvSpPr>
          <p:cNvPr id="3" name="Content Placeholder 2">
            <a:extLst>
              <a:ext uri="{FF2B5EF4-FFF2-40B4-BE49-F238E27FC236}">
                <a16:creationId xmlns:a16="http://schemas.microsoft.com/office/drawing/2014/main" id="{1BB2372E-5FC5-4DC8-825C-583E99EF172F}"/>
              </a:ext>
            </a:extLst>
          </p:cNvPr>
          <p:cNvSpPr>
            <a:spLocks noGrp="1"/>
          </p:cNvSpPr>
          <p:nvPr>
            <p:ph idx="1"/>
          </p:nvPr>
        </p:nvSpPr>
        <p:spPr/>
        <p:txBody>
          <a:bodyPr>
            <a:normAutofit/>
          </a:bodyPr>
          <a:lstStyle/>
          <a:p>
            <a:r>
              <a:rPr lang="en-GB" sz="2000" dirty="0"/>
              <a:t>Add the following </a:t>
            </a:r>
            <a:r>
              <a:rPr lang="en-GB" sz="2000" b="1" dirty="0"/>
              <a:t>highlighted</a:t>
            </a:r>
            <a:r>
              <a:rPr lang="en-GB" sz="2000" dirty="0"/>
              <a:t> code to replace the </a:t>
            </a:r>
            <a:r>
              <a:rPr lang="en-GB" sz="2000" b="1" dirty="0" err="1"/>
              <a:t>todo</a:t>
            </a:r>
            <a:r>
              <a:rPr lang="en-GB" sz="2000" dirty="0"/>
              <a:t> comment in the previous slide *</a:t>
            </a:r>
          </a:p>
        </p:txBody>
      </p:sp>
      <p:pic>
        <p:nvPicPr>
          <p:cNvPr id="5" name="Picture 4">
            <a:extLst>
              <a:ext uri="{FF2B5EF4-FFF2-40B4-BE49-F238E27FC236}">
                <a16:creationId xmlns:a16="http://schemas.microsoft.com/office/drawing/2014/main" id="{D3971CDD-407E-475E-AA61-AA2D8D8259EC}"/>
              </a:ext>
            </a:extLst>
          </p:cNvPr>
          <p:cNvPicPr>
            <a:picLocks noChangeAspect="1"/>
          </p:cNvPicPr>
          <p:nvPr/>
        </p:nvPicPr>
        <p:blipFill>
          <a:blip r:embed="rId3"/>
          <a:stretch>
            <a:fillRect/>
          </a:stretch>
        </p:blipFill>
        <p:spPr>
          <a:xfrm>
            <a:off x="2179898" y="2564904"/>
            <a:ext cx="4784204" cy="3937495"/>
          </a:xfrm>
          <a:prstGeom prst="rect">
            <a:avLst/>
          </a:prstGeom>
        </p:spPr>
      </p:pic>
    </p:spTree>
    <p:extLst>
      <p:ext uri="{BB962C8B-B14F-4D97-AF65-F5344CB8AC3E}">
        <p14:creationId xmlns:p14="http://schemas.microsoft.com/office/powerpoint/2010/main" val="39323892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4104B-B00C-47CE-9670-0AD1997B9731}"/>
              </a:ext>
            </a:extLst>
          </p:cNvPr>
          <p:cNvSpPr>
            <a:spLocks noGrp="1"/>
          </p:cNvSpPr>
          <p:nvPr>
            <p:ph type="title"/>
          </p:nvPr>
        </p:nvSpPr>
        <p:spPr/>
        <p:txBody>
          <a:bodyPr/>
          <a:lstStyle/>
          <a:p>
            <a:r>
              <a:rPr lang="en-GB" dirty="0"/>
              <a:t>Testing register a user</a:t>
            </a:r>
          </a:p>
        </p:txBody>
      </p:sp>
      <p:sp>
        <p:nvSpPr>
          <p:cNvPr id="3" name="Content Placeholder 2">
            <a:extLst>
              <a:ext uri="{FF2B5EF4-FFF2-40B4-BE49-F238E27FC236}">
                <a16:creationId xmlns:a16="http://schemas.microsoft.com/office/drawing/2014/main" id="{770ACAF4-B727-45FE-9BFC-73E1BF2F7B4F}"/>
              </a:ext>
            </a:extLst>
          </p:cNvPr>
          <p:cNvSpPr>
            <a:spLocks noGrp="1"/>
          </p:cNvSpPr>
          <p:nvPr>
            <p:ph idx="1"/>
          </p:nvPr>
        </p:nvSpPr>
        <p:spPr/>
        <p:txBody>
          <a:bodyPr>
            <a:normAutofit/>
          </a:bodyPr>
          <a:lstStyle/>
          <a:p>
            <a:r>
              <a:rPr lang="en-GB" sz="2000" dirty="0"/>
              <a:t>Refresh the browser, navigate to the register view and try to add a new user, the app should log you in as that user when complete</a:t>
            </a:r>
          </a:p>
        </p:txBody>
      </p:sp>
      <p:pic>
        <p:nvPicPr>
          <p:cNvPr id="5" name="Picture 4">
            <a:extLst>
              <a:ext uri="{FF2B5EF4-FFF2-40B4-BE49-F238E27FC236}">
                <a16:creationId xmlns:a16="http://schemas.microsoft.com/office/drawing/2014/main" id="{18A54F2B-1D99-4CDD-93CD-B1DC15C7BAFE}"/>
              </a:ext>
            </a:extLst>
          </p:cNvPr>
          <p:cNvPicPr>
            <a:picLocks noChangeAspect="1"/>
          </p:cNvPicPr>
          <p:nvPr/>
        </p:nvPicPr>
        <p:blipFill>
          <a:blip r:embed="rId2"/>
          <a:stretch>
            <a:fillRect/>
          </a:stretch>
        </p:blipFill>
        <p:spPr>
          <a:xfrm>
            <a:off x="429989" y="2924944"/>
            <a:ext cx="4513327" cy="2759090"/>
          </a:xfrm>
          <a:prstGeom prst="rect">
            <a:avLst/>
          </a:prstGeom>
        </p:spPr>
      </p:pic>
      <p:pic>
        <p:nvPicPr>
          <p:cNvPr id="9" name="Picture 8">
            <a:extLst>
              <a:ext uri="{FF2B5EF4-FFF2-40B4-BE49-F238E27FC236}">
                <a16:creationId xmlns:a16="http://schemas.microsoft.com/office/drawing/2014/main" id="{9E2E83B2-1429-45A4-A213-E9EAC12F62DD}"/>
              </a:ext>
            </a:extLst>
          </p:cNvPr>
          <p:cNvPicPr>
            <a:picLocks noChangeAspect="1"/>
          </p:cNvPicPr>
          <p:nvPr/>
        </p:nvPicPr>
        <p:blipFill>
          <a:blip r:embed="rId3"/>
          <a:stretch>
            <a:fillRect/>
          </a:stretch>
        </p:blipFill>
        <p:spPr>
          <a:xfrm>
            <a:off x="4200685" y="3789040"/>
            <a:ext cx="4513326" cy="2759089"/>
          </a:xfrm>
          <a:prstGeom prst="rect">
            <a:avLst/>
          </a:prstGeom>
        </p:spPr>
      </p:pic>
    </p:spTree>
    <p:extLst>
      <p:ext uri="{BB962C8B-B14F-4D97-AF65-F5344CB8AC3E}">
        <p14:creationId xmlns:p14="http://schemas.microsoft.com/office/powerpoint/2010/main" val="42205203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CFC71-33F6-4271-90ED-D20812E3D08C}"/>
              </a:ext>
            </a:extLst>
          </p:cNvPr>
          <p:cNvSpPr>
            <a:spLocks noGrp="1"/>
          </p:cNvSpPr>
          <p:nvPr>
            <p:ph type="title"/>
          </p:nvPr>
        </p:nvSpPr>
        <p:spPr/>
        <p:txBody>
          <a:bodyPr/>
          <a:lstStyle/>
          <a:p>
            <a:r>
              <a:rPr lang="en-GB" dirty="0"/>
              <a:t>Adding the ability to log out</a:t>
            </a:r>
          </a:p>
        </p:txBody>
      </p:sp>
      <p:sp>
        <p:nvSpPr>
          <p:cNvPr id="3" name="Content Placeholder 2">
            <a:extLst>
              <a:ext uri="{FF2B5EF4-FFF2-40B4-BE49-F238E27FC236}">
                <a16:creationId xmlns:a16="http://schemas.microsoft.com/office/drawing/2014/main" id="{99897136-484D-413B-BC95-BC014E3660D8}"/>
              </a:ext>
            </a:extLst>
          </p:cNvPr>
          <p:cNvSpPr>
            <a:spLocks noGrp="1"/>
          </p:cNvSpPr>
          <p:nvPr>
            <p:ph idx="1"/>
          </p:nvPr>
        </p:nvSpPr>
        <p:spPr/>
        <p:txBody>
          <a:bodyPr>
            <a:normAutofit/>
          </a:bodyPr>
          <a:lstStyle/>
          <a:p>
            <a:pPr>
              <a:spcAft>
                <a:spcPts val="600"/>
              </a:spcAft>
            </a:pPr>
            <a:r>
              <a:rPr lang="en-GB" sz="2000" dirty="0"/>
              <a:t>Most of the necessary code for implementing log out is present already, all that is needed is a simple handler function which is called by the logout control</a:t>
            </a:r>
          </a:p>
          <a:p>
            <a:r>
              <a:rPr lang="en-GB" sz="2000" dirty="0"/>
              <a:t>Add the following </a:t>
            </a:r>
            <a:r>
              <a:rPr lang="en-GB" sz="2000" b="1" dirty="0"/>
              <a:t>highlighted</a:t>
            </a:r>
            <a:r>
              <a:rPr lang="en-GB" sz="2000" dirty="0"/>
              <a:t> code under the </a:t>
            </a:r>
            <a:r>
              <a:rPr lang="en-GB" sz="2000" b="1" dirty="0" err="1"/>
              <a:t>registerAttempt</a:t>
            </a:r>
            <a:r>
              <a:rPr lang="en-GB" sz="2000" dirty="0"/>
              <a:t> function and before the </a:t>
            </a:r>
            <a:r>
              <a:rPr lang="en-GB" sz="2000" b="1" dirty="0" err="1"/>
              <a:t>getUserDetails</a:t>
            </a:r>
            <a:r>
              <a:rPr lang="en-GB" sz="2000" dirty="0"/>
              <a:t> function*</a:t>
            </a:r>
          </a:p>
        </p:txBody>
      </p:sp>
      <p:pic>
        <p:nvPicPr>
          <p:cNvPr id="5" name="Picture 4">
            <a:extLst>
              <a:ext uri="{FF2B5EF4-FFF2-40B4-BE49-F238E27FC236}">
                <a16:creationId xmlns:a16="http://schemas.microsoft.com/office/drawing/2014/main" id="{0F2760FA-F731-4FBA-8B90-D0623CA69926}"/>
              </a:ext>
            </a:extLst>
          </p:cNvPr>
          <p:cNvPicPr>
            <a:picLocks noChangeAspect="1"/>
          </p:cNvPicPr>
          <p:nvPr/>
        </p:nvPicPr>
        <p:blipFill>
          <a:blip r:embed="rId3"/>
          <a:stretch>
            <a:fillRect/>
          </a:stretch>
        </p:blipFill>
        <p:spPr>
          <a:xfrm>
            <a:off x="2195736" y="3645024"/>
            <a:ext cx="5040560" cy="2865664"/>
          </a:xfrm>
          <a:prstGeom prst="rect">
            <a:avLst/>
          </a:prstGeom>
        </p:spPr>
      </p:pic>
    </p:spTree>
    <p:extLst>
      <p:ext uri="{BB962C8B-B14F-4D97-AF65-F5344CB8AC3E}">
        <p14:creationId xmlns:p14="http://schemas.microsoft.com/office/powerpoint/2010/main" val="17331580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571D5-8D58-4244-9F30-125343ACF9CF}"/>
              </a:ext>
            </a:extLst>
          </p:cNvPr>
          <p:cNvSpPr>
            <a:spLocks noGrp="1"/>
          </p:cNvSpPr>
          <p:nvPr>
            <p:ph type="title"/>
          </p:nvPr>
        </p:nvSpPr>
        <p:spPr/>
        <p:txBody>
          <a:bodyPr/>
          <a:lstStyle/>
          <a:p>
            <a:r>
              <a:rPr lang="en-GB" dirty="0"/>
              <a:t>Summary so far…</a:t>
            </a:r>
          </a:p>
        </p:txBody>
      </p:sp>
      <p:sp>
        <p:nvSpPr>
          <p:cNvPr id="3" name="Content Placeholder 2">
            <a:extLst>
              <a:ext uri="{FF2B5EF4-FFF2-40B4-BE49-F238E27FC236}">
                <a16:creationId xmlns:a16="http://schemas.microsoft.com/office/drawing/2014/main" id="{35783E28-7155-46B1-92D4-E86FDE166AE5}"/>
              </a:ext>
            </a:extLst>
          </p:cNvPr>
          <p:cNvSpPr>
            <a:spLocks noGrp="1"/>
          </p:cNvSpPr>
          <p:nvPr>
            <p:ph idx="1"/>
          </p:nvPr>
        </p:nvSpPr>
        <p:spPr/>
        <p:txBody>
          <a:bodyPr>
            <a:normAutofit/>
          </a:bodyPr>
          <a:lstStyle/>
          <a:p>
            <a:pPr>
              <a:spcAft>
                <a:spcPts val="600"/>
              </a:spcAft>
            </a:pPr>
            <a:r>
              <a:rPr lang="en-GB" sz="2000" dirty="0"/>
              <a:t>Save the code, reload the app in the browser and test logging in and out with various accounts (tough to screen-grab that)</a:t>
            </a:r>
          </a:p>
          <a:p>
            <a:r>
              <a:rPr lang="en-GB" sz="2000" dirty="0"/>
              <a:t>The last two functions which are still outstanding are:</a:t>
            </a:r>
          </a:p>
          <a:p>
            <a:pPr lvl="1"/>
            <a:r>
              <a:rPr lang="en-GB" sz="1600" dirty="0"/>
              <a:t>The ability to add a new task for the logged in user</a:t>
            </a:r>
          </a:p>
          <a:p>
            <a:pPr lvl="1">
              <a:spcAft>
                <a:spcPts val="600"/>
              </a:spcAft>
            </a:pPr>
            <a:r>
              <a:rPr lang="en-GB" sz="1600" dirty="0"/>
              <a:t>The ability to delete a task for the logged in user</a:t>
            </a:r>
          </a:p>
          <a:p>
            <a:pPr>
              <a:spcAft>
                <a:spcPts val="600"/>
              </a:spcAft>
            </a:pPr>
            <a:r>
              <a:rPr lang="en-GB" sz="2000" dirty="0"/>
              <a:t>Unsurprisingly both of these are fairly similar in structure but as one is a request to delete, also contains a confirmation check</a:t>
            </a:r>
          </a:p>
          <a:p>
            <a:r>
              <a:rPr lang="en-GB" sz="2000" dirty="0"/>
              <a:t>First we will deal with adding a new task</a:t>
            </a:r>
          </a:p>
          <a:p>
            <a:endParaRPr lang="en-GB" sz="2000" dirty="0"/>
          </a:p>
        </p:txBody>
      </p:sp>
    </p:spTree>
    <p:extLst>
      <p:ext uri="{BB962C8B-B14F-4D97-AF65-F5344CB8AC3E}">
        <p14:creationId xmlns:p14="http://schemas.microsoft.com/office/powerpoint/2010/main" val="31997123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97477-616D-4E76-A69D-D6BECEA0B86C}"/>
              </a:ext>
            </a:extLst>
          </p:cNvPr>
          <p:cNvSpPr>
            <a:spLocks noGrp="1"/>
          </p:cNvSpPr>
          <p:nvPr>
            <p:ph type="title"/>
          </p:nvPr>
        </p:nvSpPr>
        <p:spPr/>
        <p:txBody>
          <a:bodyPr>
            <a:normAutofit/>
          </a:bodyPr>
          <a:lstStyle/>
          <a:p>
            <a:r>
              <a:rPr lang="en-GB" sz="3600" dirty="0"/>
              <a:t>Observing the data for adding a new task</a:t>
            </a:r>
          </a:p>
        </p:txBody>
      </p:sp>
      <p:pic>
        <p:nvPicPr>
          <p:cNvPr id="5" name="Content Placeholder 4">
            <a:extLst>
              <a:ext uri="{FF2B5EF4-FFF2-40B4-BE49-F238E27FC236}">
                <a16:creationId xmlns:a16="http://schemas.microsoft.com/office/drawing/2014/main" id="{1068BF38-D9FA-444F-B78D-AE5D121A328A}"/>
              </a:ext>
            </a:extLst>
          </p:cNvPr>
          <p:cNvPicPr>
            <a:picLocks noGrp="1" noChangeAspect="1"/>
          </p:cNvPicPr>
          <p:nvPr>
            <p:ph idx="1"/>
          </p:nvPr>
        </p:nvPicPr>
        <p:blipFill>
          <a:blip r:embed="rId3"/>
          <a:stretch>
            <a:fillRect/>
          </a:stretch>
        </p:blipFill>
        <p:spPr>
          <a:xfrm>
            <a:off x="827584" y="1628800"/>
            <a:ext cx="7639751" cy="4968552"/>
          </a:xfrm>
        </p:spPr>
      </p:pic>
    </p:spTree>
    <p:extLst>
      <p:ext uri="{BB962C8B-B14F-4D97-AF65-F5344CB8AC3E}">
        <p14:creationId xmlns:p14="http://schemas.microsoft.com/office/powerpoint/2010/main" val="8686435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958B8-CC5F-4777-A896-3879C0B80E13}"/>
              </a:ext>
            </a:extLst>
          </p:cNvPr>
          <p:cNvSpPr>
            <a:spLocks noGrp="1"/>
          </p:cNvSpPr>
          <p:nvPr>
            <p:ph type="title"/>
          </p:nvPr>
        </p:nvSpPr>
        <p:spPr/>
        <p:txBody>
          <a:bodyPr/>
          <a:lstStyle/>
          <a:p>
            <a:r>
              <a:rPr lang="en-GB" dirty="0"/>
              <a:t>Adding a task</a:t>
            </a:r>
          </a:p>
        </p:txBody>
      </p:sp>
      <p:sp>
        <p:nvSpPr>
          <p:cNvPr id="3" name="Content Placeholder 2">
            <a:extLst>
              <a:ext uri="{FF2B5EF4-FFF2-40B4-BE49-F238E27FC236}">
                <a16:creationId xmlns:a16="http://schemas.microsoft.com/office/drawing/2014/main" id="{DAB2FD6A-794F-4301-92CF-6254FDFF93ED}"/>
              </a:ext>
            </a:extLst>
          </p:cNvPr>
          <p:cNvSpPr>
            <a:spLocks noGrp="1"/>
          </p:cNvSpPr>
          <p:nvPr>
            <p:ph idx="1"/>
          </p:nvPr>
        </p:nvSpPr>
        <p:spPr/>
        <p:txBody>
          <a:bodyPr>
            <a:normAutofit/>
          </a:bodyPr>
          <a:lstStyle/>
          <a:p>
            <a:pPr>
              <a:spcAft>
                <a:spcPts val="600"/>
              </a:spcAft>
            </a:pPr>
            <a:r>
              <a:rPr lang="en-GB" sz="2000" dirty="0"/>
              <a:t>Add the following </a:t>
            </a:r>
            <a:r>
              <a:rPr lang="en-GB" sz="2000" b="1" dirty="0"/>
              <a:t>highlighted</a:t>
            </a:r>
            <a:r>
              <a:rPr lang="en-GB" sz="2000" dirty="0"/>
              <a:t> code after the </a:t>
            </a:r>
            <a:r>
              <a:rPr lang="en-GB" sz="2000" b="1" dirty="0" err="1"/>
              <a:t>drawConnectionError</a:t>
            </a:r>
            <a:r>
              <a:rPr lang="en-GB" sz="2000" dirty="0"/>
              <a:t> function and before the </a:t>
            </a:r>
            <a:r>
              <a:rPr lang="en-GB" sz="2000" b="1" dirty="0"/>
              <a:t>auto load </a:t>
            </a:r>
            <a:r>
              <a:rPr lang="en-GB" sz="2000" dirty="0"/>
              <a:t>comment *</a:t>
            </a:r>
          </a:p>
          <a:p>
            <a:pPr>
              <a:spcAft>
                <a:spcPts val="600"/>
              </a:spcAft>
            </a:pPr>
            <a:endParaRPr lang="en-GB" sz="2000" b="1" dirty="0"/>
          </a:p>
        </p:txBody>
      </p:sp>
      <p:pic>
        <p:nvPicPr>
          <p:cNvPr id="5" name="Picture 4">
            <a:extLst>
              <a:ext uri="{FF2B5EF4-FFF2-40B4-BE49-F238E27FC236}">
                <a16:creationId xmlns:a16="http://schemas.microsoft.com/office/drawing/2014/main" id="{B255857C-1697-48EE-B11F-E0BF5EF60CC0}"/>
              </a:ext>
            </a:extLst>
          </p:cNvPr>
          <p:cNvPicPr>
            <a:picLocks noChangeAspect="1"/>
          </p:cNvPicPr>
          <p:nvPr/>
        </p:nvPicPr>
        <p:blipFill>
          <a:blip r:embed="rId3"/>
          <a:stretch>
            <a:fillRect/>
          </a:stretch>
        </p:blipFill>
        <p:spPr>
          <a:xfrm>
            <a:off x="1874527" y="2564904"/>
            <a:ext cx="5394945" cy="4073005"/>
          </a:xfrm>
          <a:prstGeom prst="rect">
            <a:avLst/>
          </a:prstGeom>
        </p:spPr>
      </p:pic>
    </p:spTree>
    <p:extLst>
      <p:ext uri="{BB962C8B-B14F-4D97-AF65-F5344CB8AC3E}">
        <p14:creationId xmlns:p14="http://schemas.microsoft.com/office/powerpoint/2010/main" val="30551478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958B8-CC5F-4777-A896-3879C0B80E13}"/>
              </a:ext>
            </a:extLst>
          </p:cNvPr>
          <p:cNvSpPr>
            <a:spLocks noGrp="1"/>
          </p:cNvSpPr>
          <p:nvPr>
            <p:ph type="title"/>
          </p:nvPr>
        </p:nvSpPr>
        <p:spPr/>
        <p:txBody>
          <a:bodyPr/>
          <a:lstStyle/>
          <a:p>
            <a:r>
              <a:rPr lang="en-GB" dirty="0"/>
              <a:t>Adding a task</a:t>
            </a:r>
          </a:p>
        </p:txBody>
      </p:sp>
      <p:sp>
        <p:nvSpPr>
          <p:cNvPr id="3" name="Content Placeholder 2">
            <a:extLst>
              <a:ext uri="{FF2B5EF4-FFF2-40B4-BE49-F238E27FC236}">
                <a16:creationId xmlns:a16="http://schemas.microsoft.com/office/drawing/2014/main" id="{DAB2FD6A-794F-4301-92CF-6254FDFF93ED}"/>
              </a:ext>
            </a:extLst>
          </p:cNvPr>
          <p:cNvSpPr>
            <a:spLocks noGrp="1"/>
          </p:cNvSpPr>
          <p:nvPr>
            <p:ph idx="1"/>
          </p:nvPr>
        </p:nvSpPr>
        <p:spPr/>
        <p:txBody>
          <a:bodyPr>
            <a:normAutofit/>
          </a:bodyPr>
          <a:lstStyle/>
          <a:p>
            <a:pPr>
              <a:spcAft>
                <a:spcPts val="600"/>
              </a:spcAft>
            </a:pPr>
            <a:r>
              <a:rPr lang="en-GB" sz="2000" dirty="0"/>
              <a:t>Add the following </a:t>
            </a:r>
            <a:r>
              <a:rPr lang="en-GB" sz="2000" b="1" dirty="0"/>
              <a:t>highlighted</a:t>
            </a:r>
            <a:r>
              <a:rPr lang="en-GB" sz="2000" dirty="0"/>
              <a:t> code replacing the </a:t>
            </a:r>
            <a:r>
              <a:rPr lang="en-GB" sz="2000" b="1" dirty="0" err="1"/>
              <a:t>todo</a:t>
            </a:r>
            <a:r>
              <a:rPr lang="en-GB" sz="2000" b="1" dirty="0"/>
              <a:t> comment </a:t>
            </a:r>
            <a:r>
              <a:rPr lang="en-GB" sz="2000" dirty="0"/>
              <a:t>added in the previous step*</a:t>
            </a:r>
          </a:p>
          <a:p>
            <a:pPr>
              <a:spcAft>
                <a:spcPts val="600"/>
              </a:spcAft>
            </a:pPr>
            <a:endParaRPr lang="en-GB" sz="2000" b="1" dirty="0"/>
          </a:p>
        </p:txBody>
      </p:sp>
      <p:pic>
        <p:nvPicPr>
          <p:cNvPr id="6" name="Picture 5">
            <a:extLst>
              <a:ext uri="{FF2B5EF4-FFF2-40B4-BE49-F238E27FC236}">
                <a16:creationId xmlns:a16="http://schemas.microsoft.com/office/drawing/2014/main" id="{10D20F39-AD80-4739-A33F-82F13DFB8DD4}"/>
              </a:ext>
            </a:extLst>
          </p:cNvPr>
          <p:cNvPicPr>
            <a:picLocks noChangeAspect="1"/>
          </p:cNvPicPr>
          <p:nvPr/>
        </p:nvPicPr>
        <p:blipFill>
          <a:blip r:embed="rId3"/>
          <a:stretch>
            <a:fillRect/>
          </a:stretch>
        </p:blipFill>
        <p:spPr>
          <a:xfrm>
            <a:off x="1293337" y="2564904"/>
            <a:ext cx="6557325" cy="4137648"/>
          </a:xfrm>
          <a:prstGeom prst="rect">
            <a:avLst/>
          </a:prstGeom>
        </p:spPr>
      </p:pic>
    </p:spTree>
    <p:extLst>
      <p:ext uri="{BB962C8B-B14F-4D97-AF65-F5344CB8AC3E}">
        <p14:creationId xmlns:p14="http://schemas.microsoft.com/office/powerpoint/2010/main" val="23737614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BDAE2-A8A8-4DF8-9E56-17610FB1C618}"/>
              </a:ext>
            </a:extLst>
          </p:cNvPr>
          <p:cNvSpPr>
            <a:spLocks noGrp="1"/>
          </p:cNvSpPr>
          <p:nvPr>
            <p:ph type="title"/>
          </p:nvPr>
        </p:nvSpPr>
        <p:spPr/>
        <p:txBody>
          <a:bodyPr/>
          <a:lstStyle/>
          <a:p>
            <a:r>
              <a:rPr lang="en-GB" dirty="0"/>
              <a:t>Testing add a new task</a:t>
            </a:r>
          </a:p>
        </p:txBody>
      </p:sp>
      <p:sp>
        <p:nvSpPr>
          <p:cNvPr id="3" name="Content Placeholder 2">
            <a:extLst>
              <a:ext uri="{FF2B5EF4-FFF2-40B4-BE49-F238E27FC236}">
                <a16:creationId xmlns:a16="http://schemas.microsoft.com/office/drawing/2014/main" id="{34E3A121-BD74-44C9-9A0D-8D56ED40CE1C}"/>
              </a:ext>
            </a:extLst>
          </p:cNvPr>
          <p:cNvSpPr>
            <a:spLocks noGrp="1"/>
          </p:cNvSpPr>
          <p:nvPr>
            <p:ph idx="1"/>
          </p:nvPr>
        </p:nvSpPr>
        <p:spPr/>
        <p:txBody>
          <a:bodyPr>
            <a:normAutofit/>
          </a:bodyPr>
          <a:lstStyle/>
          <a:p>
            <a:pPr>
              <a:spcAft>
                <a:spcPts val="600"/>
              </a:spcAft>
            </a:pPr>
            <a:r>
              <a:rPr lang="en-GB" sz="2000" dirty="0"/>
              <a:t>Save the script, reload the app in the browser, log in and try adding a new task for the user account</a:t>
            </a:r>
          </a:p>
        </p:txBody>
      </p:sp>
      <p:pic>
        <p:nvPicPr>
          <p:cNvPr id="5" name="Picture 4">
            <a:extLst>
              <a:ext uri="{FF2B5EF4-FFF2-40B4-BE49-F238E27FC236}">
                <a16:creationId xmlns:a16="http://schemas.microsoft.com/office/drawing/2014/main" id="{E1DA2972-5240-4236-B6C0-C66D1CC0D9AA}"/>
              </a:ext>
            </a:extLst>
          </p:cNvPr>
          <p:cNvPicPr>
            <a:picLocks noChangeAspect="1"/>
          </p:cNvPicPr>
          <p:nvPr/>
        </p:nvPicPr>
        <p:blipFill>
          <a:blip r:embed="rId2"/>
          <a:stretch>
            <a:fillRect/>
          </a:stretch>
        </p:blipFill>
        <p:spPr>
          <a:xfrm>
            <a:off x="1367644" y="2636912"/>
            <a:ext cx="6408712" cy="3917779"/>
          </a:xfrm>
          <a:prstGeom prst="rect">
            <a:avLst/>
          </a:prstGeom>
        </p:spPr>
      </p:pic>
    </p:spTree>
    <p:extLst>
      <p:ext uri="{BB962C8B-B14F-4D97-AF65-F5344CB8AC3E}">
        <p14:creationId xmlns:p14="http://schemas.microsoft.com/office/powerpoint/2010/main" val="15782374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57386-6631-4F05-BE3D-924388AC2FD6}"/>
              </a:ext>
            </a:extLst>
          </p:cNvPr>
          <p:cNvSpPr>
            <a:spLocks noGrp="1"/>
          </p:cNvSpPr>
          <p:nvPr>
            <p:ph type="title"/>
          </p:nvPr>
        </p:nvSpPr>
        <p:spPr/>
        <p:txBody>
          <a:bodyPr/>
          <a:lstStyle/>
          <a:p>
            <a:r>
              <a:rPr lang="en-GB" dirty="0"/>
              <a:t>Observing task delete data</a:t>
            </a:r>
          </a:p>
        </p:txBody>
      </p:sp>
      <p:pic>
        <p:nvPicPr>
          <p:cNvPr id="5" name="Picture 4">
            <a:extLst>
              <a:ext uri="{FF2B5EF4-FFF2-40B4-BE49-F238E27FC236}">
                <a16:creationId xmlns:a16="http://schemas.microsoft.com/office/drawing/2014/main" id="{D4485829-7823-44F6-A0FB-DB9D3428AE94}"/>
              </a:ext>
            </a:extLst>
          </p:cNvPr>
          <p:cNvPicPr>
            <a:picLocks noChangeAspect="1"/>
          </p:cNvPicPr>
          <p:nvPr/>
        </p:nvPicPr>
        <p:blipFill>
          <a:blip r:embed="rId3"/>
          <a:stretch>
            <a:fillRect/>
          </a:stretch>
        </p:blipFill>
        <p:spPr>
          <a:xfrm>
            <a:off x="845840" y="1700808"/>
            <a:ext cx="7452320" cy="4846655"/>
          </a:xfrm>
          <a:prstGeom prst="rect">
            <a:avLst/>
          </a:prstGeom>
        </p:spPr>
      </p:pic>
    </p:spTree>
    <p:extLst>
      <p:ext uri="{BB962C8B-B14F-4D97-AF65-F5344CB8AC3E}">
        <p14:creationId xmlns:p14="http://schemas.microsoft.com/office/powerpoint/2010/main" val="1781985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200" dirty="0"/>
              <a:t>Modern JavaScript</a:t>
            </a: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30849903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45BDA-6C27-425E-9862-0BC1C6DBF1A8}"/>
              </a:ext>
            </a:extLst>
          </p:cNvPr>
          <p:cNvSpPr>
            <a:spLocks noGrp="1"/>
          </p:cNvSpPr>
          <p:nvPr>
            <p:ph type="title"/>
          </p:nvPr>
        </p:nvSpPr>
        <p:spPr/>
        <p:txBody>
          <a:bodyPr/>
          <a:lstStyle/>
          <a:p>
            <a:r>
              <a:rPr lang="en-GB" dirty="0"/>
              <a:t>Adding the delete task function</a:t>
            </a:r>
          </a:p>
        </p:txBody>
      </p:sp>
      <p:sp>
        <p:nvSpPr>
          <p:cNvPr id="3" name="Content Placeholder 2">
            <a:extLst>
              <a:ext uri="{FF2B5EF4-FFF2-40B4-BE49-F238E27FC236}">
                <a16:creationId xmlns:a16="http://schemas.microsoft.com/office/drawing/2014/main" id="{BE057FD1-621C-4998-A69B-02E4FB0E9DED}"/>
              </a:ext>
            </a:extLst>
          </p:cNvPr>
          <p:cNvSpPr>
            <a:spLocks noGrp="1"/>
          </p:cNvSpPr>
          <p:nvPr>
            <p:ph idx="1"/>
          </p:nvPr>
        </p:nvSpPr>
        <p:spPr/>
        <p:txBody>
          <a:bodyPr>
            <a:normAutofit/>
          </a:bodyPr>
          <a:lstStyle/>
          <a:p>
            <a:pPr>
              <a:spcAft>
                <a:spcPts val="600"/>
              </a:spcAft>
            </a:pPr>
            <a:r>
              <a:rPr lang="en-GB" sz="2000" dirty="0"/>
              <a:t>Finally, we add the function to delete tasks when complete</a:t>
            </a:r>
          </a:p>
          <a:p>
            <a:pPr>
              <a:spcAft>
                <a:spcPts val="600"/>
              </a:spcAft>
            </a:pPr>
            <a:r>
              <a:rPr lang="en-GB" sz="2000" dirty="0"/>
              <a:t>Add the following highlighted code after the </a:t>
            </a:r>
            <a:r>
              <a:rPr lang="en-GB" sz="2000" b="1" dirty="0" err="1"/>
              <a:t>addTaskAttempt</a:t>
            </a:r>
            <a:r>
              <a:rPr lang="en-GB" sz="2000" dirty="0"/>
              <a:t> function and before the </a:t>
            </a:r>
            <a:r>
              <a:rPr lang="en-GB" sz="2000" b="1" dirty="0"/>
              <a:t>auto load </a:t>
            </a:r>
            <a:r>
              <a:rPr lang="en-GB" sz="2000" dirty="0"/>
              <a:t>comment *</a:t>
            </a:r>
          </a:p>
          <a:p>
            <a:pPr marL="118872" indent="0">
              <a:spcAft>
                <a:spcPts val="600"/>
              </a:spcAft>
              <a:buNone/>
            </a:pPr>
            <a:r>
              <a:rPr lang="en-GB" sz="2000" dirty="0"/>
              <a:t> </a:t>
            </a:r>
          </a:p>
        </p:txBody>
      </p:sp>
      <p:pic>
        <p:nvPicPr>
          <p:cNvPr id="5" name="Picture 4">
            <a:extLst>
              <a:ext uri="{FF2B5EF4-FFF2-40B4-BE49-F238E27FC236}">
                <a16:creationId xmlns:a16="http://schemas.microsoft.com/office/drawing/2014/main" id="{A23E1411-D3DC-4422-ACEA-C65BFF99E0D7}"/>
              </a:ext>
            </a:extLst>
          </p:cNvPr>
          <p:cNvPicPr>
            <a:picLocks noChangeAspect="1"/>
          </p:cNvPicPr>
          <p:nvPr/>
        </p:nvPicPr>
        <p:blipFill>
          <a:blip r:embed="rId3"/>
          <a:stretch>
            <a:fillRect/>
          </a:stretch>
        </p:blipFill>
        <p:spPr>
          <a:xfrm>
            <a:off x="2026163" y="2980908"/>
            <a:ext cx="5091674" cy="3770863"/>
          </a:xfrm>
          <a:prstGeom prst="rect">
            <a:avLst/>
          </a:prstGeom>
        </p:spPr>
      </p:pic>
    </p:spTree>
    <p:extLst>
      <p:ext uri="{BB962C8B-B14F-4D97-AF65-F5344CB8AC3E}">
        <p14:creationId xmlns:p14="http://schemas.microsoft.com/office/powerpoint/2010/main" val="28731471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45BDA-6C27-425E-9862-0BC1C6DBF1A8}"/>
              </a:ext>
            </a:extLst>
          </p:cNvPr>
          <p:cNvSpPr>
            <a:spLocks noGrp="1"/>
          </p:cNvSpPr>
          <p:nvPr>
            <p:ph type="title"/>
          </p:nvPr>
        </p:nvSpPr>
        <p:spPr/>
        <p:txBody>
          <a:bodyPr/>
          <a:lstStyle/>
          <a:p>
            <a:r>
              <a:rPr lang="en-GB" dirty="0"/>
              <a:t>Adding the delete task function</a:t>
            </a:r>
          </a:p>
        </p:txBody>
      </p:sp>
      <p:sp>
        <p:nvSpPr>
          <p:cNvPr id="3" name="Content Placeholder 2">
            <a:extLst>
              <a:ext uri="{FF2B5EF4-FFF2-40B4-BE49-F238E27FC236}">
                <a16:creationId xmlns:a16="http://schemas.microsoft.com/office/drawing/2014/main" id="{BE057FD1-621C-4998-A69B-02E4FB0E9DED}"/>
              </a:ext>
            </a:extLst>
          </p:cNvPr>
          <p:cNvSpPr>
            <a:spLocks noGrp="1"/>
          </p:cNvSpPr>
          <p:nvPr>
            <p:ph idx="1"/>
          </p:nvPr>
        </p:nvSpPr>
        <p:spPr/>
        <p:txBody>
          <a:bodyPr>
            <a:normAutofit/>
          </a:bodyPr>
          <a:lstStyle/>
          <a:p>
            <a:pPr>
              <a:spcAft>
                <a:spcPts val="600"/>
              </a:spcAft>
            </a:pPr>
            <a:r>
              <a:rPr lang="en-GB" sz="2000" dirty="0"/>
              <a:t>Add the following </a:t>
            </a:r>
            <a:r>
              <a:rPr lang="en-GB" sz="2000" b="1" dirty="0"/>
              <a:t>highlighted</a:t>
            </a:r>
            <a:r>
              <a:rPr lang="en-GB" sz="2000" dirty="0"/>
              <a:t> code to handle the response from the API replacing the </a:t>
            </a:r>
            <a:r>
              <a:rPr lang="en-GB" sz="2000" b="1" dirty="0" err="1"/>
              <a:t>todo</a:t>
            </a:r>
            <a:r>
              <a:rPr lang="en-GB" sz="2000" b="1" dirty="0"/>
              <a:t> comment </a:t>
            </a:r>
            <a:r>
              <a:rPr lang="en-GB" sz="2000" dirty="0"/>
              <a:t>on line 383 *</a:t>
            </a:r>
          </a:p>
          <a:p>
            <a:pPr marL="118872" indent="0">
              <a:spcAft>
                <a:spcPts val="600"/>
              </a:spcAft>
              <a:buNone/>
            </a:pPr>
            <a:r>
              <a:rPr lang="en-GB" sz="2000" dirty="0"/>
              <a:t> </a:t>
            </a:r>
          </a:p>
        </p:txBody>
      </p:sp>
      <p:pic>
        <p:nvPicPr>
          <p:cNvPr id="6" name="Picture 5">
            <a:extLst>
              <a:ext uri="{FF2B5EF4-FFF2-40B4-BE49-F238E27FC236}">
                <a16:creationId xmlns:a16="http://schemas.microsoft.com/office/drawing/2014/main" id="{AFDFA1AB-C3C4-43BB-8E29-70227F6983CD}"/>
              </a:ext>
            </a:extLst>
          </p:cNvPr>
          <p:cNvPicPr>
            <a:picLocks noChangeAspect="1"/>
          </p:cNvPicPr>
          <p:nvPr/>
        </p:nvPicPr>
        <p:blipFill>
          <a:blip r:embed="rId3"/>
          <a:stretch>
            <a:fillRect/>
          </a:stretch>
        </p:blipFill>
        <p:spPr>
          <a:xfrm>
            <a:off x="1416039" y="2636912"/>
            <a:ext cx="6311922" cy="4065640"/>
          </a:xfrm>
          <a:prstGeom prst="rect">
            <a:avLst/>
          </a:prstGeom>
        </p:spPr>
      </p:pic>
    </p:spTree>
    <p:extLst>
      <p:ext uri="{BB962C8B-B14F-4D97-AF65-F5344CB8AC3E}">
        <p14:creationId xmlns:p14="http://schemas.microsoft.com/office/powerpoint/2010/main" val="39079019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DC451-38B6-4AB4-B789-43CBCCD5CBBA}"/>
              </a:ext>
            </a:extLst>
          </p:cNvPr>
          <p:cNvSpPr>
            <a:spLocks noGrp="1"/>
          </p:cNvSpPr>
          <p:nvPr>
            <p:ph type="title"/>
          </p:nvPr>
        </p:nvSpPr>
        <p:spPr/>
        <p:txBody>
          <a:bodyPr/>
          <a:lstStyle/>
          <a:p>
            <a:r>
              <a:rPr lang="en-GB" dirty="0"/>
              <a:t>Final tests</a:t>
            </a:r>
          </a:p>
        </p:txBody>
      </p:sp>
      <p:sp>
        <p:nvSpPr>
          <p:cNvPr id="3" name="Content Placeholder 2">
            <a:extLst>
              <a:ext uri="{FF2B5EF4-FFF2-40B4-BE49-F238E27FC236}">
                <a16:creationId xmlns:a16="http://schemas.microsoft.com/office/drawing/2014/main" id="{61438120-3D4A-4BB7-A71E-1A91865F5C8B}"/>
              </a:ext>
            </a:extLst>
          </p:cNvPr>
          <p:cNvSpPr>
            <a:spLocks noGrp="1"/>
          </p:cNvSpPr>
          <p:nvPr>
            <p:ph idx="1"/>
          </p:nvPr>
        </p:nvSpPr>
        <p:spPr/>
        <p:txBody>
          <a:bodyPr/>
          <a:lstStyle/>
          <a:p>
            <a:pPr>
              <a:spcAft>
                <a:spcPts val="600"/>
              </a:spcAft>
            </a:pPr>
            <a:r>
              <a:rPr lang="en-GB" sz="2000" dirty="0"/>
              <a:t>Save the script, reload the app in the browser, log in and try deleting a task for the user account</a:t>
            </a:r>
          </a:p>
          <a:p>
            <a:endParaRPr lang="en-GB" dirty="0"/>
          </a:p>
        </p:txBody>
      </p:sp>
      <p:pic>
        <p:nvPicPr>
          <p:cNvPr id="5" name="Picture 4">
            <a:extLst>
              <a:ext uri="{FF2B5EF4-FFF2-40B4-BE49-F238E27FC236}">
                <a16:creationId xmlns:a16="http://schemas.microsoft.com/office/drawing/2014/main" id="{C3D106BC-DA15-4D74-93CD-64AB23AB4A2D}"/>
              </a:ext>
            </a:extLst>
          </p:cNvPr>
          <p:cNvPicPr>
            <a:picLocks noChangeAspect="1"/>
          </p:cNvPicPr>
          <p:nvPr/>
        </p:nvPicPr>
        <p:blipFill>
          <a:blip r:embed="rId2"/>
          <a:stretch>
            <a:fillRect/>
          </a:stretch>
        </p:blipFill>
        <p:spPr>
          <a:xfrm>
            <a:off x="457200" y="2780928"/>
            <a:ext cx="4896546" cy="2993359"/>
          </a:xfrm>
          <a:prstGeom prst="rect">
            <a:avLst/>
          </a:prstGeom>
        </p:spPr>
      </p:pic>
      <p:pic>
        <p:nvPicPr>
          <p:cNvPr id="7" name="Picture 6">
            <a:extLst>
              <a:ext uri="{FF2B5EF4-FFF2-40B4-BE49-F238E27FC236}">
                <a16:creationId xmlns:a16="http://schemas.microsoft.com/office/drawing/2014/main" id="{50FEBDB6-6BA7-4BE7-A779-A864BF4039C0}"/>
              </a:ext>
            </a:extLst>
          </p:cNvPr>
          <p:cNvPicPr>
            <a:picLocks noChangeAspect="1"/>
          </p:cNvPicPr>
          <p:nvPr/>
        </p:nvPicPr>
        <p:blipFill>
          <a:blip r:embed="rId3"/>
          <a:stretch>
            <a:fillRect/>
          </a:stretch>
        </p:blipFill>
        <p:spPr>
          <a:xfrm>
            <a:off x="3790256" y="3429000"/>
            <a:ext cx="4896544" cy="2993360"/>
          </a:xfrm>
          <a:prstGeom prst="rect">
            <a:avLst/>
          </a:prstGeom>
        </p:spPr>
      </p:pic>
    </p:spTree>
    <p:extLst>
      <p:ext uri="{BB962C8B-B14F-4D97-AF65-F5344CB8AC3E}">
        <p14:creationId xmlns:p14="http://schemas.microsoft.com/office/powerpoint/2010/main" val="18080308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200" dirty="0"/>
              <a:t>Project debrief</a:t>
            </a: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35828113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241D9-B30F-4DF9-8E66-CDB2D1F0C923}"/>
              </a:ext>
            </a:extLst>
          </p:cNvPr>
          <p:cNvSpPr>
            <a:spLocks noGrp="1"/>
          </p:cNvSpPr>
          <p:nvPr>
            <p:ph type="title"/>
          </p:nvPr>
        </p:nvSpPr>
        <p:spPr/>
        <p:txBody>
          <a:bodyPr/>
          <a:lstStyle/>
          <a:p>
            <a:r>
              <a:rPr lang="en-GB" dirty="0"/>
              <a:t>Project debrief</a:t>
            </a:r>
          </a:p>
        </p:txBody>
      </p:sp>
      <p:sp>
        <p:nvSpPr>
          <p:cNvPr id="3" name="Content Placeholder 2">
            <a:extLst>
              <a:ext uri="{FF2B5EF4-FFF2-40B4-BE49-F238E27FC236}">
                <a16:creationId xmlns:a16="http://schemas.microsoft.com/office/drawing/2014/main" id="{6D9CA10D-B95C-4F92-9F6F-808DF708FCD6}"/>
              </a:ext>
            </a:extLst>
          </p:cNvPr>
          <p:cNvSpPr>
            <a:spLocks noGrp="1"/>
          </p:cNvSpPr>
          <p:nvPr>
            <p:ph idx="1"/>
          </p:nvPr>
        </p:nvSpPr>
        <p:spPr/>
        <p:txBody>
          <a:bodyPr>
            <a:normAutofit fontScale="92500" lnSpcReduction="10000"/>
          </a:bodyPr>
          <a:lstStyle/>
          <a:p>
            <a:pPr>
              <a:spcAft>
                <a:spcPts val="600"/>
              </a:spcAft>
            </a:pPr>
            <a:r>
              <a:rPr lang="en-GB" sz="2000" dirty="0"/>
              <a:t>This project ties up the client-side end of the server-side Task List application and API completed in previous sessions</a:t>
            </a:r>
          </a:p>
          <a:p>
            <a:pPr>
              <a:spcAft>
                <a:spcPts val="600"/>
              </a:spcAft>
            </a:pPr>
            <a:r>
              <a:rPr lang="en-GB" sz="2000" dirty="0"/>
              <a:t>It demonstrates how a different client built in a different language can interact with a server-side API and create between them a working application</a:t>
            </a:r>
          </a:p>
          <a:p>
            <a:pPr>
              <a:spcAft>
                <a:spcPts val="600"/>
              </a:spcAft>
            </a:pPr>
            <a:r>
              <a:rPr lang="en-GB" sz="2000" dirty="0"/>
              <a:t>It demonstrates further how to use and consume JSON data</a:t>
            </a:r>
          </a:p>
          <a:p>
            <a:pPr>
              <a:spcAft>
                <a:spcPts val="600"/>
              </a:spcAft>
            </a:pPr>
            <a:r>
              <a:rPr lang="en-GB" sz="2000" dirty="0"/>
              <a:t>It demonstrates how to use tokenised RESTful authentication </a:t>
            </a:r>
          </a:p>
          <a:p>
            <a:pPr>
              <a:spcAft>
                <a:spcPts val="600"/>
              </a:spcAft>
            </a:pPr>
            <a:r>
              <a:rPr lang="en-GB" sz="2000" dirty="0"/>
              <a:t>This project has some flaws:</a:t>
            </a:r>
          </a:p>
          <a:p>
            <a:pPr lvl="1">
              <a:spcAft>
                <a:spcPts val="600"/>
              </a:spcAft>
            </a:pPr>
            <a:r>
              <a:rPr lang="en-GB" sz="1600" dirty="0"/>
              <a:t>It puts all the burden of validation and input sanitisation onto the API which is inefficient</a:t>
            </a:r>
          </a:p>
          <a:p>
            <a:pPr lvl="1">
              <a:spcAft>
                <a:spcPts val="600"/>
              </a:spcAft>
            </a:pPr>
            <a:r>
              <a:rPr lang="en-GB" sz="1600" dirty="0"/>
              <a:t>It does not handle some errors (error 500, internal server error, for example, will leave this client in an endless loading loop as it does not respond with JSON but the connection attempt succeeds), some kind of timeout or another branch in the if/else if blocks would fix this</a:t>
            </a:r>
          </a:p>
          <a:p>
            <a:pPr lvl="1">
              <a:spcAft>
                <a:spcPts val="600"/>
              </a:spcAft>
            </a:pPr>
            <a:r>
              <a:rPr lang="en-GB" sz="1600" dirty="0"/>
              <a:t>There is a lot of repetition in the code which could possibly be streamlined with some </a:t>
            </a:r>
            <a:r>
              <a:rPr lang="en-GB" sz="1600" dirty="0" err="1"/>
              <a:t>callback</a:t>
            </a:r>
            <a:r>
              <a:rPr lang="en-GB" sz="1600" dirty="0"/>
              <a:t> function arguments and generalisation (this would make it a bit hard to follow at this stage)</a:t>
            </a:r>
          </a:p>
          <a:p>
            <a:pPr lvl="1">
              <a:spcAft>
                <a:spcPts val="600"/>
              </a:spcAft>
            </a:pPr>
            <a:r>
              <a:rPr lang="en-GB" sz="1600" dirty="0"/>
              <a:t>The styling is rubbish (thanks Bootstrap)!!!!!!</a:t>
            </a:r>
          </a:p>
          <a:p>
            <a:pPr lvl="1">
              <a:spcAft>
                <a:spcPts val="600"/>
              </a:spcAft>
            </a:pPr>
            <a:endParaRPr lang="en-GB" sz="1600" dirty="0"/>
          </a:p>
        </p:txBody>
      </p:sp>
    </p:spTree>
    <p:extLst>
      <p:ext uri="{BB962C8B-B14F-4D97-AF65-F5344CB8AC3E}">
        <p14:creationId xmlns:p14="http://schemas.microsoft.com/office/powerpoint/2010/main" val="11276674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200" dirty="0"/>
              <a:t>Session review</a:t>
            </a: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37408506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25947-DBF8-47C0-BA24-E62DF60BED38}"/>
              </a:ext>
            </a:extLst>
          </p:cNvPr>
          <p:cNvSpPr>
            <a:spLocks noGrp="1"/>
          </p:cNvSpPr>
          <p:nvPr>
            <p:ph type="title"/>
          </p:nvPr>
        </p:nvSpPr>
        <p:spPr/>
        <p:txBody>
          <a:bodyPr/>
          <a:lstStyle/>
          <a:p>
            <a:r>
              <a:rPr lang="en-GB" dirty="0"/>
              <a:t>Recap</a:t>
            </a:r>
          </a:p>
        </p:txBody>
      </p:sp>
      <p:sp>
        <p:nvSpPr>
          <p:cNvPr id="3" name="Content Placeholder 2">
            <a:extLst>
              <a:ext uri="{FF2B5EF4-FFF2-40B4-BE49-F238E27FC236}">
                <a16:creationId xmlns:a16="http://schemas.microsoft.com/office/drawing/2014/main" id="{061D9FB3-6C64-4B0E-84FB-5178B2EC3D0C}"/>
              </a:ext>
            </a:extLst>
          </p:cNvPr>
          <p:cNvSpPr>
            <a:spLocks noGrp="1"/>
          </p:cNvSpPr>
          <p:nvPr>
            <p:ph idx="1"/>
          </p:nvPr>
        </p:nvSpPr>
        <p:spPr>
          <a:xfrm>
            <a:off x="457200" y="1775191"/>
            <a:ext cx="8229600" cy="4927361"/>
          </a:xfrm>
        </p:spPr>
        <p:txBody>
          <a:bodyPr>
            <a:normAutofit fontScale="77500" lnSpcReduction="20000"/>
          </a:bodyPr>
          <a:lstStyle/>
          <a:p>
            <a:r>
              <a:rPr lang="en-GB" sz="2400" dirty="0"/>
              <a:t>Recap JavaScript AJAX and APIs</a:t>
            </a:r>
          </a:p>
          <a:p>
            <a:pPr lvl="1">
              <a:spcBef>
                <a:spcPts val="0"/>
              </a:spcBef>
            </a:pPr>
            <a:r>
              <a:rPr lang="en-GB" sz="1600" dirty="0"/>
              <a:t>What is an API?</a:t>
            </a:r>
          </a:p>
          <a:p>
            <a:pPr lvl="1">
              <a:spcBef>
                <a:spcPts val="0"/>
              </a:spcBef>
            </a:pPr>
            <a:r>
              <a:rPr lang="en-GB" sz="1600" dirty="0"/>
              <a:t>Stateful vs RESTful applications</a:t>
            </a:r>
          </a:p>
          <a:p>
            <a:r>
              <a:rPr lang="en-GB" sz="2000" dirty="0"/>
              <a:t>Modern JavaScript</a:t>
            </a:r>
          </a:p>
          <a:p>
            <a:pPr lvl="1"/>
            <a:r>
              <a:rPr lang="en-GB" sz="1600" dirty="0"/>
              <a:t>ECMAScript 6 </a:t>
            </a:r>
          </a:p>
          <a:p>
            <a:pPr lvl="1"/>
            <a:r>
              <a:rPr lang="en-GB" sz="1600" dirty="0"/>
              <a:t>Arrow functions</a:t>
            </a:r>
          </a:p>
          <a:p>
            <a:pPr lvl="1"/>
            <a:r>
              <a:rPr lang="en-GB" sz="1600" dirty="0"/>
              <a:t>Spread Operator</a:t>
            </a:r>
          </a:p>
          <a:p>
            <a:pPr lvl="1"/>
            <a:r>
              <a:rPr lang="en-GB" sz="1600" dirty="0"/>
              <a:t>Array functions</a:t>
            </a:r>
          </a:p>
          <a:p>
            <a:r>
              <a:rPr lang="en-GB" sz="2400" dirty="0"/>
              <a:t>Cross origin resource sharing</a:t>
            </a:r>
          </a:p>
          <a:p>
            <a:pPr lvl="1">
              <a:spcBef>
                <a:spcPts val="0"/>
              </a:spcBef>
            </a:pPr>
            <a:r>
              <a:rPr lang="en-GB" sz="1600" dirty="0"/>
              <a:t>JavaScript specific (browser-based)</a:t>
            </a:r>
          </a:p>
          <a:p>
            <a:pPr lvl="1">
              <a:spcBef>
                <a:spcPts val="0"/>
              </a:spcBef>
            </a:pPr>
            <a:r>
              <a:rPr lang="en-GB" sz="1600" dirty="0"/>
              <a:t>Rationale</a:t>
            </a:r>
          </a:p>
          <a:p>
            <a:pPr lvl="1">
              <a:spcBef>
                <a:spcPts val="0"/>
              </a:spcBef>
            </a:pPr>
            <a:r>
              <a:rPr lang="en-GB" sz="1600" dirty="0"/>
              <a:t>HTTP headers</a:t>
            </a:r>
          </a:p>
          <a:p>
            <a:pPr lvl="1">
              <a:spcBef>
                <a:spcPts val="0"/>
              </a:spcBef>
              <a:spcAft>
                <a:spcPts val="600"/>
              </a:spcAft>
            </a:pPr>
            <a:r>
              <a:rPr lang="en-GB" sz="1600" dirty="0"/>
              <a:t>Configuring Apache for CORS</a:t>
            </a:r>
          </a:p>
          <a:p>
            <a:r>
              <a:rPr lang="en-GB" sz="2400" dirty="0"/>
              <a:t>AJAX (recap)</a:t>
            </a:r>
          </a:p>
          <a:p>
            <a:pPr lvl="1">
              <a:spcBef>
                <a:spcPts val="0"/>
              </a:spcBef>
            </a:pPr>
            <a:r>
              <a:rPr lang="en-GB" sz="1600" dirty="0"/>
              <a:t>What is AJAX</a:t>
            </a:r>
          </a:p>
          <a:p>
            <a:pPr lvl="1">
              <a:spcBef>
                <a:spcPts val="0"/>
              </a:spcBef>
            </a:pPr>
            <a:r>
              <a:rPr lang="en-GB" sz="1600" dirty="0"/>
              <a:t>XML vs JSON</a:t>
            </a:r>
          </a:p>
          <a:p>
            <a:pPr lvl="1">
              <a:spcBef>
                <a:spcPts val="0"/>
              </a:spcBef>
            </a:pPr>
            <a:r>
              <a:rPr lang="en-GB" sz="1600" dirty="0"/>
              <a:t>Asynchronous operations</a:t>
            </a:r>
          </a:p>
          <a:p>
            <a:pPr lvl="1">
              <a:spcBef>
                <a:spcPts val="0"/>
              </a:spcBef>
            </a:pPr>
            <a:r>
              <a:rPr lang="en-GB" sz="1600" dirty="0"/>
              <a:t>Promises</a:t>
            </a:r>
          </a:p>
          <a:p>
            <a:pPr lvl="1">
              <a:spcBef>
                <a:spcPts val="0"/>
              </a:spcBef>
              <a:spcAft>
                <a:spcPts val="600"/>
              </a:spcAft>
            </a:pPr>
            <a:r>
              <a:rPr lang="en-GB" sz="1600" dirty="0"/>
              <a:t>Fetch</a:t>
            </a:r>
          </a:p>
          <a:p>
            <a:r>
              <a:rPr lang="en-GB" sz="2800" dirty="0"/>
              <a:t>Building an AJAX client for the Task List application</a:t>
            </a:r>
          </a:p>
          <a:p>
            <a:pPr lvl="1">
              <a:spcBef>
                <a:spcPts val="0"/>
              </a:spcBef>
            </a:pPr>
            <a:r>
              <a:rPr lang="en-GB" sz="1600" dirty="0"/>
              <a:t>Project setup</a:t>
            </a:r>
          </a:p>
          <a:p>
            <a:pPr lvl="1">
              <a:spcBef>
                <a:spcPts val="0"/>
              </a:spcBef>
            </a:pPr>
            <a:r>
              <a:rPr lang="en-GB" sz="1600" dirty="0"/>
              <a:t>Implementing CORS headers on the API</a:t>
            </a:r>
          </a:p>
          <a:p>
            <a:pPr lvl="1">
              <a:spcBef>
                <a:spcPts val="0"/>
              </a:spcBef>
            </a:pPr>
            <a:r>
              <a:rPr lang="en-GB" sz="1600" dirty="0"/>
              <a:t>HTML and CSS project files</a:t>
            </a:r>
          </a:p>
          <a:p>
            <a:pPr lvl="1">
              <a:spcBef>
                <a:spcPts val="0"/>
              </a:spcBef>
            </a:pPr>
            <a:r>
              <a:rPr lang="en-GB" sz="1600" dirty="0"/>
              <a:t>JS coding </a:t>
            </a:r>
          </a:p>
          <a:p>
            <a:pPr lvl="1">
              <a:spcBef>
                <a:spcPts val="0"/>
              </a:spcBef>
            </a:pPr>
            <a:r>
              <a:rPr lang="en-GB" sz="1600" dirty="0"/>
              <a:t>Testing with browser, observing data with Postman</a:t>
            </a:r>
          </a:p>
        </p:txBody>
      </p:sp>
    </p:spTree>
    <p:extLst>
      <p:ext uri="{BB962C8B-B14F-4D97-AF65-F5344CB8AC3E}">
        <p14:creationId xmlns:p14="http://schemas.microsoft.com/office/powerpoint/2010/main" val="4505396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Any questions?</a:t>
            </a:r>
            <a:endParaRPr lang="en-GB" sz="4400" dirty="0">
              <a:solidFill>
                <a:schemeClr val="bg1"/>
              </a:solidFill>
            </a:endParaRPr>
          </a:p>
        </p:txBody>
      </p:sp>
      <p:sp>
        <p:nvSpPr>
          <p:cNvPr id="3" name="Content Placeholder 2"/>
          <p:cNvSpPr>
            <a:spLocks noGrp="1"/>
          </p:cNvSpPr>
          <p:nvPr>
            <p:ph idx="1"/>
          </p:nvPr>
        </p:nvSpPr>
        <p:spPr>
          <a:xfrm>
            <a:off x="457200" y="1772816"/>
            <a:ext cx="8229600" cy="4680520"/>
          </a:xfrm>
        </p:spPr>
        <p:txBody>
          <a:bodyPr>
            <a:normAutofit/>
          </a:bodyPr>
          <a:lstStyle/>
          <a:p>
            <a:pPr>
              <a:spcAft>
                <a:spcPts val="900"/>
              </a:spcAft>
            </a:pPr>
            <a:r>
              <a:rPr lang="en-GB" sz="2000" dirty="0"/>
              <a:t>Next…</a:t>
            </a:r>
          </a:p>
          <a:p>
            <a:r>
              <a:rPr lang="en-GB" sz="2000" dirty="0"/>
              <a:t>Building a WebSocket client/server network game using Node and Express</a:t>
            </a:r>
            <a:endParaRPr lang="en-GB" sz="1600" dirty="0"/>
          </a:p>
        </p:txBody>
      </p:sp>
    </p:spTree>
    <p:extLst>
      <p:ext uri="{BB962C8B-B14F-4D97-AF65-F5344CB8AC3E}">
        <p14:creationId xmlns:p14="http://schemas.microsoft.com/office/powerpoint/2010/main" val="132022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25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6F2B-A32B-44BA-8DFB-87A5DA925379}"/>
              </a:ext>
            </a:extLst>
          </p:cNvPr>
          <p:cNvSpPr>
            <a:spLocks noGrp="1"/>
          </p:cNvSpPr>
          <p:nvPr>
            <p:ph type="title"/>
          </p:nvPr>
        </p:nvSpPr>
        <p:spPr/>
        <p:txBody>
          <a:bodyPr/>
          <a:lstStyle/>
          <a:p>
            <a:r>
              <a:rPr lang="en-GB" dirty="0"/>
              <a:t>ECMAScript 6 </a:t>
            </a:r>
          </a:p>
        </p:txBody>
      </p:sp>
      <p:sp>
        <p:nvSpPr>
          <p:cNvPr id="3" name="Content Placeholder 2">
            <a:extLst>
              <a:ext uri="{FF2B5EF4-FFF2-40B4-BE49-F238E27FC236}">
                <a16:creationId xmlns:a16="http://schemas.microsoft.com/office/drawing/2014/main" id="{79B6D803-AF95-4A00-B675-E3D320D7F999}"/>
              </a:ext>
            </a:extLst>
          </p:cNvPr>
          <p:cNvSpPr>
            <a:spLocks noGrp="1"/>
          </p:cNvSpPr>
          <p:nvPr>
            <p:ph idx="1"/>
          </p:nvPr>
        </p:nvSpPr>
        <p:spPr/>
        <p:txBody>
          <a:bodyPr>
            <a:normAutofit/>
          </a:bodyPr>
          <a:lstStyle/>
          <a:p>
            <a:pPr>
              <a:spcAft>
                <a:spcPts val="600"/>
              </a:spcAft>
            </a:pPr>
            <a:r>
              <a:rPr lang="en-GB" sz="2000" dirty="0"/>
              <a:t>JavaScript is under constant revision</a:t>
            </a:r>
          </a:p>
          <a:p>
            <a:pPr>
              <a:spcAft>
                <a:spcPts val="600"/>
              </a:spcAft>
            </a:pPr>
            <a:r>
              <a:rPr lang="en-GB" sz="2000" dirty="0"/>
              <a:t>It takes a while for browsers to catch up to the full spec</a:t>
            </a:r>
          </a:p>
          <a:p>
            <a:pPr>
              <a:spcAft>
                <a:spcPts val="600"/>
              </a:spcAft>
            </a:pPr>
            <a:r>
              <a:rPr lang="en-GB" sz="2000" dirty="0"/>
              <a:t>2015 revision of JavaScript is </a:t>
            </a:r>
            <a:r>
              <a:rPr lang="en-GB" sz="2000" dirty="0">
                <a:hlinkClick r:id="rId3"/>
              </a:rPr>
              <a:t>ECMA 6</a:t>
            </a:r>
            <a:endParaRPr lang="en-GB" sz="2000" dirty="0"/>
          </a:p>
          <a:p>
            <a:pPr>
              <a:spcAft>
                <a:spcPts val="600"/>
              </a:spcAft>
            </a:pPr>
            <a:r>
              <a:rPr lang="en-GB" sz="2000" dirty="0"/>
              <a:t>Full support in all modern web browsers (Opera 2018 was the last)</a:t>
            </a:r>
          </a:p>
          <a:p>
            <a:r>
              <a:rPr lang="en-GB" sz="2000" dirty="0"/>
              <a:t>Lots of new features:</a:t>
            </a:r>
          </a:p>
          <a:p>
            <a:pPr lvl="1"/>
            <a:r>
              <a:rPr lang="en-GB" sz="1600" dirty="0"/>
              <a:t>Let (locally scoped replacement for var)</a:t>
            </a:r>
          </a:p>
          <a:p>
            <a:pPr lvl="1"/>
            <a:r>
              <a:rPr lang="en-GB" sz="1600" dirty="0" err="1"/>
              <a:t>Const</a:t>
            </a:r>
            <a:r>
              <a:rPr lang="en-GB" sz="1600" dirty="0"/>
              <a:t> (constant values)</a:t>
            </a:r>
          </a:p>
          <a:p>
            <a:pPr lvl="1"/>
            <a:r>
              <a:rPr lang="en-GB" sz="1600" dirty="0"/>
              <a:t>Arrow functions</a:t>
            </a:r>
          </a:p>
          <a:p>
            <a:pPr lvl="1"/>
            <a:r>
              <a:rPr lang="en-GB" sz="1600" dirty="0"/>
              <a:t>Full object class support</a:t>
            </a:r>
          </a:p>
          <a:p>
            <a:pPr lvl="1">
              <a:spcAft>
                <a:spcPts val="600"/>
              </a:spcAft>
            </a:pPr>
            <a:r>
              <a:rPr lang="en-GB" sz="1600" dirty="0"/>
              <a:t>Default parameters (default values passed to functions as arguments)</a:t>
            </a:r>
          </a:p>
          <a:p>
            <a:pPr lvl="1">
              <a:spcAft>
                <a:spcPts val="600"/>
              </a:spcAft>
            </a:pPr>
            <a:r>
              <a:rPr lang="en-GB" sz="1600" dirty="0"/>
              <a:t>Others…</a:t>
            </a:r>
          </a:p>
          <a:p>
            <a:pPr>
              <a:spcAft>
                <a:spcPts val="600"/>
              </a:spcAft>
            </a:pPr>
            <a:r>
              <a:rPr lang="en-GB" sz="2000" dirty="0"/>
              <a:t>These work in all modern browsers, so there is no reason at all not to use them in our code… </a:t>
            </a:r>
          </a:p>
          <a:p>
            <a:endParaRPr lang="en-GB" sz="2000" dirty="0"/>
          </a:p>
        </p:txBody>
      </p:sp>
    </p:spTree>
    <p:extLst>
      <p:ext uri="{BB962C8B-B14F-4D97-AF65-F5344CB8AC3E}">
        <p14:creationId xmlns:p14="http://schemas.microsoft.com/office/powerpoint/2010/main" val="1771376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B8FC4-D094-497A-AA7C-85759DD42AB3}"/>
              </a:ext>
            </a:extLst>
          </p:cNvPr>
          <p:cNvSpPr>
            <a:spLocks noGrp="1"/>
          </p:cNvSpPr>
          <p:nvPr>
            <p:ph type="title"/>
          </p:nvPr>
        </p:nvSpPr>
        <p:spPr/>
        <p:txBody>
          <a:bodyPr/>
          <a:lstStyle/>
          <a:p>
            <a:r>
              <a:rPr lang="en-GB" dirty="0"/>
              <a:t>Arrow functions</a:t>
            </a:r>
          </a:p>
        </p:txBody>
      </p:sp>
      <p:sp>
        <p:nvSpPr>
          <p:cNvPr id="3" name="Content Placeholder 2">
            <a:extLst>
              <a:ext uri="{FF2B5EF4-FFF2-40B4-BE49-F238E27FC236}">
                <a16:creationId xmlns:a16="http://schemas.microsoft.com/office/drawing/2014/main" id="{9B809736-8172-45A8-821A-E1943DE1A6C2}"/>
              </a:ext>
            </a:extLst>
          </p:cNvPr>
          <p:cNvSpPr>
            <a:spLocks noGrp="1"/>
          </p:cNvSpPr>
          <p:nvPr>
            <p:ph idx="1"/>
          </p:nvPr>
        </p:nvSpPr>
        <p:spPr/>
        <p:txBody>
          <a:bodyPr>
            <a:normAutofit/>
          </a:bodyPr>
          <a:lstStyle/>
          <a:p>
            <a:pPr>
              <a:spcAft>
                <a:spcPts val="600"/>
              </a:spcAft>
            </a:pPr>
            <a:r>
              <a:rPr lang="en-GB" sz="2000" dirty="0">
                <a:hlinkClick r:id="rId3"/>
              </a:rPr>
              <a:t>Arrow functions</a:t>
            </a:r>
            <a:r>
              <a:rPr lang="en-GB" sz="2000" dirty="0"/>
              <a:t> are more compact ways in which to express functions</a:t>
            </a:r>
          </a:p>
          <a:p>
            <a:pPr>
              <a:spcAft>
                <a:spcPts val="600"/>
              </a:spcAft>
            </a:pPr>
            <a:r>
              <a:rPr lang="en-GB" sz="2000" dirty="0"/>
              <a:t>Becoming more popular amongst JavaScript programmers</a:t>
            </a:r>
          </a:p>
          <a:p>
            <a:pPr>
              <a:spcAft>
                <a:spcPts val="600"/>
              </a:spcAft>
            </a:pPr>
            <a:r>
              <a:rPr lang="en-GB" sz="2000" dirty="0"/>
              <a:t>Common practice for coding certain frameworks and libraries (React)</a:t>
            </a:r>
          </a:p>
          <a:p>
            <a:pPr>
              <a:spcAft>
                <a:spcPts val="600"/>
              </a:spcAft>
            </a:pPr>
            <a:r>
              <a:rPr lang="en-GB" sz="2000" dirty="0"/>
              <a:t>They are not usable as object methods as they do not redefine the value of </a:t>
            </a:r>
            <a:r>
              <a:rPr lang="en-GB" sz="2000" b="1" dirty="0"/>
              <a:t>this* </a:t>
            </a:r>
          </a:p>
          <a:p>
            <a:pPr>
              <a:spcAft>
                <a:spcPts val="600"/>
              </a:spcAft>
            </a:pPr>
            <a:r>
              <a:rPr lang="en-GB" sz="2000" dirty="0"/>
              <a:t>Arrow functions make blind (call back) functions more readable</a:t>
            </a:r>
          </a:p>
          <a:p>
            <a:pPr>
              <a:spcAft>
                <a:spcPts val="600"/>
              </a:spcAft>
            </a:pPr>
            <a:r>
              <a:rPr lang="en-GB" sz="2000" b="1" dirty="0"/>
              <a:t>Example:</a:t>
            </a:r>
          </a:p>
        </p:txBody>
      </p:sp>
      <p:pic>
        <p:nvPicPr>
          <p:cNvPr id="5" name="Picture 4">
            <a:extLst>
              <a:ext uri="{FF2B5EF4-FFF2-40B4-BE49-F238E27FC236}">
                <a16:creationId xmlns:a16="http://schemas.microsoft.com/office/drawing/2014/main" id="{1716F462-626F-4268-926F-AEFBE9505047}"/>
              </a:ext>
            </a:extLst>
          </p:cNvPr>
          <p:cNvPicPr>
            <a:picLocks noChangeAspect="1"/>
          </p:cNvPicPr>
          <p:nvPr/>
        </p:nvPicPr>
        <p:blipFill>
          <a:blip r:embed="rId4"/>
          <a:stretch>
            <a:fillRect/>
          </a:stretch>
        </p:blipFill>
        <p:spPr>
          <a:xfrm>
            <a:off x="2203338" y="4509120"/>
            <a:ext cx="4737323" cy="2026421"/>
          </a:xfrm>
          <a:prstGeom prst="rect">
            <a:avLst/>
          </a:prstGeom>
        </p:spPr>
      </p:pic>
    </p:spTree>
    <p:extLst>
      <p:ext uri="{BB962C8B-B14F-4D97-AF65-F5344CB8AC3E}">
        <p14:creationId xmlns:p14="http://schemas.microsoft.com/office/powerpoint/2010/main" val="5942277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PT design-AG-2016">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design-AG-2016</Template>
  <TotalTime>5560</TotalTime>
  <Words>6853</Words>
  <Application>Microsoft Office PowerPoint</Application>
  <PresentationFormat>On-screen Show (4:3)</PresentationFormat>
  <Paragraphs>539</Paragraphs>
  <Slides>77</Slides>
  <Notes>51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77</vt:i4>
      </vt:variant>
    </vt:vector>
  </HeadingPairs>
  <TitlesOfParts>
    <vt:vector size="85" baseType="lpstr">
      <vt:lpstr>Arial</vt:lpstr>
      <vt:lpstr>Arial Unicode MS</vt:lpstr>
      <vt:lpstr>Calibri</vt:lpstr>
      <vt:lpstr>Corbel</vt:lpstr>
      <vt:lpstr>Wingdings</vt:lpstr>
      <vt:lpstr>Wingdings 2</vt:lpstr>
      <vt:lpstr>Wingdings 3</vt:lpstr>
      <vt:lpstr>PPT design-AG-2016</vt:lpstr>
      <vt:lpstr>Socket Programming and Concurrency Building a RESTful AJAX client for the TaskList API</vt:lpstr>
      <vt:lpstr>In this session…</vt:lpstr>
      <vt:lpstr>Recap API</vt:lpstr>
      <vt:lpstr>What is an API?</vt:lpstr>
      <vt:lpstr>APIs and Web services</vt:lpstr>
      <vt:lpstr>Stateful vs RESTful (recap)</vt:lpstr>
      <vt:lpstr>Modern JavaScript</vt:lpstr>
      <vt:lpstr>ECMAScript 6 </vt:lpstr>
      <vt:lpstr>Arrow functions</vt:lpstr>
      <vt:lpstr>Spread operator</vt:lpstr>
      <vt:lpstr>New array methods</vt:lpstr>
      <vt:lpstr>Cross origin resource sharing (CORS)</vt:lpstr>
      <vt:lpstr>Rationale</vt:lpstr>
      <vt:lpstr>Applying CORS to an Apache project</vt:lpstr>
      <vt:lpstr>Applying CORS to an Apache project</vt:lpstr>
      <vt:lpstr>AJAX</vt:lpstr>
      <vt:lpstr>AJAX</vt:lpstr>
      <vt:lpstr>XML vs JSON</vt:lpstr>
      <vt:lpstr>Asynchronous operations</vt:lpstr>
      <vt:lpstr>Promises</vt:lpstr>
      <vt:lpstr>Promises</vt:lpstr>
      <vt:lpstr>Fetch</vt:lpstr>
      <vt:lpstr>AJAX Client for the Laravel Task List API</vt:lpstr>
      <vt:lpstr>Project setup</vt:lpstr>
      <vt:lpstr>Project start</vt:lpstr>
      <vt:lpstr>Viewing the HTML</vt:lpstr>
      <vt:lpstr>HTML element references</vt:lpstr>
      <vt:lpstr>Adding the login view</vt:lpstr>
      <vt:lpstr>Adding the login menu content</vt:lpstr>
      <vt:lpstr>Completing the login view</vt:lpstr>
      <vt:lpstr>Drawing the login page</vt:lpstr>
      <vt:lpstr>Testing the login page</vt:lpstr>
      <vt:lpstr>Adding the register view</vt:lpstr>
      <vt:lpstr>Register view HTML code</vt:lpstr>
      <vt:lpstr>Testing the register view</vt:lpstr>
      <vt:lpstr>Adding remaining menus</vt:lpstr>
      <vt:lpstr>A few necessary references</vt:lpstr>
      <vt:lpstr>Using Postman to help development</vt:lpstr>
      <vt:lpstr>Postman login request</vt:lpstr>
      <vt:lpstr>Postman login failed request</vt:lpstr>
      <vt:lpstr>Dealing with a login attempt</vt:lpstr>
      <vt:lpstr>Completing the login function</vt:lpstr>
      <vt:lpstr>Drawing connection errors</vt:lpstr>
      <vt:lpstr>Loading view</vt:lpstr>
      <vt:lpstr>Adding the loading view</vt:lpstr>
      <vt:lpstr>Getting user details in Postman</vt:lpstr>
      <vt:lpstr>Getting user details in Postman</vt:lpstr>
      <vt:lpstr>Adding the get user details function</vt:lpstr>
      <vt:lpstr>Completing get user details</vt:lpstr>
      <vt:lpstr>Adding tasks view</vt:lpstr>
      <vt:lpstr>Adding the tasks view</vt:lpstr>
      <vt:lpstr>Adding the tasks view</vt:lpstr>
      <vt:lpstr>Observing tasks list response data</vt:lpstr>
      <vt:lpstr>Adding get tasks list</vt:lpstr>
      <vt:lpstr>Adding get tasks list</vt:lpstr>
      <vt:lpstr>Testing the tasks view</vt:lpstr>
      <vt:lpstr>Summary so far…</vt:lpstr>
      <vt:lpstr>Observing register users data</vt:lpstr>
      <vt:lpstr>Observing failed register users data</vt:lpstr>
      <vt:lpstr>Adding the ability to register users</vt:lpstr>
      <vt:lpstr>Completing register users function</vt:lpstr>
      <vt:lpstr>Testing register a user</vt:lpstr>
      <vt:lpstr>Adding the ability to log out</vt:lpstr>
      <vt:lpstr>Summary so far…</vt:lpstr>
      <vt:lpstr>Observing the data for adding a new task</vt:lpstr>
      <vt:lpstr>Adding a task</vt:lpstr>
      <vt:lpstr>Adding a task</vt:lpstr>
      <vt:lpstr>Testing add a new task</vt:lpstr>
      <vt:lpstr>Observing task delete data</vt:lpstr>
      <vt:lpstr>Adding the delete task function</vt:lpstr>
      <vt:lpstr>Adding the delete task function</vt:lpstr>
      <vt:lpstr>Final tests</vt:lpstr>
      <vt:lpstr>Project debrief</vt:lpstr>
      <vt:lpstr>Project debrief</vt:lpstr>
      <vt:lpstr>Session review</vt:lpstr>
      <vt:lpstr>Recap</vt:lpstr>
      <vt:lpstr>Any questions?</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17: Web Development Introduction</dc:title>
  <dc:creator>Gwyn&amp;Xiao</dc:creator>
  <cp:lastModifiedBy>Andrew Green</cp:lastModifiedBy>
  <cp:revision>634</cp:revision>
  <dcterms:created xsi:type="dcterms:W3CDTF">2010-09-12T20:40:41Z</dcterms:created>
  <dcterms:modified xsi:type="dcterms:W3CDTF">2022-11-10T10:02:29Z</dcterms:modified>
</cp:coreProperties>
</file>