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5"/>
  </p:notesMasterIdLst>
  <p:sldIdLst>
    <p:sldId id="256" r:id="rId2"/>
    <p:sldId id="318" r:id="rId3"/>
    <p:sldId id="337" r:id="rId4"/>
    <p:sldId id="415" r:id="rId5"/>
    <p:sldId id="320" r:id="rId6"/>
    <p:sldId id="338" r:id="rId7"/>
    <p:sldId id="420" r:id="rId8"/>
    <p:sldId id="421" r:id="rId9"/>
    <p:sldId id="364" r:id="rId10"/>
    <p:sldId id="416" r:id="rId11"/>
    <p:sldId id="417" r:id="rId12"/>
    <p:sldId id="418" r:id="rId13"/>
    <p:sldId id="419" r:id="rId14"/>
    <p:sldId id="390" r:id="rId15"/>
    <p:sldId id="391" r:id="rId16"/>
    <p:sldId id="473" r:id="rId17"/>
    <p:sldId id="411" r:id="rId18"/>
    <p:sldId id="412" r:id="rId19"/>
    <p:sldId id="422" r:id="rId20"/>
    <p:sldId id="423" r:id="rId21"/>
    <p:sldId id="424" r:id="rId22"/>
    <p:sldId id="425" r:id="rId23"/>
    <p:sldId id="426" r:id="rId24"/>
    <p:sldId id="427" r:id="rId25"/>
    <p:sldId id="428" r:id="rId26"/>
    <p:sldId id="429" r:id="rId27"/>
    <p:sldId id="430" r:id="rId28"/>
    <p:sldId id="431" r:id="rId29"/>
    <p:sldId id="432" r:id="rId30"/>
    <p:sldId id="433" r:id="rId31"/>
    <p:sldId id="435" r:id="rId32"/>
    <p:sldId id="434" r:id="rId33"/>
    <p:sldId id="436" r:id="rId34"/>
    <p:sldId id="437" r:id="rId35"/>
    <p:sldId id="438" r:id="rId36"/>
    <p:sldId id="439" r:id="rId37"/>
    <p:sldId id="440" r:id="rId38"/>
    <p:sldId id="441" r:id="rId39"/>
    <p:sldId id="442" r:id="rId40"/>
    <p:sldId id="443" r:id="rId41"/>
    <p:sldId id="444" r:id="rId42"/>
    <p:sldId id="445" r:id="rId43"/>
    <p:sldId id="446" r:id="rId44"/>
    <p:sldId id="447" r:id="rId45"/>
    <p:sldId id="449" r:id="rId46"/>
    <p:sldId id="448" r:id="rId47"/>
    <p:sldId id="450" r:id="rId48"/>
    <p:sldId id="451" r:id="rId49"/>
    <p:sldId id="452" r:id="rId50"/>
    <p:sldId id="453" r:id="rId51"/>
    <p:sldId id="454" r:id="rId52"/>
    <p:sldId id="455" r:id="rId53"/>
    <p:sldId id="456" r:id="rId54"/>
    <p:sldId id="457" r:id="rId55"/>
    <p:sldId id="458" r:id="rId56"/>
    <p:sldId id="459" r:id="rId57"/>
    <p:sldId id="460" r:id="rId58"/>
    <p:sldId id="461" r:id="rId59"/>
    <p:sldId id="462" r:id="rId60"/>
    <p:sldId id="463" r:id="rId61"/>
    <p:sldId id="464" r:id="rId62"/>
    <p:sldId id="471" r:id="rId63"/>
    <p:sldId id="466" r:id="rId64"/>
    <p:sldId id="465" r:id="rId65"/>
    <p:sldId id="468" r:id="rId66"/>
    <p:sldId id="469" r:id="rId67"/>
    <p:sldId id="470" r:id="rId68"/>
    <p:sldId id="472" r:id="rId69"/>
    <p:sldId id="474" r:id="rId70"/>
    <p:sldId id="378" r:id="rId71"/>
    <p:sldId id="475" r:id="rId72"/>
    <p:sldId id="413" r:id="rId73"/>
    <p:sldId id="325"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D00"/>
    <a:srgbClr val="EBA039"/>
    <a:srgbClr val="525252"/>
    <a:srgbClr val="87A2D3"/>
    <a:srgbClr val="E78000"/>
    <a:srgbClr val="847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3387" autoAdjust="0"/>
  </p:normalViewPr>
  <p:slideViewPr>
    <p:cSldViewPr>
      <p:cViewPr varScale="1">
        <p:scale>
          <a:sx n="100" d="100"/>
          <a:sy n="100" d="100"/>
        </p:scale>
        <p:origin x="190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Green" userId="5c87a1a1-9dba-4e8d-80a3-ee66ced3ed9c" providerId="ADAL" clId="{4754F743-CCB4-4D58-8574-7F995DBE07D1}"/>
    <pc:docChg chg="modSld">
      <pc:chgData name="Andrew Green" userId="5c87a1a1-9dba-4e8d-80a3-ee66ced3ed9c" providerId="ADAL" clId="{4754F743-CCB4-4D58-8574-7F995DBE07D1}" dt="2022-06-23T15:16:22.510" v="0"/>
      <pc:docMkLst>
        <pc:docMk/>
      </pc:docMkLst>
      <pc:sldChg chg="modSp mod">
        <pc:chgData name="Andrew Green" userId="5c87a1a1-9dba-4e8d-80a3-ee66ced3ed9c" providerId="ADAL" clId="{4754F743-CCB4-4D58-8574-7F995DBE07D1}" dt="2022-06-23T15:16:22.510" v="0"/>
        <pc:sldMkLst>
          <pc:docMk/>
          <pc:sldMk cId="0" sldId="256"/>
        </pc:sldMkLst>
        <pc:spChg chg="mod">
          <ac:chgData name="Andrew Green" userId="5c87a1a1-9dba-4e8d-80a3-ee66ced3ed9c" providerId="ADAL" clId="{4754F743-CCB4-4D58-8574-7F995DBE07D1}" dt="2022-06-23T15:16:22.510" v="0"/>
          <ac:spMkLst>
            <pc:docMk/>
            <pc:sldMk cId="0" sldId="256"/>
            <ac:spMk id="2" creationId="{00000000-0000-0000-0000-000000000000}"/>
          </ac:spMkLst>
        </pc:spChg>
      </pc:sldChg>
    </pc:docChg>
  </pc:docChgLst>
  <pc:docChgLst>
    <pc:chgData name="Green, Andrew" userId="5c87a1a1-9dba-4e8d-80a3-ee66ced3ed9c" providerId="ADAL" clId="{A9F82AE7-10B2-49AB-8387-86B3ADC58F79}"/>
    <pc:docChg chg="modSld">
      <pc:chgData name="Green, Andrew" userId="5c87a1a1-9dba-4e8d-80a3-ee66ced3ed9c" providerId="ADAL" clId="{A9F82AE7-10B2-49AB-8387-86B3ADC58F79}" dt="2019-10-11T15:21:33.244" v="12" actId="14861"/>
      <pc:docMkLst>
        <pc:docMk/>
      </pc:docMkLst>
      <pc:sldChg chg="addSp delSp modSp">
        <pc:chgData name="Green, Andrew" userId="5c87a1a1-9dba-4e8d-80a3-ee66ced3ed9c" providerId="ADAL" clId="{A9F82AE7-10B2-49AB-8387-86B3ADC58F79}" dt="2019-10-11T15:21:33.244" v="12" actId="14861"/>
        <pc:sldMkLst>
          <pc:docMk/>
          <pc:sldMk cId="0" sldId="277"/>
        </pc:sldMkLst>
        <pc:spChg chg="mod">
          <ac:chgData name="Green, Andrew" userId="5c87a1a1-9dba-4e8d-80a3-ee66ced3ed9c" providerId="ADAL" clId="{A9F82AE7-10B2-49AB-8387-86B3ADC58F79}" dt="2019-10-11T15:20:34.052" v="8" actId="20577"/>
          <ac:spMkLst>
            <pc:docMk/>
            <pc:sldMk cId="0" sldId="277"/>
            <ac:spMk id="3" creationId="{00000000-0000-0000-0000-000000000000}"/>
          </ac:spMkLst>
        </pc:spChg>
        <pc:picChg chg="add del">
          <ac:chgData name="Green, Andrew" userId="5c87a1a1-9dba-4e8d-80a3-ee66ced3ed9c" providerId="ADAL" clId="{A9F82AE7-10B2-49AB-8387-86B3ADC58F79}" dt="2019-10-11T15:20:31.785" v="5"/>
          <ac:picMkLst>
            <pc:docMk/>
            <pc:sldMk cId="0" sldId="277"/>
            <ac:picMk id="4" creationId="{BF265EE0-1FFC-467E-979A-81A233AEA8AB}"/>
          </ac:picMkLst>
        </pc:picChg>
        <pc:picChg chg="add mod">
          <ac:chgData name="Green, Andrew" userId="5c87a1a1-9dba-4e8d-80a3-ee66ced3ed9c" providerId="ADAL" clId="{A9F82AE7-10B2-49AB-8387-86B3ADC58F79}" dt="2019-10-11T15:21:33.244" v="12" actId="14861"/>
          <ac:picMkLst>
            <pc:docMk/>
            <pc:sldMk cId="0" sldId="277"/>
            <ac:picMk id="5" creationId="{B0DFB6C1-48E0-4E4C-AD5C-6965A4D88A69}"/>
          </ac:picMkLst>
        </pc:picChg>
      </pc:sldChg>
    </pc:docChg>
  </pc:docChgLst>
  <pc:docChgLst>
    <pc:chgData name="Andrew Green" userId="5c87a1a1-9dba-4e8d-80a3-ee66ced3ed9c" providerId="ADAL" clId="{8C5A5206-75EE-4307-97A0-7329B88A7DDD}"/>
    <pc:docChg chg="custSel delSld modSld">
      <pc:chgData name="Andrew Green" userId="5c87a1a1-9dba-4e8d-80a3-ee66ced3ed9c" providerId="ADAL" clId="{8C5A5206-75EE-4307-97A0-7329B88A7DDD}" dt="2022-10-23T11:29:44.261" v="220" actId="47"/>
      <pc:docMkLst>
        <pc:docMk/>
      </pc:docMkLst>
      <pc:sldChg chg="modSp mod">
        <pc:chgData name="Andrew Green" userId="5c87a1a1-9dba-4e8d-80a3-ee66ced3ed9c" providerId="ADAL" clId="{8C5A5206-75EE-4307-97A0-7329B88A7DDD}" dt="2022-10-23T11:23:22.713" v="9" actId="20577"/>
        <pc:sldMkLst>
          <pc:docMk/>
          <pc:sldMk cId="2216034048" sldId="364"/>
        </pc:sldMkLst>
        <pc:spChg chg="mod">
          <ac:chgData name="Andrew Green" userId="5c87a1a1-9dba-4e8d-80a3-ee66ced3ed9c" providerId="ADAL" clId="{8C5A5206-75EE-4307-97A0-7329B88A7DDD}" dt="2022-10-23T11:23:22.713" v="9" actId="20577"/>
          <ac:spMkLst>
            <pc:docMk/>
            <pc:sldMk cId="2216034048" sldId="364"/>
            <ac:spMk id="3" creationId="{00000000-0000-0000-0000-000000000000}"/>
          </ac:spMkLst>
        </pc:spChg>
      </pc:sldChg>
      <pc:sldChg chg="modSp mod">
        <pc:chgData name="Andrew Green" userId="5c87a1a1-9dba-4e8d-80a3-ee66ced3ed9c" providerId="ADAL" clId="{8C5A5206-75EE-4307-97A0-7329B88A7DDD}" dt="2022-10-23T11:29:37.898" v="218" actId="20577"/>
        <pc:sldMkLst>
          <pc:docMk/>
          <pc:sldMk cId="967877731" sldId="378"/>
        </pc:sldMkLst>
        <pc:spChg chg="mod">
          <ac:chgData name="Andrew Green" userId="5c87a1a1-9dba-4e8d-80a3-ee66ced3ed9c" providerId="ADAL" clId="{8C5A5206-75EE-4307-97A0-7329B88A7DDD}" dt="2022-10-23T11:29:37.898" v="218" actId="20577"/>
          <ac:spMkLst>
            <pc:docMk/>
            <pc:sldMk cId="967877731" sldId="378"/>
            <ac:spMk id="3" creationId="{00000000-0000-0000-0000-000000000000}"/>
          </ac:spMkLst>
        </pc:spChg>
      </pc:sldChg>
      <pc:sldChg chg="del">
        <pc:chgData name="Andrew Green" userId="5c87a1a1-9dba-4e8d-80a3-ee66ced3ed9c" providerId="ADAL" clId="{8C5A5206-75EE-4307-97A0-7329B88A7DDD}" dt="2022-10-23T11:23:01.354" v="0" actId="47"/>
        <pc:sldMkLst>
          <pc:docMk/>
          <pc:sldMk cId="780850818" sldId="379"/>
        </pc:sldMkLst>
      </pc:sldChg>
      <pc:sldChg chg="modSp mod">
        <pc:chgData name="Andrew Green" userId="5c87a1a1-9dba-4e8d-80a3-ee66ced3ed9c" providerId="ADAL" clId="{8C5A5206-75EE-4307-97A0-7329B88A7DDD}" dt="2022-10-23T11:24:06.131" v="31" actId="27636"/>
        <pc:sldMkLst>
          <pc:docMk/>
          <pc:sldMk cId="2712163364" sldId="391"/>
        </pc:sldMkLst>
        <pc:spChg chg="mod">
          <ac:chgData name="Andrew Green" userId="5c87a1a1-9dba-4e8d-80a3-ee66ced3ed9c" providerId="ADAL" clId="{8C5A5206-75EE-4307-97A0-7329B88A7DDD}" dt="2022-10-23T11:24:06.131" v="31" actId="27636"/>
          <ac:spMkLst>
            <pc:docMk/>
            <pc:sldMk cId="2712163364" sldId="391"/>
            <ac:spMk id="3" creationId="{00000000-0000-0000-0000-000000000000}"/>
          </ac:spMkLst>
        </pc:spChg>
      </pc:sldChg>
      <pc:sldChg chg="modSp mod">
        <pc:chgData name="Andrew Green" userId="5c87a1a1-9dba-4e8d-80a3-ee66ced3ed9c" providerId="ADAL" clId="{8C5A5206-75EE-4307-97A0-7329B88A7DDD}" dt="2022-10-23T11:24:30.838" v="44" actId="20577"/>
        <pc:sldMkLst>
          <pc:docMk/>
          <pc:sldMk cId="2995787566" sldId="411"/>
        </pc:sldMkLst>
        <pc:spChg chg="mod">
          <ac:chgData name="Andrew Green" userId="5c87a1a1-9dba-4e8d-80a3-ee66ced3ed9c" providerId="ADAL" clId="{8C5A5206-75EE-4307-97A0-7329B88A7DDD}" dt="2022-10-23T11:24:30.838" v="44" actId="20577"/>
          <ac:spMkLst>
            <pc:docMk/>
            <pc:sldMk cId="2995787566" sldId="411"/>
            <ac:spMk id="3" creationId="{00000000-0000-0000-0000-000000000000}"/>
          </ac:spMkLst>
        </pc:spChg>
      </pc:sldChg>
      <pc:sldChg chg="modSp mod">
        <pc:chgData name="Andrew Green" userId="5c87a1a1-9dba-4e8d-80a3-ee66ced3ed9c" providerId="ADAL" clId="{8C5A5206-75EE-4307-97A0-7329B88A7DDD}" dt="2022-10-23T11:24:26.444" v="43" actId="20577"/>
        <pc:sldMkLst>
          <pc:docMk/>
          <pc:sldMk cId="716962976" sldId="412"/>
        </pc:sldMkLst>
        <pc:spChg chg="mod">
          <ac:chgData name="Andrew Green" userId="5c87a1a1-9dba-4e8d-80a3-ee66ced3ed9c" providerId="ADAL" clId="{8C5A5206-75EE-4307-97A0-7329B88A7DDD}" dt="2022-10-23T11:24:26.444" v="43" actId="20577"/>
          <ac:spMkLst>
            <pc:docMk/>
            <pc:sldMk cId="716962976" sldId="412"/>
            <ac:spMk id="3" creationId="{00000000-0000-0000-0000-000000000000}"/>
          </ac:spMkLst>
        </pc:spChg>
      </pc:sldChg>
      <pc:sldChg chg="modSp mod">
        <pc:chgData name="Andrew Green" userId="5c87a1a1-9dba-4e8d-80a3-ee66ced3ed9c" providerId="ADAL" clId="{8C5A5206-75EE-4307-97A0-7329B88A7DDD}" dt="2022-10-23T11:23:31.999" v="14" actId="20577"/>
        <pc:sldMkLst>
          <pc:docMk/>
          <pc:sldMk cId="1891245519" sldId="416"/>
        </pc:sldMkLst>
        <pc:spChg chg="mod">
          <ac:chgData name="Andrew Green" userId="5c87a1a1-9dba-4e8d-80a3-ee66ced3ed9c" providerId="ADAL" clId="{8C5A5206-75EE-4307-97A0-7329B88A7DDD}" dt="2022-10-23T11:23:31.999" v="14" actId="20577"/>
          <ac:spMkLst>
            <pc:docMk/>
            <pc:sldMk cId="1891245519" sldId="416"/>
            <ac:spMk id="3" creationId="{00000000-0000-0000-0000-000000000000}"/>
          </ac:spMkLst>
        </pc:spChg>
      </pc:sldChg>
      <pc:sldChg chg="modSp mod">
        <pc:chgData name="Andrew Green" userId="5c87a1a1-9dba-4e8d-80a3-ee66ced3ed9c" providerId="ADAL" clId="{8C5A5206-75EE-4307-97A0-7329B88A7DDD}" dt="2022-10-23T11:23:38.992" v="17" actId="20577"/>
        <pc:sldMkLst>
          <pc:docMk/>
          <pc:sldMk cId="960198303" sldId="418"/>
        </pc:sldMkLst>
        <pc:spChg chg="mod">
          <ac:chgData name="Andrew Green" userId="5c87a1a1-9dba-4e8d-80a3-ee66ced3ed9c" providerId="ADAL" clId="{8C5A5206-75EE-4307-97A0-7329B88A7DDD}" dt="2022-10-23T11:23:38.992" v="17" actId="20577"/>
          <ac:spMkLst>
            <pc:docMk/>
            <pc:sldMk cId="960198303" sldId="418"/>
            <ac:spMk id="3" creationId="{00000000-0000-0000-0000-000000000000}"/>
          </ac:spMkLst>
        </pc:spChg>
      </pc:sldChg>
      <pc:sldChg chg="modSp mod">
        <pc:chgData name="Andrew Green" userId="5c87a1a1-9dba-4e8d-80a3-ee66ced3ed9c" providerId="ADAL" clId="{8C5A5206-75EE-4307-97A0-7329B88A7DDD}" dt="2022-10-23T11:23:47.567" v="25" actId="20577"/>
        <pc:sldMkLst>
          <pc:docMk/>
          <pc:sldMk cId="3227975723" sldId="419"/>
        </pc:sldMkLst>
        <pc:spChg chg="mod">
          <ac:chgData name="Andrew Green" userId="5c87a1a1-9dba-4e8d-80a3-ee66ced3ed9c" providerId="ADAL" clId="{8C5A5206-75EE-4307-97A0-7329B88A7DDD}" dt="2022-10-23T11:23:47.567" v="25" actId="20577"/>
          <ac:spMkLst>
            <pc:docMk/>
            <pc:sldMk cId="3227975723" sldId="419"/>
            <ac:spMk id="3" creationId="{00000000-0000-0000-0000-000000000000}"/>
          </ac:spMkLst>
        </pc:spChg>
      </pc:sldChg>
      <pc:sldChg chg="modSp mod">
        <pc:chgData name="Andrew Green" userId="5c87a1a1-9dba-4e8d-80a3-ee66ced3ed9c" providerId="ADAL" clId="{8C5A5206-75EE-4307-97A0-7329B88A7DDD}" dt="2022-10-23T11:24:38.566" v="46" actId="20577"/>
        <pc:sldMkLst>
          <pc:docMk/>
          <pc:sldMk cId="2939486676" sldId="422"/>
        </pc:sldMkLst>
        <pc:spChg chg="mod">
          <ac:chgData name="Andrew Green" userId="5c87a1a1-9dba-4e8d-80a3-ee66ced3ed9c" providerId="ADAL" clId="{8C5A5206-75EE-4307-97A0-7329B88A7DDD}" dt="2022-10-23T11:24:38.566" v="46" actId="20577"/>
          <ac:spMkLst>
            <pc:docMk/>
            <pc:sldMk cId="2939486676" sldId="422"/>
            <ac:spMk id="3" creationId="{00000000-0000-0000-0000-000000000000}"/>
          </ac:spMkLst>
        </pc:spChg>
      </pc:sldChg>
      <pc:sldChg chg="modSp mod">
        <pc:chgData name="Andrew Green" userId="5c87a1a1-9dba-4e8d-80a3-ee66ced3ed9c" providerId="ADAL" clId="{8C5A5206-75EE-4307-97A0-7329B88A7DDD}" dt="2022-10-23T11:24:44.152" v="49" actId="20577"/>
        <pc:sldMkLst>
          <pc:docMk/>
          <pc:sldMk cId="1037826961" sldId="423"/>
        </pc:sldMkLst>
        <pc:spChg chg="mod">
          <ac:chgData name="Andrew Green" userId="5c87a1a1-9dba-4e8d-80a3-ee66ced3ed9c" providerId="ADAL" clId="{8C5A5206-75EE-4307-97A0-7329B88A7DDD}" dt="2022-10-23T11:24:44.152" v="49" actId="20577"/>
          <ac:spMkLst>
            <pc:docMk/>
            <pc:sldMk cId="1037826961" sldId="423"/>
            <ac:spMk id="3" creationId="{00000000-0000-0000-0000-000000000000}"/>
          </ac:spMkLst>
        </pc:spChg>
      </pc:sldChg>
      <pc:sldChg chg="modSp mod">
        <pc:chgData name="Andrew Green" userId="5c87a1a1-9dba-4e8d-80a3-ee66ced3ed9c" providerId="ADAL" clId="{8C5A5206-75EE-4307-97A0-7329B88A7DDD}" dt="2022-10-23T11:24:54.490" v="53" actId="20577"/>
        <pc:sldMkLst>
          <pc:docMk/>
          <pc:sldMk cId="3484210517" sldId="424"/>
        </pc:sldMkLst>
        <pc:spChg chg="mod">
          <ac:chgData name="Andrew Green" userId="5c87a1a1-9dba-4e8d-80a3-ee66ced3ed9c" providerId="ADAL" clId="{8C5A5206-75EE-4307-97A0-7329B88A7DDD}" dt="2022-10-23T11:24:54.490" v="53" actId="20577"/>
          <ac:spMkLst>
            <pc:docMk/>
            <pc:sldMk cId="3484210517" sldId="424"/>
            <ac:spMk id="3" creationId="{00000000-0000-0000-0000-000000000000}"/>
          </ac:spMkLst>
        </pc:spChg>
      </pc:sldChg>
      <pc:sldChg chg="modSp mod">
        <pc:chgData name="Andrew Green" userId="5c87a1a1-9dba-4e8d-80a3-ee66ced3ed9c" providerId="ADAL" clId="{8C5A5206-75EE-4307-97A0-7329B88A7DDD}" dt="2022-10-23T11:24:58.287" v="56" actId="20577"/>
        <pc:sldMkLst>
          <pc:docMk/>
          <pc:sldMk cId="1621993547" sldId="425"/>
        </pc:sldMkLst>
        <pc:spChg chg="mod">
          <ac:chgData name="Andrew Green" userId="5c87a1a1-9dba-4e8d-80a3-ee66ced3ed9c" providerId="ADAL" clId="{8C5A5206-75EE-4307-97A0-7329B88A7DDD}" dt="2022-10-23T11:24:58.287" v="56" actId="20577"/>
          <ac:spMkLst>
            <pc:docMk/>
            <pc:sldMk cId="1621993547" sldId="425"/>
            <ac:spMk id="3" creationId="{00000000-0000-0000-0000-000000000000}"/>
          </ac:spMkLst>
        </pc:spChg>
      </pc:sldChg>
      <pc:sldChg chg="modSp mod">
        <pc:chgData name="Andrew Green" userId="5c87a1a1-9dba-4e8d-80a3-ee66ced3ed9c" providerId="ADAL" clId="{8C5A5206-75EE-4307-97A0-7329B88A7DDD}" dt="2022-10-23T11:25:02.568" v="60" actId="20577"/>
        <pc:sldMkLst>
          <pc:docMk/>
          <pc:sldMk cId="3020216814" sldId="426"/>
        </pc:sldMkLst>
        <pc:spChg chg="mod">
          <ac:chgData name="Andrew Green" userId="5c87a1a1-9dba-4e8d-80a3-ee66ced3ed9c" providerId="ADAL" clId="{8C5A5206-75EE-4307-97A0-7329B88A7DDD}" dt="2022-10-23T11:25:02.568" v="60" actId="20577"/>
          <ac:spMkLst>
            <pc:docMk/>
            <pc:sldMk cId="3020216814" sldId="426"/>
            <ac:spMk id="3" creationId="{00000000-0000-0000-0000-000000000000}"/>
          </ac:spMkLst>
        </pc:spChg>
      </pc:sldChg>
      <pc:sldChg chg="modSp mod">
        <pc:chgData name="Andrew Green" userId="5c87a1a1-9dba-4e8d-80a3-ee66ced3ed9c" providerId="ADAL" clId="{8C5A5206-75EE-4307-97A0-7329B88A7DDD}" dt="2022-10-23T11:25:11.769" v="64" actId="20577"/>
        <pc:sldMkLst>
          <pc:docMk/>
          <pc:sldMk cId="3955534860" sldId="427"/>
        </pc:sldMkLst>
        <pc:spChg chg="mod">
          <ac:chgData name="Andrew Green" userId="5c87a1a1-9dba-4e8d-80a3-ee66ced3ed9c" providerId="ADAL" clId="{8C5A5206-75EE-4307-97A0-7329B88A7DDD}" dt="2022-10-23T11:25:11.769" v="64" actId="20577"/>
          <ac:spMkLst>
            <pc:docMk/>
            <pc:sldMk cId="3955534860" sldId="427"/>
            <ac:spMk id="3" creationId="{00000000-0000-0000-0000-000000000000}"/>
          </ac:spMkLst>
        </pc:spChg>
      </pc:sldChg>
      <pc:sldChg chg="modSp mod">
        <pc:chgData name="Andrew Green" userId="5c87a1a1-9dba-4e8d-80a3-ee66ced3ed9c" providerId="ADAL" clId="{8C5A5206-75EE-4307-97A0-7329B88A7DDD}" dt="2022-10-23T11:25:15.486" v="67" actId="20577"/>
        <pc:sldMkLst>
          <pc:docMk/>
          <pc:sldMk cId="3260974458" sldId="428"/>
        </pc:sldMkLst>
        <pc:spChg chg="mod">
          <ac:chgData name="Andrew Green" userId="5c87a1a1-9dba-4e8d-80a3-ee66ced3ed9c" providerId="ADAL" clId="{8C5A5206-75EE-4307-97A0-7329B88A7DDD}" dt="2022-10-23T11:25:15.486" v="67" actId="20577"/>
          <ac:spMkLst>
            <pc:docMk/>
            <pc:sldMk cId="3260974458" sldId="428"/>
            <ac:spMk id="3" creationId="{00000000-0000-0000-0000-000000000000}"/>
          </ac:spMkLst>
        </pc:spChg>
      </pc:sldChg>
      <pc:sldChg chg="modSp mod">
        <pc:chgData name="Andrew Green" userId="5c87a1a1-9dba-4e8d-80a3-ee66ced3ed9c" providerId="ADAL" clId="{8C5A5206-75EE-4307-97A0-7329B88A7DDD}" dt="2022-10-23T11:25:23.722" v="71" actId="20577"/>
        <pc:sldMkLst>
          <pc:docMk/>
          <pc:sldMk cId="514777489" sldId="429"/>
        </pc:sldMkLst>
        <pc:spChg chg="mod">
          <ac:chgData name="Andrew Green" userId="5c87a1a1-9dba-4e8d-80a3-ee66ced3ed9c" providerId="ADAL" clId="{8C5A5206-75EE-4307-97A0-7329B88A7DDD}" dt="2022-10-23T11:25:23.722" v="71" actId="20577"/>
          <ac:spMkLst>
            <pc:docMk/>
            <pc:sldMk cId="514777489" sldId="429"/>
            <ac:spMk id="3" creationId="{00000000-0000-0000-0000-000000000000}"/>
          </ac:spMkLst>
        </pc:spChg>
      </pc:sldChg>
      <pc:sldChg chg="modSp mod">
        <pc:chgData name="Andrew Green" userId="5c87a1a1-9dba-4e8d-80a3-ee66ced3ed9c" providerId="ADAL" clId="{8C5A5206-75EE-4307-97A0-7329B88A7DDD}" dt="2022-10-23T11:25:28.521" v="75" actId="20577"/>
        <pc:sldMkLst>
          <pc:docMk/>
          <pc:sldMk cId="3581389031" sldId="430"/>
        </pc:sldMkLst>
        <pc:spChg chg="mod">
          <ac:chgData name="Andrew Green" userId="5c87a1a1-9dba-4e8d-80a3-ee66ced3ed9c" providerId="ADAL" clId="{8C5A5206-75EE-4307-97A0-7329B88A7DDD}" dt="2022-10-23T11:25:28.521" v="75" actId="20577"/>
          <ac:spMkLst>
            <pc:docMk/>
            <pc:sldMk cId="3581389031" sldId="430"/>
            <ac:spMk id="3" creationId="{00000000-0000-0000-0000-000000000000}"/>
          </ac:spMkLst>
        </pc:spChg>
      </pc:sldChg>
      <pc:sldChg chg="modSp mod">
        <pc:chgData name="Andrew Green" userId="5c87a1a1-9dba-4e8d-80a3-ee66ced3ed9c" providerId="ADAL" clId="{8C5A5206-75EE-4307-97A0-7329B88A7DDD}" dt="2022-10-23T11:25:40.512" v="79" actId="20577"/>
        <pc:sldMkLst>
          <pc:docMk/>
          <pc:sldMk cId="3738743073" sldId="431"/>
        </pc:sldMkLst>
        <pc:spChg chg="mod">
          <ac:chgData name="Andrew Green" userId="5c87a1a1-9dba-4e8d-80a3-ee66ced3ed9c" providerId="ADAL" clId="{8C5A5206-75EE-4307-97A0-7329B88A7DDD}" dt="2022-10-23T11:25:40.512" v="79" actId="20577"/>
          <ac:spMkLst>
            <pc:docMk/>
            <pc:sldMk cId="3738743073" sldId="431"/>
            <ac:spMk id="3" creationId="{00000000-0000-0000-0000-000000000000}"/>
          </ac:spMkLst>
        </pc:spChg>
      </pc:sldChg>
      <pc:sldChg chg="modSp mod">
        <pc:chgData name="Andrew Green" userId="5c87a1a1-9dba-4e8d-80a3-ee66ced3ed9c" providerId="ADAL" clId="{8C5A5206-75EE-4307-97A0-7329B88A7DDD}" dt="2022-10-23T11:25:44.439" v="82" actId="20577"/>
        <pc:sldMkLst>
          <pc:docMk/>
          <pc:sldMk cId="4061979992" sldId="432"/>
        </pc:sldMkLst>
        <pc:spChg chg="mod">
          <ac:chgData name="Andrew Green" userId="5c87a1a1-9dba-4e8d-80a3-ee66ced3ed9c" providerId="ADAL" clId="{8C5A5206-75EE-4307-97A0-7329B88A7DDD}" dt="2022-10-23T11:25:44.439" v="82" actId="20577"/>
          <ac:spMkLst>
            <pc:docMk/>
            <pc:sldMk cId="4061979992" sldId="432"/>
            <ac:spMk id="3" creationId="{00000000-0000-0000-0000-000000000000}"/>
          </ac:spMkLst>
        </pc:spChg>
      </pc:sldChg>
      <pc:sldChg chg="modSp mod">
        <pc:chgData name="Andrew Green" userId="5c87a1a1-9dba-4e8d-80a3-ee66ced3ed9c" providerId="ADAL" clId="{8C5A5206-75EE-4307-97A0-7329B88A7DDD}" dt="2022-10-23T11:25:52.641" v="87" actId="20577"/>
        <pc:sldMkLst>
          <pc:docMk/>
          <pc:sldMk cId="1853701465" sldId="433"/>
        </pc:sldMkLst>
        <pc:spChg chg="mod">
          <ac:chgData name="Andrew Green" userId="5c87a1a1-9dba-4e8d-80a3-ee66ced3ed9c" providerId="ADAL" clId="{8C5A5206-75EE-4307-97A0-7329B88A7DDD}" dt="2022-10-23T11:25:52.641" v="87" actId="20577"/>
          <ac:spMkLst>
            <pc:docMk/>
            <pc:sldMk cId="1853701465" sldId="433"/>
            <ac:spMk id="3" creationId="{00000000-0000-0000-0000-000000000000}"/>
          </ac:spMkLst>
        </pc:spChg>
      </pc:sldChg>
      <pc:sldChg chg="modSp mod">
        <pc:chgData name="Andrew Green" userId="5c87a1a1-9dba-4e8d-80a3-ee66ced3ed9c" providerId="ADAL" clId="{8C5A5206-75EE-4307-97A0-7329B88A7DDD}" dt="2022-10-23T11:26:04.791" v="97" actId="20577"/>
        <pc:sldMkLst>
          <pc:docMk/>
          <pc:sldMk cId="3413923947" sldId="434"/>
        </pc:sldMkLst>
        <pc:spChg chg="mod">
          <ac:chgData name="Andrew Green" userId="5c87a1a1-9dba-4e8d-80a3-ee66ced3ed9c" providerId="ADAL" clId="{8C5A5206-75EE-4307-97A0-7329B88A7DDD}" dt="2022-10-23T11:26:04.791" v="97" actId="20577"/>
          <ac:spMkLst>
            <pc:docMk/>
            <pc:sldMk cId="3413923947" sldId="434"/>
            <ac:spMk id="3" creationId="{00000000-0000-0000-0000-000000000000}"/>
          </ac:spMkLst>
        </pc:spChg>
      </pc:sldChg>
      <pc:sldChg chg="modSp mod">
        <pc:chgData name="Andrew Green" userId="5c87a1a1-9dba-4e8d-80a3-ee66ced3ed9c" providerId="ADAL" clId="{8C5A5206-75EE-4307-97A0-7329B88A7DDD}" dt="2022-10-23T11:25:59.808" v="94" actId="20577"/>
        <pc:sldMkLst>
          <pc:docMk/>
          <pc:sldMk cId="3986222132" sldId="435"/>
        </pc:sldMkLst>
        <pc:spChg chg="mod">
          <ac:chgData name="Andrew Green" userId="5c87a1a1-9dba-4e8d-80a3-ee66ced3ed9c" providerId="ADAL" clId="{8C5A5206-75EE-4307-97A0-7329B88A7DDD}" dt="2022-10-23T11:25:59.808" v="94" actId="20577"/>
          <ac:spMkLst>
            <pc:docMk/>
            <pc:sldMk cId="3986222132" sldId="435"/>
            <ac:spMk id="3" creationId="{00000000-0000-0000-0000-000000000000}"/>
          </ac:spMkLst>
        </pc:spChg>
      </pc:sldChg>
      <pc:sldChg chg="modSp mod">
        <pc:chgData name="Andrew Green" userId="5c87a1a1-9dba-4e8d-80a3-ee66ced3ed9c" providerId="ADAL" clId="{8C5A5206-75EE-4307-97A0-7329B88A7DDD}" dt="2022-10-23T11:26:10.920" v="101" actId="20577"/>
        <pc:sldMkLst>
          <pc:docMk/>
          <pc:sldMk cId="1488088482" sldId="436"/>
        </pc:sldMkLst>
        <pc:spChg chg="mod">
          <ac:chgData name="Andrew Green" userId="5c87a1a1-9dba-4e8d-80a3-ee66ced3ed9c" providerId="ADAL" clId="{8C5A5206-75EE-4307-97A0-7329B88A7DDD}" dt="2022-10-23T11:26:10.920" v="101" actId="20577"/>
          <ac:spMkLst>
            <pc:docMk/>
            <pc:sldMk cId="1488088482" sldId="436"/>
            <ac:spMk id="3" creationId="{00000000-0000-0000-0000-000000000000}"/>
          </ac:spMkLst>
        </pc:spChg>
      </pc:sldChg>
      <pc:sldChg chg="modSp mod">
        <pc:chgData name="Andrew Green" userId="5c87a1a1-9dba-4e8d-80a3-ee66ced3ed9c" providerId="ADAL" clId="{8C5A5206-75EE-4307-97A0-7329B88A7DDD}" dt="2022-10-23T11:26:16.417" v="105" actId="20577"/>
        <pc:sldMkLst>
          <pc:docMk/>
          <pc:sldMk cId="422884877" sldId="437"/>
        </pc:sldMkLst>
        <pc:spChg chg="mod">
          <ac:chgData name="Andrew Green" userId="5c87a1a1-9dba-4e8d-80a3-ee66ced3ed9c" providerId="ADAL" clId="{8C5A5206-75EE-4307-97A0-7329B88A7DDD}" dt="2022-10-23T11:26:16.417" v="105" actId="20577"/>
          <ac:spMkLst>
            <pc:docMk/>
            <pc:sldMk cId="422884877" sldId="437"/>
            <ac:spMk id="3" creationId="{00000000-0000-0000-0000-000000000000}"/>
          </ac:spMkLst>
        </pc:spChg>
      </pc:sldChg>
      <pc:sldChg chg="modSp mod">
        <pc:chgData name="Andrew Green" userId="5c87a1a1-9dba-4e8d-80a3-ee66ced3ed9c" providerId="ADAL" clId="{8C5A5206-75EE-4307-97A0-7329B88A7DDD}" dt="2022-10-23T11:26:20.715" v="109" actId="20577"/>
        <pc:sldMkLst>
          <pc:docMk/>
          <pc:sldMk cId="220659795" sldId="438"/>
        </pc:sldMkLst>
        <pc:spChg chg="mod">
          <ac:chgData name="Andrew Green" userId="5c87a1a1-9dba-4e8d-80a3-ee66ced3ed9c" providerId="ADAL" clId="{8C5A5206-75EE-4307-97A0-7329B88A7DDD}" dt="2022-10-23T11:26:20.715" v="109" actId="20577"/>
          <ac:spMkLst>
            <pc:docMk/>
            <pc:sldMk cId="220659795" sldId="438"/>
            <ac:spMk id="3" creationId="{00000000-0000-0000-0000-000000000000}"/>
          </ac:spMkLst>
        </pc:spChg>
      </pc:sldChg>
      <pc:sldChg chg="modSp mod">
        <pc:chgData name="Andrew Green" userId="5c87a1a1-9dba-4e8d-80a3-ee66ced3ed9c" providerId="ADAL" clId="{8C5A5206-75EE-4307-97A0-7329B88A7DDD}" dt="2022-10-23T11:26:24.103" v="112" actId="20577"/>
        <pc:sldMkLst>
          <pc:docMk/>
          <pc:sldMk cId="143032819" sldId="439"/>
        </pc:sldMkLst>
        <pc:spChg chg="mod">
          <ac:chgData name="Andrew Green" userId="5c87a1a1-9dba-4e8d-80a3-ee66ced3ed9c" providerId="ADAL" clId="{8C5A5206-75EE-4307-97A0-7329B88A7DDD}" dt="2022-10-23T11:26:24.103" v="112" actId="20577"/>
          <ac:spMkLst>
            <pc:docMk/>
            <pc:sldMk cId="143032819" sldId="439"/>
            <ac:spMk id="3" creationId="{00000000-0000-0000-0000-000000000000}"/>
          </ac:spMkLst>
        </pc:spChg>
      </pc:sldChg>
      <pc:sldChg chg="modSp mod">
        <pc:chgData name="Andrew Green" userId="5c87a1a1-9dba-4e8d-80a3-ee66ced3ed9c" providerId="ADAL" clId="{8C5A5206-75EE-4307-97A0-7329B88A7DDD}" dt="2022-10-23T11:26:42.270" v="116" actId="20577"/>
        <pc:sldMkLst>
          <pc:docMk/>
          <pc:sldMk cId="3778864819" sldId="440"/>
        </pc:sldMkLst>
        <pc:spChg chg="mod">
          <ac:chgData name="Andrew Green" userId="5c87a1a1-9dba-4e8d-80a3-ee66ced3ed9c" providerId="ADAL" clId="{8C5A5206-75EE-4307-97A0-7329B88A7DDD}" dt="2022-10-23T11:26:42.270" v="116" actId="20577"/>
          <ac:spMkLst>
            <pc:docMk/>
            <pc:sldMk cId="3778864819" sldId="440"/>
            <ac:spMk id="3" creationId="{00000000-0000-0000-0000-000000000000}"/>
          </ac:spMkLst>
        </pc:spChg>
      </pc:sldChg>
      <pc:sldChg chg="modSp mod">
        <pc:chgData name="Andrew Green" userId="5c87a1a1-9dba-4e8d-80a3-ee66ced3ed9c" providerId="ADAL" clId="{8C5A5206-75EE-4307-97A0-7329B88A7DDD}" dt="2022-10-23T11:26:48.386" v="118" actId="20577"/>
        <pc:sldMkLst>
          <pc:docMk/>
          <pc:sldMk cId="3721291667" sldId="441"/>
        </pc:sldMkLst>
        <pc:spChg chg="mod">
          <ac:chgData name="Andrew Green" userId="5c87a1a1-9dba-4e8d-80a3-ee66ced3ed9c" providerId="ADAL" clId="{8C5A5206-75EE-4307-97A0-7329B88A7DDD}" dt="2022-10-23T11:26:48.386" v="118" actId="20577"/>
          <ac:spMkLst>
            <pc:docMk/>
            <pc:sldMk cId="3721291667" sldId="441"/>
            <ac:spMk id="3" creationId="{00000000-0000-0000-0000-000000000000}"/>
          </ac:spMkLst>
        </pc:spChg>
      </pc:sldChg>
      <pc:sldChg chg="modSp mod">
        <pc:chgData name="Andrew Green" userId="5c87a1a1-9dba-4e8d-80a3-ee66ced3ed9c" providerId="ADAL" clId="{8C5A5206-75EE-4307-97A0-7329B88A7DDD}" dt="2022-10-23T11:26:54.068" v="122" actId="20577"/>
        <pc:sldMkLst>
          <pc:docMk/>
          <pc:sldMk cId="1027127562" sldId="442"/>
        </pc:sldMkLst>
        <pc:spChg chg="mod">
          <ac:chgData name="Andrew Green" userId="5c87a1a1-9dba-4e8d-80a3-ee66ced3ed9c" providerId="ADAL" clId="{8C5A5206-75EE-4307-97A0-7329B88A7DDD}" dt="2022-10-23T11:26:54.068" v="122" actId="20577"/>
          <ac:spMkLst>
            <pc:docMk/>
            <pc:sldMk cId="1027127562" sldId="442"/>
            <ac:spMk id="3" creationId="{00000000-0000-0000-0000-000000000000}"/>
          </ac:spMkLst>
        </pc:spChg>
      </pc:sldChg>
      <pc:sldChg chg="modSp mod">
        <pc:chgData name="Andrew Green" userId="5c87a1a1-9dba-4e8d-80a3-ee66ced3ed9c" providerId="ADAL" clId="{8C5A5206-75EE-4307-97A0-7329B88A7DDD}" dt="2022-10-23T11:26:57.254" v="124" actId="20577"/>
        <pc:sldMkLst>
          <pc:docMk/>
          <pc:sldMk cId="2860875046" sldId="443"/>
        </pc:sldMkLst>
        <pc:spChg chg="mod">
          <ac:chgData name="Andrew Green" userId="5c87a1a1-9dba-4e8d-80a3-ee66ced3ed9c" providerId="ADAL" clId="{8C5A5206-75EE-4307-97A0-7329B88A7DDD}" dt="2022-10-23T11:26:57.254" v="124" actId="20577"/>
          <ac:spMkLst>
            <pc:docMk/>
            <pc:sldMk cId="2860875046" sldId="443"/>
            <ac:spMk id="3" creationId="{00000000-0000-0000-0000-000000000000}"/>
          </ac:spMkLst>
        </pc:spChg>
      </pc:sldChg>
      <pc:sldChg chg="modSp mod">
        <pc:chgData name="Andrew Green" userId="5c87a1a1-9dba-4e8d-80a3-ee66ced3ed9c" providerId="ADAL" clId="{8C5A5206-75EE-4307-97A0-7329B88A7DDD}" dt="2022-10-23T11:27:05.312" v="129" actId="20577"/>
        <pc:sldMkLst>
          <pc:docMk/>
          <pc:sldMk cId="505612511" sldId="444"/>
        </pc:sldMkLst>
        <pc:spChg chg="mod">
          <ac:chgData name="Andrew Green" userId="5c87a1a1-9dba-4e8d-80a3-ee66ced3ed9c" providerId="ADAL" clId="{8C5A5206-75EE-4307-97A0-7329B88A7DDD}" dt="2022-10-23T11:27:05.312" v="129" actId="20577"/>
          <ac:spMkLst>
            <pc:docMk/>
            <pc:sldMk cId="505612511" sldId="444"/>
            <ac:spMk id="3" creationId="{00000000-0000-0000-0000-000000000000}"/>
          </ac:spMkLst>
        </pc:spChg>
      </pc:sldChg>
      <pc:sldChg chg="modSp mod">
        <pc:chgData name="Andrew Green" userId="5c87a1a1-9dba-4e8d-80a3-ee66ced3ed9c" providerId="ADAL" clId="{8C5A5206-75EE-4307-97A0-7329B88A7DDD}" dt="2022-10-23T11:27:10.303" v="132" actId="20577"/>
        <pc:sldMkLst>
          <pc:docMk/>
          <pc:sldMk cId="3294708956" sldId="445"/>
        </pc:sldMkLst>
        <pc:spChg chg="mod">
          <ac:chgData name="Andrew Green" userId="5c87a1a1-9dba-4e8d-80a3-ee66ced3ed9c" providerId="ADAL" clId="{8C5A5206-75EE-4307-97A0-7329B88A7DDD}" dt="2022-10-23T11:27:10.303" v="132" actId="20577"/>
          <ac:spMkLst>
            <pc:docMk/>
            <pc:sldMk cId="3294708956" sldId="445"/>
            <ac:spMk id="3" creationId="{00000000-0000-0000-0000-000000000000}"/>
          </ac:spMkLst>
        </pc:spChg>
      </pc:sldChg>
      <pc:sldChg chg="modSp mod">
        <pc:chgData name="Andrew Green" userId="5c87a1a1-9dba-4e8d-80a3-ee66ced3ed9c" providerId="ADAL" clId="{8C5A5206-75EE-4307-97A0-7329B88A7DDD}" dt="2022-10-23T11:27:12.868" v="134" actId="20577"/>
        <pc:sldMkLst>
          <pc:docMk/>
          <pc:sldMk cId="483887598" sldId="446"/>
        </pc:sldMkLst>
        <pc:spChg chg="mod">
          <ac:chgData name="Andrew Green" userId="5c87a1a1-9dba-4e8d-80a3-ee66ced3ed9c" providerId="ADAL" clId="{8C5A5206-75EE-4307-97A0-7329B88A7DDD}" dt="2022-10-23T11:27:12.868" v="134" actId="20577"/>
          <ac:spMkLst>
            <pc:docMk/>
            <pc:sldMk cId="483887598" sldId="446"/>
            <ac:spMk id="3" creationId="{00000000-0000-0000-0000-000000000000}"/>
          </ac:spMkLst>
        </pc:spChg>
      </pc:sldChg>
      <pc:sldChg chg="modSp mod">
        <pc:chgData name="Andrew Green" userId="5c87a1a1-9dba-4e8d-80a3-ee66ced3ed9c" providerId="ADAL" clId="{8C5A5206-75EE-4307-97A0-7329B88A7DDD}" dt="2022-10-23T11:27:17.410" v="137" actId="20577"/>
        <pc:sldMkLst>
          <pc:docMk/>
          <pc:sldMk cId="2269499211" sldId="447"/>
        </pc:sldMkLst>
        <pc:spChg chg="mod">
          <ac:chgData name="Andrew Green" userId="5c87a1a1-9dba-4e8d-80a3-ee66ced3ed9c" providerId="ADAL" clId="{8C5A5206-75EE-4307-97A0-7329B88A7DDD}" dt="2022-10-23T11:27:17.410" v="137" actId="20577"/>
          <ac:spMkLst>
            <pc:docMk/>
            <pc:sldMk cId="2269499211" sldId="447"/>
            <ac:spMk id="3" creationId="{00000000-0000-0000-0000-000000000000}"/>
          </ac:spMkLst>
        </pc:spChg>
      </pc:sldChg>
      <pc:sldChg chg="modSp mod">
        <pc:chgData name="Andrew Green" userId="5c87a1a1-9dba-4e8d-80a3-ee66ced3ed9c" providerId="ADAL" clId="{8C5A5206-75EE-4307-97A0-7329B88A7DDD}" dt="2022-10-23T11:27:24.631" v="143" actId="20577"/>
        <pc:sldMkLst>
          <pc:docMk/>
          <pc:sldMk cId="4153656330" sldId="448"/>
        </pc:sldMkLst>
        <pc:spChg chg="mod">
          <ac:chgData name="Andrew Green" userId="5c87a1a1-9dba-4e8d-80a3-ee66ced3ed9c" providerId="ADAL" clId="{8C5A5206-75EE-4307-97A0-7329B88A7DDD}" dt="2022-10-23T11:27:24.631" v="143" actId="20577"/>
          <ac:spMkLst>
            <pc:docMk/>
            <pc:sldMk cId="4153656330" sldId="448"/>
            <ac:spMk id="3" creationId="{00000000-0000-0000-0000-000000000000}"/>
          </ac:spMkLst>
        </pc:spChg>
      </pc:sldChg>
      <pc:sldChg chg="modSp mod">
        <pc:chgData name="Andrew Green" userId="5c87a1a1-9dba-4e8d-80a3-ee66ced3ed9c" providerId="ADAL" clId="{8C5A5206-75EE-4307-97A0-7329B88A7DDD}" dt="2022-10-23T11:27:21.660" v="141" actId="20577"/>
        <pc:sldMkLst>
          <pc:docMk/>
          <pc:sldMk cId="3364399295" sldId="449"/>
        </pc:sldMkLst>
        <pc:spChg chg="mod">
          <ac:chgData name="Andrew Green" userId="5c87a1a1-9dba-4e8d-80a3-ee66ced3ed9c" providerId="ADAL" clId="{8C5A5206-75EE-4307-97A0-7329B88A7DDD}" dt="2022-10-23T11:27:21.660" v="141" actId="20577"/>
          <ac:spMkLst>
            <pc:docMk/>
            <pc:sldMk cId="3364399295" sldId="449"/>
            <ac:spMk id="3" creationId="{00000000-0000-0000-0000-000000000000}"/>
          </ac:spMkLst>
        </pc:spChg>
      </pc:sldChg>
      <pc:sldChg chg="modSp mod">
        <pc:chgData name="Andrew Green" userId="5c87a1a1-9dba-4e8d-80a3-ee66ced3ed9c" providerId="ADAL" clId="{8C5A5206-75EE-4307-97A0-7329B88A7DDD}" dt="2022-10-23T11:27:27.649" v="145" actId="20577"/>
        <pc:sldMkLst>
          <pc:docMk/>
          <pc:sldMk cId="629912150" sldId="450"/>
        </pc:sldMkLst>
        <pc:spChg chg="mod">
          <ac:chgData name="Andrew Green" userId="5c87a1a1-9dba-4e8d-80a3-ee66ced3ed9c" providerId="ADAL" clId="{8C5A5206-75EE-4307-97A0-7329B88A7DDD}" dt="2022-10-23T11:27:27.649" v="145" actId="20577"/>
          <ac:spMkLst>
            <pc:docMk/>
            <pc:sldMk cId="629912150" sldId="450"/>
            <ac:spMk id="3" creationId="{00000000-0000-0000-0000-000000000000}"/>
          </ac:spMkLst>
        </pc:spChg>
      </pc:sldChg>
      <pc:sldChg chg="modSp mod">
        <pc:chgData name="Andrew Green" userId="5c87a1a1-9dba-4e8d-80a3-ee66ced3ed9c" providerId="ADAL" clId="{8C5A5206-75EE-4307-97A0-7329B88A7DDD}" dt="2022-10-23T11:27:30.668" v="147" actId="20577"/>
        <pc:sldMkLst>
          <pc:docMk/>
          <pc:sldMk cId="515686373" sldId="451"/>
        </pc:sldMkLst>
        <pc:spChg chg="mod">
          <ac:chgData name="Andrew Green" userId="5c87a1a1-9dba-4e8d-80a3-ee66ced3ed9c" providerId="ADAL" clId="{8C5A5206-75EE-4307-97A0-7329B88A7DDD}" dt="2022-10-23T11:27:30.668" v="147" actId="20577"/>
          <ac:spMkLst>
            <pc:docMk/>
            <pc:sldMk cId="515686373" sldId="451"/>
            <ac:spMk id="3" creationId="{00000000-0000-0000-0000-000000000000}"/>
          </ac:spMkLst>
        </pc:spChg>
      </pc:sldChg>
      <pc:sldChg chg="modSp mod">
        <pc:chgData name="Andrew Green" userId="5c87a1a1-9dba-4e8d-80a3-ee66ced3ed9c" providerId="ADAL" clId="{8C5A5206-75EE-4307-97A0-7329B88A7DDD}" dt="2022-10-23T11:27:34.745" v="150" actId="20577"/>
        <pc:sldMkLst>
          <pc:docMk/>
          <pc:sldMk cId="2179729156" sldId="452"/>
        </pc:sldMkLst>
        <pc:spChg chg="mod">
          <ac:chgData name="Andrew Green" userId="5c87a1a1-9dba-4e8d-80a3-ee66ced3ed9c" providerId="ADAL" clId="{8C5A5206-75EE-4307-97A0-7329B88A7DDD}" dt="2022-10-23T11:27:34.745" v="150" actId="20577"/>
          <ac:spMkLst>
            <pc:docMk/>
            <pc:sldMk cId="2179729156" sldId="452"/>
            <ac:spMk id="3" creationId="{00000000-0000-0000-0000-000000000000}"/>
          </ac:spMkLst>
        </pc:spChg>
      </pc:sldChg>
      <pc:sldChg chg="modSp mod">
        <pc:chgData name="Andrew Green" userId="5c87a1a1-9dba-4e8d-80a3-ee66ced3ed9c" providerId="ADAL" clId="{8C5A5206-75EE-4307-97A0-7329B88A7DDD}" dt="2022-10-23T11:27:39.556" v="153" actId="20577"/>
        <pc:sldMkLst>
          <pc:docMk/>
          <pc:sldMk cId="878753996" sldId="453"/>
        </pc:sldMkLst>
        <pc:spChg chg="mod">
          <ac:chgData name="Andrew Green" userId="5c87a1a1-9dba-4e8d-80a3-ee66ced3ed9c" providerId="ADAL" clId="{8C5A5206-75EE-4307-97A0-7329B88A7DDD}" dt="2022-10-23T11:27:39.556" v="153" actId="20577"/>
          <ac:spMkLst>
            <pc:docMk/>
            <pc:sldMk cId="878753996" sldId="453"/>
            <ac:spMk id="3" creationId="{00000000-0000-0000-0000-000000000000}"/>
          </ac:spMkLst>
        </pc:spChg>
      </pc:sldChg>
      <pc:sldChg chg="modSp mod">
        <pc:chgData name="Andrew Green" userId="5c87a1a1-9dba-4e8d-80a3-ee66ced3ed9c" providerId="ADAL" clId="{8C5A5206-75EE-4307-97A0-7329B88A7DDD}" dt="2022-10-23T11:27:46.788" v="157" actId="20577"/>
        <pc:sldMkLst>
          <pc:docMk/>
          <pc:sldMk cId="171665819" sldId="456"/>
        </pc:sldMkLst>
        <pc:spChg chg="mod">
          <ac:chgData name="Andrew Green" userId="5c87a1a1-9dba-4e8d-80a3-ee66ced3ed9c" providerId="ADAL" clId="{8C5A5206-75EE-4307-97A0-7329B88A7DDD}" dt="2022-10-23T11:27:46.788" v="157" actId="20577"/>
          <ac:spMkLst>
            <pc:docMk/>
            <pc:sldMk cId="171665819" sldId="456"/>
            <ac:spMk id="3" creationId="{00000000-0000-0000-0000-000000000000}"/>
          </ac:spMkLst>
        </pc:spChg>
      </pc:sldChg>
      <pc:sldChg chg="modSp mod">
        <pc:chgData name="Andrew Green" userId="5c87a1a1-9dba-4e8d-80a3-ee66ced3ed9c" providerId="ADAL" clId="{8C5A5206-75EE-4307-97A0-7329B88A7DDD}" dt="2022-10-23T11:27:51.935" v="162" actId="20577"/>
        <pc:sldMkLst>
          <pc:docMk/>
          <pc:sldMk cId="916886645" sldId="457"/>
        </pc:sldMkLst>
        <pc:spChg chg="mod">
          <ac:chgData name="Andrew Green" userId="5c87a1a1-9dba-4e8d-80a3-ee66ced3ed9c" providerId="ADAL" clId="{8C5A5206-75EE-4307-97A0-7329B88A7DDD}" dt="2022-10-23T11:27:51.935" v="162" actId="20577"/>
          <ac:spMkLst>
            <pc:docMk/>
            <pc:sldMk cId="916886645" sldId="457"/>
            <ac:spMk id="3" creationId="{00000000-0000-0000-0000-000000000000}"/>
          </ac:spMkLst>
        </pc:spChg>
      </pc:sldChg>
      <pc:sldChg chg="modSp mod">
        <pc:chgData name="Andrew Green" userId="5c87a1a1-9dba-4e8d-80a3-ee66ced3ed9c" providerId="ADAL" clId="{8C5A5206-75EE-4307-97A0-7329B88A7DDD}" dt="2022-10-23T11:27:59.242" v="163" actId="20577"/>
        <pc:sldMkLst>
          <pc:docMk/>
          <pc:sldMk cId="2318352580" sldId="458"/>
        </pc:sldMkLst>
        <pc:spChg chg="mod">
          <ac:chgData name="Andrew Green" userId="5c87a1a1-9dba-4e8d-80a3-ee66ced3ed9c" providerId="ADAL" clId="{8C5A5206-75EE-4307-97A0-7329B88A7DDD}" dt="2022-10-23T11:27:59.242" v="163" actId="20577"/>
          <ac:spMkLst>
            <pc:docMk/>
            <pc:sldMk cId="2318352580" sldId="458"/>
            <ac:spMk id="3" creationId="{00000000-0000-0000-0000-000000000000}"/>
          </ac:spMkLst>
        </pc:spChg>
      </pc:sldChg>
      <pc:sldChg chg="modSp mod">
        <pc:chgData name="Andrew Green" userId="5c87a1a1-9dba-4e8d-80a3-ee66ced3ed9c" providerId="ADAL" clId="{8C5A5206-75EE-4307-97A0-7329B88A7DDD}" dt="2022-10-23T11:28:05.795" v="167" actId="20577"/>
        <pc:sldMkLst>
          <pc:docMk/>
          <pc:sldMk cId="3663231185" sldId="459"/>
        </pc:sldMkLst>
        <pc:spChg chg="mod">
          <ac:chgData name="Andrew Green" userId="5c87a1a1-9dba-4e8d-80a3-ee66ced3ed9c" providerId="ADAL" clId="{8C5A5206-75EE-4307-97A0-7329B88A7DDD}" dt="2022-10-23T11:28:05.795" v="167" actId="20577"/>
          <ac:spMkLst>
            <pc:docMk/>
            <pc:sldMk cId="3663231185" sldId="459"/>
            <ac:spMk id="3" creationId="{00000000-0000-0000-0000-000000000000}"/>
          </ac:spMkLst>
        </pc:spChg>
      </pc:sldChg>
      <pc:sldChg chg="modSp mod">
        <pc:chgData name="Andrew Green" userId="5c87a1a1-9dba-4e8d-80a3-ee66ced3ed9c" providerId="ADAL" clId="{8C5A5206-75EE-4307-97A0-7329B88A7DDD}" dt="2022-10-23T11:28:11.869" v="172" actId="20577"/>
        <pc:sldMkLst>
          <pc:docMk/>
          <pc:sldMk cId="4222373591" sldId="460"/>
        </pc:sldMkLst>
        <pc:spChg chg="mod">
          <ac:chgData name="Andrew Green" userId="5c87a1a1-9dba-4e8d-80a3-ee66ced3ed9c" providerId="ADAL" clId="{8C5A5206-75EE-4307-97A0-7329B88A7DDD}" dt="2022-10-23T11:28:11.869" v="172" actId="20577"/>
          <ac:spMkLst>
            <pc:docMk/>
            <pc:sldMk cId="4222373591" sldId="460"/>
            <ac:spMk id="3" creationId="{00000000-0000-0000-0000-000000000000}"/>
          </ac:spMkLst>
        </pc:spChg>
      </pc:sldChg>
      <pc:sldChg chg="modSp mod">
        <pc:chgData name="Andrew Green" userId="5c87a1a1-9dba-4e8d-80a3-ee66ced3ed9c" providerId="ADAL" clId="{8C5A5206-75EE-4307-97A0-7329B88A7DDD}" dt="2022-10-23T11:28:22.391" v="177" actId="20577"/>
        <pc:sldMkLst>
          <pc:docMk/>
          <pc:sldMk cId="1511003837" sldId="461"/>
        </pc:sldMkLst>
        <pc:spChg chg="mod">
          <ac:chgData name="Andrew Green" userId="5c87a1a1-9dba-4e8d-80a3-ee66ced3ed9c" providerId="ADAL" clId="{8C5A5206-75EE-4307-97A0-7329B88A7DDD}" dt="2022-10-23T11:28:22.391" v="177" actId="20577"/>
          <ac:spMkLst>
            <pc:docMk/>
            <pc:sldMk cId="1511003837" sldId="461"/>
            <ac:spMk id="3" creationId="{00000000-0000-0000-0000-000000000000}"/>
          </ac:spMkLst>
        </pc:spChg>
      </pc:sldChg>
      <pc:sldChg chg="modSp mod">
        <pc:chgData name="Andrew Green" userId="5c87a1a1-9dba-4e8d-80a3-ee66ced3ed9c" providerId="ADAL" clId="{8C5A5206-75EE-4307-97A0-7329B88A7DDD}" dt="2022-10-23T11:28:27.138" v="180" actId="20577"/>
        <pc:sldMkLst>
          <pc:docMk/>
          <pc:sldMk cId="3331915202" sldId="462"/>
        </pc:sldMkLst>
        <pc:spChg chg="mod">
          <ac:chgData name="Andrew Green" userId="5c87a1a1-9dba-4e8d-80a3-ee66ced3ed9c" providerId="ADAL" clId="{8C5A5206-75EE-4307-97A0-7329B88A7DDD}" dt="2022-10-23T11:28:27.138" v="180" actId="20577"/>
          <ac:spMkLst>
            <pc:docMk/>
            <pc:sldMk cId="3331915202" sldId="462"/>
            <ac:spMk id="3" creationId="{00000000-0000-0000-0000-000000000000}"/>
          </ac:spMkLst>
        </pc:spChg>
      </pc:sldChg>
      <pc:sldChg chg="modSp mod">
        <pc:chgData name="Andrew Green" userId="5c87a1a1-9dba-4e8d-80a3-ee66ced3ed9c" providerId="ADAL" clId="{8C5A5206-75EE-4307-97A0-7329B88A7DDD}" dt="2022-10-23T11:28:30.538" v="183" actId="20577"/>
        <pc:sldMkLst>
          <pc:docMk/>
          <pc:sldMk cId="1926175715" sldId="463"/>
        </pc:sldMkLst>
        <pc:spChg chg="mod">
          <ac:chgData name="Andrew Green" userId="5c87a1a1-9dba-4e8d-80a3-ee66ced3ed9c" providerId="ADAL" clId="{8C5A5206-75EE-4307-97A0-7329B88A7DDD}" dt="2022-10-23T11:28:30.538" v="183" actId="20577"/>
          <ac:spMkLst>
            <pc:docMk/>
            <pc:sldMk cId="1926175715" sldId="463"/>
            <ac:spMk id="3" creationId="{00000000-0000-0000-0000-000000000000}"/>
          </ac:spMkLst>
        </pc:spChg>
      </pc:sldChg>
      <pc:sldChg chg="modSp mod">
        <pc:chgData name="Andrew Green" userId="5c87a1a1-9dba-4e8d-80a3-ee66ced3ed9c" providerId="ADAL" clId="{8C5A5206-75EE-4307-97A0-7329B88A7DDD}" dt="2022-10-23T11:28:34.894" v="186" actId="20577"/>
        <pc:sldMkLst>
          <pc:docMk/>
          <pc:sldMk cId="3814600899" sldId="464"/>
        </pc:sldMkLst>
        <pc:spChg chg="mod">
          <ac:chgData name="Andrew Green" userId="5c87a1a1-9dba-4e8d-80a3-ee66ced3ed9c" providerId="ADAL" clId="{8C5A5206-75EE-4307-97A0-7329B88A7DDD}" dt="2022-10-23T11:28:34.894" v="186" actId="20577"/>
          <ac:spMkLst>
            <pc:docMk/>
            <pc:sldMk cId="3814600899" sldId="464"/>
            <ac:spMk id="3" creationId="{00000000-0000-0000-0000-000000000000}"/>
          </ac:spMkLst>
        </pc:spChg>
      </pc:sldChg>
      <pc:sldChg chg="modSp mod">
        <pc:chgData name="Andrew Green" userId="5c87a1a1-9dba-4e8d-80a3-ee66ced3ed9c" providerId="ADAL" clId="{8C5A5206-75EE-4307-97A0-7329B88A7DDD}" dt="2022-10-23T11:29:09.988" v="199" actId="20577"/>
        <pc:sldMkLst>
          <pc:docMk/>
          <pc:sldMk cId="1800706724" sldId="465"/>
        </pc:sldMkLst>
        <pc:spChg chg="mod">
          <ac:chgData name="Andrew Green" userId="5c87a1a1-9dba-4e8d-80a3-ee66ced3ed9c" providerId="ADAL" clId="{8C5A5206-75EE-4307-97A0-7329B88A7DDD}" dt="2022-10-23T11:29:09.988" v="199" actId="20577"/>
          <ac:spMkLst>
            <pc:docMk/>
            <pc:sldMk cId="1800706724" sldId="465"/>
            <ac:spMk id="3" creationId="{00000000-0000-0000-0000-000000000000}"/>
          </ac:spMkLst>
        </pc:spChg>
      </pc:sldChg>
      <pc:sldChg chg="modSp mod">
        <pc:chgData name="Andrew Green" userId="5c87a1a1-9dba-4e8d-80a3-ee66ced3ed9c" providerId="ADAL" clId="{8C5A5206-75EE-4307-97A0-7329B88A7DDD}" dt="2022-10-23T11:28:42.951" v="192" actId="20577"/>
        <pc:sldMkLst>
          <pc:docMk/>
          <pc:sldMk cId="3583075207" sldId="466"/>
        </pc:sldMkLst>
        <pc:spChg chg="mod">
          <ac:chgData name="Andrew Green" userId="5c87a1a1-9dba-4e8d-80a3-ee66ced3ed9c" providerId="ADAL" clId="{8C5A5206-75EE-4307-97A0-7329B88A7DDD}" dt="2022-10-23T11:28:42.951" v="192" actId="20577"/>
          <ac:spMkLst>
            <pc:docMk/>
            <pc:sldMk cId="3583075207" sldId="466"/>
            <ac:spMk id="3" creationId="{00000000-0000-0000-0000-000000000000}"/>
          </ac:spMkLst>
        </pc:spChg>
      </pc:sldChg>
      <pc:sldChg chg="modSp mod">
        <pc:chgData name="Andrew Green" userId="5c87a1a1-9dba-4e8d-80a3-ee66ced3ed9c" providerId="ADAL" clId="{8C5A5206-75EE-4307-97A0-7329B88A7DDD}" dt="2022-10-23T11:29:17.618" v="200" actId="20577"/>
        <pc:sldMkLst>
          <pc:docMk/>
          <pc:sldMk cId="1380802464" sldId="468"/>
        </pc:sldMkLst>
        <pc:spChg chg="mod">
          <ac:chgData name="Andrew Green" userId="5c87a1a1-9dba-4e8d-80a3-ee66ced3ed9c" providerId="ADAL" clId="{8C5A5206-75EE-4307-97A0-7329B88A7DDD}" dt="2022-10-23T11:29:17.618" v="200" actId="20577"/>
          <ac:spMkLst>
            <pc:docMk/>
            <pc:sldMk cId="1380802464" sldId="468"/>
            <ac:spMk id="3" creationId="{00000000-0000-0000-0000-000000000000}"/>
          </ac:spMkLst>
        </pc:spChg>
      </pc:sldChg>
      <pc:sldChg chg="modSp mod">
        <pc:chgData name="Andrew Green" userId="5c87a1a1-9dba-4e8d-80a3-ee66ced3ed9c" providerId="ADAL" clId="{8C5A5206-75EE-4307-97A0-7329B88A7DDD}" dt="2022-10-23T11:29:22.560" v="205" actId="20577"/>
        <pc:sldMkLst>
          <pc:docMk/>
          <pc:sldMk cId="524894536" sldId="469"/>
        </pc:sldMkLst>
        <pc:spChg chg="mod">
          <ac:chgData name="Andrew Green" userId="5c87a1a1-9dba-4e8d-80a3-ee66ced3ed9c" providerId="ADAL" clId="{8C5A5206-75EE-4307-97A0-7329B88A7DDD}" dt="2022-10-23T11:29:22.560" v="205" actId="20577"/>
          <ac:spMkLst>
            <pc:docMk/>
            <pc:sldMk cId="524894536" sldId="469"/>
            <ac:spMk id="3" creationId="{00000000-0000-0000-0000-000000000000}"/>
          </ac:spMkLst>
        </pc:spChg>
      </pc:sldChg>
      <pc:sldChg chg="modSp mod">
        <pc:chgData name="Andrew Green" userId="5c87a1a1-9dba-4e8d-80a3-ee66ced3ed9c" providerId="ADAL" clId="{8C5A5206-75EE-4307-97A0-7329B88A7DDD}" dt="2022-10-23T11:29:25.073" v="206" actId="20577"/>
        <pc:sldMkLst>
          <pc:docMk/>
          <pc:sldMk cId="1628060759" sldId="470"/>
        </pc:sldMkLst>
        <pc:spChg chg="mod">
          <ac:chgData name="Andrew Green" userId="5c87a1a1-9dba-4e8d-80a3-ee66ced3ed9c" providerId="ADAL" clId="{8C5A5206-75EE-4307-97A0-7329B88A7DDD}" dt="2022-10-23T11:29:25.073" v="206" actId="20577"/>
          <ac:spMkLst>
            <pc:docMk/>
            <pc:sldMk cId="1628060759" sldId="470"/>
            <ac:spMk id="3" creationId="{00000000-0000-0000-0000-000000000000}"/>
          </ac:spMkLst>
        </pc:spChg>
      </pc:sldChg>
      <pc:sldChg chg="modSp mod">
        <pc:chgData name="Andrew Green" userId="5c87a1a1-9dba-4e8d-80a3-ee66ced3ed9c" providerId="ADAL" clId="{8C5A5206-75EE-4307-97A0-7329B88A7DDD}" dt="2022-10-23T11:28:39.453" v="189" actId="20577"/>
        <pc:sldMkLst>
          <pc:docMk/>
          <pc:sldMk cId="728593405" sldId="471"/>
        </pc:sldMkLst>
        <pc:spChg chg="mod">
          <ac:chgData name="Andrew Green" userId="5c87a1a1-9dba-4e8d-80a3-ee66ced3ed9c" providerId="ADAL" clId="{8C5A5206-75EE-4307-97A0-7329B88A7DDD}" dt="2022-10-23T11:28:39.453" v="189" actId="20577"/>
          <ac:spMkLst>
            <pc:docMk/>
            <pc:sldMk cId="728593405" sldId="471"/>
            <ac:spMk id="3" creationId="{00000000-0000-0000-0000-000000000000}"/>
          </ac:spMkLst>
        </pc:spChg>
      </pc:sldChg>
      <pc:sldChg chg="modSp mod">
        <pc:chgData name="Andrew Green" userId="5c87a1a1-9dba-4e8d-80a3-ee66ced3ed9c" providerId="ADAL" clId="{8C5A5206-75EE-4307-97A0-7329B88A7DDD}" dt="2022-10-23T11:29:28.290" v="208" actId="20577"/>
        <pc:sldMkLst>
          <pc:docMk/>
          <pc:sldMk cId="364779657" sldId="472"/>
        </pc:sldMkLst>
        <pc:spChg chg="mod">
          <ac:chgData name="Andrew Green" userId="5c87a1a1-9dba-4e8d-80a3-ee66ced3ed9c" providerId="ADAL" clId="{8C5A5206-75EE-4307-97A0-7329B88A7DDD}" dt="2022-10-23T11:29:28.290" v="208" actId="20577"/>
          <ac:spMkLst>
            <pc:docMk/>
            <pc:sldMk cId="364779657" sldId="472"/>
            <ac:spMk id="3" creationId="{00000000-0000-0000-0000-000000000000}"/>
          </ac:spMkLst>
        </pc:spChg>
      </pc:sldChg>
      <pc:sldChg chg="modSp mod">
        <pc:chgData name="Andrew Green" userId="5c87a1a1-9dba-4e8d-80a3-ee66ced3ed9c" providerId="ADAL" clId="{8C5A5206-75EE-4307-97A0-7329B88A7DDD}" dt="2022-10-23T11:24:14.906" v="37" actId="20577"/>
        <pc:sldMkLst>
          <pc:docMk/>
          <pc:sldMk cId="809073448" sldId="473"/>
        </pc:sldMkLst>
        <pc:spChg chg="mod">
          <ac:chgData name="Andrew Green" userId="5c87a1a1-9dba-4e8d-80a3-ee66ced3ed9c" providerId="ADAL" clId="{8C5A5206-75EE-4307-97A0-7329B88A7DDD}" dt="2022-10-23T11:24:14.906" v="37" actId="20577"/>
          <ac:spMkLst>
            <pc:docMk/>
            <pc:sldMk cId="809073448" sldId="473"/>
            <ac:spMk id="3" creationId="{00000000-0000-0000-0000-000000000000}"/>
          </ac:spMkLst>
        </pc:spChg>
      </pc:sldChg>
      <pc:sldChg chg="modSp mod">
        <pc:chgData name="Andrew Green" userId="5c87a1a1-9dba-4e8d-80a3-ee66ced3ed9c" providerId="ADAL" clId="{8C5A5206-75EE-4307-97A0-7329B88A7DDD}" dt="2022-10-23T11:29:31.779" v="211" actId="20577"/>
        <pc:sldMkLst>
          <pc:docMk/>
          <pc:sldMk cId="3417728129" sldId="474"/>
        </pc:sldMkLst>
        <pc:spChg chg="mod">
          <ac:chgData name="Andrew Green" userId="5c87a1a1-9dba-4e8d-80a3-ee66ced3ed9c" providerId="ADAL" clId="{8C5A5206-75EE-4307-97A0-7329B88A7DDD}" dt="2022-10-23T11:29:31.779" v="211" actId="20577"/>
          <ac:spMkLst>
            <pc:docMk/>
            <pc:sldMk cId="3417728129" sldId="474"/>
            <ac:spMk id="3" creationId="{00000000-0000-0000-0000-000000000000}"/>
          </ac:spMkLst>
        </pc:spChg>
      </pc:sldChg>
      <pc:sldChg chg="modSp mod">
        <pc:chgData name="Andrew Green" userId="5c87a1a1-9dba-4e8d-80a3-ee66ced3ed9c" providerId="ADAL" clId="{8C5A5206-75EE-4307-97A0-7329B88A7DDD}" dt="2022-10-23T11:29:42.143" v="219" actId="20577"/>
        <pc:sldMkLst>
          <pc:docMk/>
          <pc:sldMk cId="3740850666" sldId="475"/>
        </pc:sldMkLst>
        <pc:spChg chg="mod">
          <ac:chgData name="Andrew Green" userId="5c87a1a1-9dba-4e8d-80a3-ee66ced3ed9c" providerId="ADAL" clId="{8C5A5206-75EE-4307-97A0-7329B88A7DDD}" dt="2022-10-23T11:29:42.143" v="219" actId="20577"/>
          <ac:spMkLst>
            <pc:docMk/>
            <pc:sldMk cId="3740850666" sldId="475"/>
            <ac:spMk id="2" creationId="{00000000-0000-0000-0000-000000000000}"/>
          </ac:spMkLst>
        </pc:spChg>
      </pc:sldChg>
      <pc:sldChg chg="del">
        <pc:chgData name="Andrew Green" userId="5c87a1a1-9dba-4e8d-80a3-ee66ced3ed9c" providerId="ADAL" clId="{8C5A5206-75EE-4307-97A0-7329B88A7DDD}" dt="2022-10-23T11:29:44.261" v="220" actId="47"/>
        <pc:sldMkLst>
          <pc:docMk/>
          <pc:sldMk cId="2397934133" sldId="476"/>
        </pc:sldMkLst>
      </pc:sldChg>
    </pc:docChg>
  </pc:docChgLst>
  <pc:docChgLst>
    <pc:chgData name="Green, Andrew" userId="5c87a1a1-9dba-4e8d-80a3-ee66ced3ed9c" providerId="ADAL" clId="{9D9C6F84-868B-44A3-9CE4-3B2E245CADEA}"/>
    <pc:docChg chg="addSld modSld">
      <pc:chgData name="Green, Andrew" userId="5c87a1a1-9dba-4e8d-80a3-ee66ced3ed9c" providerId="ADAL" clId="{9D9C6F84-868B-44A3-9CE4-3B2E245CADEA}" dt="2020-09-04T12:58:24.245" v="133" actId="20577"/>
      <pc:docMkLst>
        <pc:docMk/>
      </pc:docMkLst>
      <pc:sldChg chg="modSp mod">
        <pc:chgData name="Green, Andrew" userId="5c87a1a1-9dba-4e8d-80a3-ee66ced3ed9c" providerId="ADAL" clId="{9D9C6F84-868B-44A3-9CE4-3B2E245CADEA}" dt="2020-09-04T12:49:35.292" v="1"/>
        <pc:sldMkLst>
          <pc:docMk/>
          <pc:sldMk cId="0" sldId="256"/>
        </pc:sldMkLst>
        <pc:spChg chg="mod">
          <ac:chgData name="Green, Andrew" userId="5c87a1a1-9dba-4e8d-80a3-ee66ced3ed9c" providerId="ADAL" clId="{9D9C6F84-868B-44A3-9CE4-3B2E245CADEA}" dt="2020-09-04T12:49:35.292" v="1"/>
          <ac:spMkLst>
            <pc:docMk/>
            <pc:sldMk cId="0" sldId="256"/>
            <ac:spMk id="2" creationId="{00000000-0000-0000-0000-000000000000}"/>
          </ac:spMkLst>
        </pc:spChg>
      </pc:sldChg>
      <pc:sldChg chg="modSp add">
        <pc:chgData name="Green, Andrew" userId="5c87a1a1-9dba-4e8d-80a3-ee66ced3ed9c" providerId="ADAL" clId="{9D9C6F84-868B-44A3-9CE4-3B2E245CADEA}" dt="2020-09-04T12:58:24.245" v="133" actId="20577"/>
        <pc:sldMkLst>
          <pc:docMk/>
          <pc:sldMk cId="1320225429" sldId="325"/>
        </pc:sldMkLst>
        <pc:spChg chg="mod">
          <ac:chgData name="Green, Andrew" userId="5c87a1a1-9dba-4e8d-80a3-ee66ced3ed9c" providerId="ADAL" clId="{9D9C6F84-868B-44A3-9CE4-3B2E245CADEA}" dt="2020-09-04T12:58:24.245" v="133" actId="20577"/>
          <ac:spMkLst>
            <pc:docMk/>
            <pc:sldMk cId="1320225429" sldId="325"/>
            <ac:spMk id="3" creationId="{00000000-0000-0000-0000-000000000000}"/>
          </ac:spMkLst>
        </pc:spChg>
      </pc:sldChg>
      <pc:sldChg chg="modSp add mod">
        <pc:chgData name="Green, Andrew" userId="5c87a1a1-9dba-4e8d-80a3-ee66ced3ed9c" providerId="ADAL" clId="{9D9C6F84-868B-44A3-9CE4-3B2E245CADEA}" dt="2020-09-04T12:57:57.328" v="83"/>
        <pc:sldMkLst>
          <pc:docMk/>
          <pc:sldMk cId="450539677" sldId="413"/>
        </pc:sldMkLst>
        <pc:spChg chg="mod">
          <ac:chgData name="Green, Andrew" userId="5c87a1a1-9dba-4e8d-80a3-ee66ced3ed9c" providerId="ADAL" clId="{9D9C6F84-868B-44A3-9CE4-3B2E245CADEA}" dt="2020-09-04T12:57:57.328" v="83"/>
          <ac:spMkLst>
            <pc:docMk/>
            <pc:sldMk cId="450539677" sldId="413"/>
            <ac:spMk id="3" creationId="{061D9FB3-6C64-4B0E-84FB-5178B2EC3D0C}"/>
          </ac:spMkLst>
        </pc:spChg>
      </pc:sldChg>
      <pc:sldChg chg="add">
        <pc:chgData name="Green, Andrew" userId="5c87a1a1-9dba-4e8d-80a3-ee66ced3ed9c" providerId="ADAL" clId="{9D9C6F84-868B-44A3-9CE4-3B2E245CADEA}" dt="2020-09-04T12:49:21.579" v="0"/>
        <pc:sldMkLst>
          <pc:docMk/>
          <pc:sldMk cId="3740850666" sldId="475"/>
        </pc:sldMkLst>
      </pc:sldChg>
      <pc:sldChg chg="modSp add mod">
        <pc:chgData name="Green, Andrew" userId="5c87a1a1-9dba-4e8d-80a3-ee66ced3ed9c" providerId="ADAL" clId="{9D9C6F84-868B-44A3-9CE4-3B2E245CADEA}" dt="2020-09-04T12:57:41.117" v="82" actId="20577"/>
        <pc:sldMkLst>
          <pc:docMk/>
          <pc:sldMk cId="2397934133" sldId="476"/>
        </pc:sldMkLst>
        <pc:spChg chg="mod">
          <ac:chgData name="Green, Andrew" userId="5c87a1a1-9dba-4e8d-80a3-ee66ced3ed9c" providerId="ADAL" clId="{9D9C6F84-868B-44A3-9CE4-3B2E245CADEA}" dt="2020-09-04T12:57:41.117" v="82" actId="20577"/>
          <ac:spMkLst>
            <pc:docMk/>
            <pc:sldMk cId="2397934133" sldId="476"/>
            <ac:spMk id="3" creationId="{EF744CFB-B0A8-4D4E-8F4C-E2AFDBF57AD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8FD93-DBCC-454F-8B41-8334835EDD7F}" type="datetimeFigureOut">
              <a:rPr lang="en-GB" smtClean="0"/>
              <a:t>23/10/2022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3D83F-DC1D-4206-A168-2287E477B1D2}" type="slidenum">
              <a:rPr lang="en-GB" smtClean="0"/>
              <a:t>‹#›</a:t>
            </a:fld>
            <a:endParaRPr lang="en-GB" dirty="0"/>
          </a:p>
        </p:txBody>
      </p:sp>
    </p:spTree>
    <p:extLst>
      <p:ext uri="{BB962C8B-B14F-4D97-AF65-F5344CB8AC3E}">
        <p14:creationId xmlns:p14="http://schemas.microsoft.com/office/powerpoint/2010/main" val="289503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tutorial</a:t>
            </a:r>
            <a:r>
              <a:rPr lang="en-GB" baseline="0" dirty="0"/>
              <a:t> assumes that you have some understanding of what object oriented programming is!!</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9</a:t>
            </a:fld>
            <a:endParaRPr lang="en-GB" dirty="0"/>
          </a:p>
        </p:txBody>
      </p:sp>
    </p:spTree>
    <p:extLst>
      <p:ext uri="{BB962C8B-B14F-4D97-AF65-F5344CB8AC3E}">
        <p14:creationId xmlns:p14="http://schemas.microsoft.com/office/powerpoint/2010/main" val="1962776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full</a:t>
            </a:r>
            <a:r>
              <a:rPr lang="en-GB" baseline="0" dirty="0"/>
              <a:t> path to the </a:t>
            </a:r>
            <a:r>
              <a:rPr lang="en-GB" b="1" baseline="0" dirty="0"/>
              <a:t>UserController</a:t>
            </a:r>
            <a:r>
              <a:rPr lang="en-GB" baseline="0" dirty="0"/>
              <a:t> is (for my project) </a:t>
            </a:r>
            <a:r>
              <a:rPr lang="en-GB" b="1" baseline="0" dirty="0"/>
              <a:t>C:\xampp\htdocs\UserAdminSystem\classes\UserController.php</a:t>
            </a:r>
          </a:p>
          <a:p>
            <a:r>
              <a:rPr lang="en-GB" b="0" baseline="0" dirty="0"/>
              <a:t>Capitalisation is important here – as this is an object it should be capitalised so that it can be easily identified as an object</a:t>
            </a:r>
            <a:endParaRPr lang="en-GB" b="0" dirty="0"/>
          </a:p>
        </p:txBody>
      </p:sp>
      <p:sp>
        <p:nvSpPr>
          <p:cNvPr id="4" name="Slide Number Placeholder 3"/>
          <p:cNvSpPr>
            <a:spLocks noGrp="1"/>
          </p:cNvSpPr>
          <p:nvPr>
            <p:ph type="sldNum" sz="quarter" idx="10"/>
          </p:nvPr>
        </p:nvSpPr>
        <p:spPr/>
        <p:txBody>
          <a:bodyPr/>
          <a:lstStyle/>
          <a:p>
            <a:fld id="{F613D83F-DC1D-4206-A168-2287E477B1D2}" type="slidenum">
              <a:rPr lang="en-GB" smtClean="0"/>
              <a:t>23</a:t>
            </a:fld>
            <a:endParaRPr lang="en-GB" dirty="0"/>
          </a:p>
        </p:txBody>
      </p:sp>
    </p:spTree>
    <p:extLst>
      <p:ext uri="{BB962C8B-B14F-4D97-AF65-F5344CB8AC3E}">
        <p14:creationId xmlns:p14="http://schemas.microsoft.com/office/powerpoint/2010/main" val="3592320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arguments</a:t>
            </a:r>
            <a:r>
              <a:rPr lang="en-GB" baseline="0" dirty="0"/>
              <a:t> are passed to the </a:t>
            </a:r>
            <a:r>
              <a:rPr lang="en-GB" b="1" baseline="0" dirty="0"/>
              <a:t>UserController</a:t>
            </a:r>
            <a:r>
              <a:rPr lang="en-GB" baseline="0" dirty="0"/>
              <a:t>. </a:t>
            </a:r>
          </a:p>
          <a:p>
            <a:r>
              <a:rPr lang="en-GB" b="1" baseline="0" dirty="0"/>
              <a:t>$_SESSION</a:t>
            </a:r>
            <a:r>
              <a:rPr lang="en-GB" baseline="0" dirty="0"/>
              <a:t>, </a:t>
            </a:r>
            <a:r>
              <a:rPr lang="en-GB" b="1" baseline="0" dirty="0"/>
              <a:t>$_POST </a:t>
            </a:r>
            <a:r>
              <a:rPr lang="en-GB" baseline="0" dirty="0"/>
              <a:t>and </a:t>
            </a:r>
            <a:r>
              <a:rPr lang="en-GB" b="1" baseline="0" dirty="0"/>
              <a:t>$_GET </a:t>
            </a:r>
            <a:r>
              <a:rPr lang="en-GB" baseline="0" dirty="0"/>
              <a:t>will be used but as these are all </a:t>
            </a:r>
            <a:r>
              <a:rPr lang="en-GB" baseline="0" dirty="0" err="1"/>
              <a:t>superglobals</a:t>
            </a:r>
            <a:r>
              <a:rPr lang="en-GB" baseline="0" dirty="0"/>
              <a:t> they are visible from within </a:t>
            </a:r>
            <a:r>
              <a:rPr lang="en-GB" b="1" baseline="0" dirty="0"/>
              <a:t>UserController</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24</a:t>
            </a:fld>
            <a:endParaRPr lang="en-GB" dirty="0"/>
          </a:p>
        </p:txBody>
      </p:sp>
    </p:spTree>
    <p:extLst>
      <p:ext uri="{BB962C8B-B14F-4D97-AF65-F5344CB8AC3E}">
        <p14:creationId xmlns:p14="http://schemas.microsoft.com/office/powerpoint/2010/main" val="1421845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PHP uses the arrow operator </a:t>
            </a:r>
            <a:r>
              <a:rPr lang="en-GB" b="1" baseline="0" dirty="0"/>
              <a:t>-&gt;</a:t>
            </a:r>
            <a:r>
              <a:rPr lang="en-GB" b="0" baseline="0" dirty="0"/>
              <a:t> to refer to properties or methods of an object as opposed to languages such as JavaScript, C#, Java, </a:t>
            </a:r>
            <a:r>
              <a:rPr lang="en-GB" b="0" baseline="0" dirty="0" err="1"/>
              <a:t>etc</a:t>
            </a:r>
            <a:r>
              <a:rPr lang="en-GB" b="0" baseline="0" dirty="0"/>
              <a:t> all of which use a</a:t>
            </a:r>
            <a:r>
              <a:rPr lang="en-GB" b="1" baseline="0" dirty="0"/>
              <a:t> . </a:t>
            </a:r>
            <a:r>
              <a:rPr lang="en-GB" b="0" baseline="0" dirty="0"/>
              <a:t>for this purpose.</a:t>
            </a:r>
          </a:p>
          <a:p>
            <a:r>
              <a:rPr lang="en-GB" b="1" dirty="0"/>
              <a:t>$</a:t>
            </a:r>
            <a:r>
              <a:rPr lang="en-GB" b="1" dirty="0" err="1"/>
              <a:t>uc</a:t>
            </a:r>
            <a:r>
              <a:rPr lang="en-GB" b="1" dirty="0"/>
              <a:t>-&gt;title</a:t>
            </a:r>
            <a:r>
              <a:rPr lang="en-GB" b="1" baseline="0" dirty="0"/>
              <a:t> </a:t>
            </a:r>
            <a:r>
              <a:rPr lang="en-GB" b="0" baseline="0" dirty="0"/>
              <a:t>will contain the page title</a:t>
            </a:r>
          </a:p>
          <a:p>
            <a:r>
              <a:rPr lang="en-GB" b="1" baseline="0" dirty="0"/>
              <a:t>$</a:t>
            </a:r>
            <a:r>
              <a:rPr lang="en-GB" b="1" baseline="0" dirty="0" err="1"/>
              <a:t>uc</a:t>
            </a:r>
            <a:r>
              <a:rPr lang="en-GB" b="1" baseline="0" dirty="0"/>
              <a:t>-&gt;message </a:t>
            </a:r>
            <a:r>
              <a:rPr lang="en-GB" b="0" baseline="0" dirty="0"/>
              <a:t>will contain any errors (DB or user errors which we need to alert the user to)</a:t>
            </a:r>
          </a:p>
          <a:p>
            <a:r>
              <a:rPr lang="en-GB" b="1" baseline="0" dirty="0"/>
              <a:t>$</a:t>
            </a:r>
            <a:r>
              <a:rPr lang="en-GB" b="1" baseline="0" dirty="0" err="1"/>
              <a:t>uc</a:t>
            </a:r>
            <a:r>
              <a:rPr lang="en-GB" b="1" baseline="0" dirty="0"/>
              <a:t>-&gt;content </a:t>
            </a:r>
            <a:r>
              <a:rPr lang="en-GB" b="0" baseline="0" dirty="0"/>
              <a:t>will contain the view HTML code</a:t>
            </a:r>
            <a:endParaRPr lang="en-GB" b="0" dirty="0"/>
          </a:p>
        </p:txBody>
      </p:sp>
      <p:sp>
        <p:nvSpPr>
          <p:cNvPr id="4" name="Slide Number Placeholder 3"/>
          <p:cNvSpPr>
            <a:spLocks noGrp="1"/>
          </p:cNvSpPr>
          <p:nvPr>
            <p:ph type="sldNum" sz="quarter" idx="10"/>
          </p:nvPr>
        </p:nvSpPr>
        <p:spPr/>
        <p:txBody>
          <a:bodyPr/>
          <a:lstStyle/>
          <a:p>
            <a:fld id="{F613D83F-DC1D-4206-A168-2287E477B1D2}" type="slidenum">
              <a:rPr lang="en-GB" smtClean="0"/>
              <a:t>25</a:t>
            </a:fld>
            <a:endParaRPr lang="en-GB" dirty="0"/>
          </a:p>
        </p:txBody>
      </p:sp>
    </p:spTree>
    <p:extLst>
      <p:ext uri="{BB962C8B-B14F-4D97-AF65-F5344CB8AC3E}">
        <p14:creationId xmlns:p14="http://schemas.microsoft.com/office/powerpoint/2010/main" val="3374103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of the logic for this class will be contained</a:t>
            </a:r>
            <a:r>
              <a:rPr lang="en-GB" baseline="0" dirty="0"/>
              <a:t> inside the brackets which are included next to the class declaration</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26</a:t>
            </a:fld>
            <a:endParaRPr lang="en-GB" dirty="0"/>
          </a:p>
        </p:txBody>
      </p:sp>
    </p:spTree>
    <p:extLst>
      <p:ext uri="{BB962C8B-B14F-4D97-AF65-F5344CB8AC3E}">
        <p14:creationId xmlns:p14="http://schemas.microsoft.com/office/powerpoint/2010/main" val="1655237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a:t>
            </a:r>
            <a:r>
              <a:rPr lang="en-GB" b="1" baseline="0" dirty="0"/>
              <a:t>m_ </a:t>
            </a:r>
            <a:r>
              <a:rPr lang="en-GB" baseline="0" dirty="0"/>
              <a:t>at the start of the private attribute names denotes that they are members of this class – this is not required and is a naming convention that I have picked up – it seems to help readability within OOP code</a:t>
            </a:r>
          </a:p>
          <a:p>
            <a:endParaRPr lang="en-GB" baseline="0" dirty="0"/>
          </a:p>
          <a:p>
            <a:r>
              <a:rPr lang="en-GB" b="1" baseline="0" dirty="0"/>
              <a:t>$</a:t>
            </a:r>
            <a:r>
              <a:rPr lang="en-GB" b="1" baseline="0" dirty="0" err="1"/>
              <a:t>m_user</a:t>
            </a:r>
            <a:r>
              <a:rPr lang="en-GB" b="1" baseline="0" dirty="0"/>
              <a:t> </a:t>
            </a:r>
            <a:r>
              <a:rPr lang="en-GB" b="0" baseline="0" dirty="0"/>
              <a:t>is a string which </a:t>
            </a:r>
            <a:r>
              <a:rPr lang="en-GB" baseline="0" dirty="0"/>
              <a:t>will contain the email address of any logged in user</a:t>
            </a:r>
          </a:p>
          <a:p>
            <a:r>
              <a:rPr lang="en-GB" b="1" baseline="0" dirty="0"/>
              <a:t>$</a:t>
            </a:r>
            <a:r>
              <a:rPr lang="en-GB" b="1" baseline="0" dirty="0" err="1"/>
              <a:t>m_dbConnector</a:t>
            </a:r>
            <a:r>
              <a:rPr lang="en-GB" b="1" baseline="0" dirty="0"/>
              <a:t> </a:t>
            </a:r>
            <a:r>
              <a:rPr lang="en-GB" baseline="0" dirty="0"/>
              <a:t>is an object reference to a class which we have not created yet.  This class will manage our database interactions for us (not quite a model as set out in MVC but as close as we will go in this project)</a:t>
            </a:r>
          </a:p>
          <a:p>
            <a:r>
              <a:rPr lang="en-GB" b="1" baseline="0" dirty="0"/>
              <a:t>$title, $content </a:t>
            </a:r>
            <a:r>
              <a:rPr lang="en-GB" baseline="0" dirty="0"/>
              <a:t>and </a:t>
            </a:r>
            <a:r>
              <a:rPr lang="en-GB" b="1" baseline="0" dirty="0"/>
              <a:t>$message </a:t>
            </a:r>
            <a:r>
              <a:rPr lang="en-GB" baseline="0" dirty="0"/>
              <a:t>are all strings which are accessed and used by </a:t>
            </a:r>
            <a:r>
              <a:rPr lang="en-GB" b="1" baseline="0" dirty="0"/>
              <a:t>index.php</a:t>
            </a:r>
            <a:r>
              <a:rPr lang="en-GB" baseline="0" dirty="0"/>
              <a:t> as previously coded.</a:t>
            </a:r>
          </a:p>
          <a:p>
            <a:r>
              <a:rPr lang="en-GB" b="1" baseline="0" dirty="0"/>
              <a:t>$message </a:t>
            </a:r>
            <a:r>
              <a:rPr lang="en-GB" baseline="0" dirty="0"/>
              <a:t>is initialised with a null value so that it becomes easy to check if any errors have occurred with </a:t>
            </a:r>
            <a:r>
              <a:rPr lang="en-GB" b="1" baseline="0" dirty="0"/>
              <a:t>$message != null</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27</a:t>
            </a:fld>
            <a:endParaRPr lang="en-GB" dirty="0"/>
          </a:p>
        </p:txBody>
      </p:sp>
    </p:spTree>
    <p:extLst>
      <p:ext uri="{BB962C8B-B14F-4D97-AF65-F5344CB8AC3E}">
        <p14:creationId xmlns:p14="http://schemas.microsoft.com/office/powerpoint/2010/main" val="1157476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Line</a:t>
            </a:r>
            <a:r>
              <a:rPr lang="en-GB" b="1" baseline="0" dirty="0"/>
              <a:t> 22: </a:t>
            </a:r>
            <a:r>
              <a:rPr lang="en-GB" baseline="0" dirty="0"/>
              <a:t>Checks the session for user information </a:t>
            </a:r>
            <a:r>
              <a:rPr lang="en-GB" sz="1200" dirty="0"/>
              <a:t>and loads this information into </a:t>
            </a:r>
            <a:r>
              <a:rPr lang="en-GB" sz="1200" b="1" dirty="0"/>
              <a:t>$this-&gt;</a:t>
            </a:r>
            <a:r>
              <a:rPr lang="en-GB" sz="1200" b="1" dirty="0" err="1"/>
              <a:t>m_user</a:t>
            </a:r>
            <a:r>
              <a:rPr lang="en-GB" sz="1200" b="1" dirty="0"/>
              <a:t> </a:t>
            </a:r>
            <a:r>
              <a:rPr lang="en-GB" sz="1200" dirty="0"/>
              <a:t>if found or </a:t>
            </a:r>
            <a:r>
              <a:rPr lang="en-GB" sz="1200" b="1" dirty="0"/>
              <a:t>null</a:t>
            </a:r>
            <a:r>
              <a:rPr lang="en-GB" sz="1200" dirty="0"/>
              <a:t> if not using a ternary operator and the </a:t>
            </a:r>
            <a:r>
              <a:rPr lang="en-GB" sz="1200" b="1" dirty="0" err="1"/>
              <a:t>isset</a:t>
            </a:r>
            <a:r>
              <a:rPr lang="en-GB" sz="1200" dirty="0"/>
              <a:t> function as in previous projects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t>Line 25: </a:t>
            </a:r>
            <a:r>
              <a:rPr lang="en-GB" sz="1200" dirty="0"/>
              <a:t>Calls</a:t>
            </a:r>
            <a:r>
              <a:rPr lang="en-GB" sz="1200" baseline="0" dirty="0"/>
              <a:t> a method of this object (hence </a:t>
            </a:r>
            <a:r>
              <a:rPr lang="en-GB" sz="1200" b="1" baseline="0" dirty="0"/>
              <a:t>$this-&gt;Router();</a:t>
            </a:r>
            <a:r>
              <a:rPr lang="en-GB" sz="1200" baseline="0" dirty="0"/>
              <a:t>)</a:t>
            </a:r>
            <a:endParaRPr lang="en-GB" sz="1200" dirty="0"/>
          </a:p>
          <a:p>
            <a:endParaRPr lang="en-GB" dirty="0"/>
          </a:p>
          <a:p>
            <a:r>
              <a:rPr lang="en-GB" dirty="0"/>
              <a:t>We will come back to</a:t>
            </a:r>
            <a:r>
              <a:rPr lang="en-GB" baseline="0" dirty="0"/>
              <a:t> this function as there is more to set up later but for now we will get the view working first</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28</a:t>
            </a:fld>
            <a:endParaRPr lang="en-GB" dirty="0"/>
          </a:p>
        </p:txBody>
      </p:sp>
    </p:spTree>
    <p:extLst>
      <p:ext uri="{BB962C8B-B14F-4D97-AF65-F5344CB8AC3E}">
        <p14:creationId xmlns:p14="http://schemas.microsoft.com/office/powerpoint/2010/main" val="953951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code block shown</a:t>
            </a:r>
            <a:r>
              <a:rPr lang="en-GB" baseline="0" dirty="0"/>
              <a:t> is an example and should NOT be added to this project</a:t>
            </a:r>
          </a:p>
          <a:p>
            <a:r>
              <a:rPr lang="en-GB" baseline="0" dirty="0"/>
              <a:t>The example shows how URLs map to methods of specific controllers – example </a:t>
            </a:r>
            <a:r>
              <a:rPr lang="en-GB" b="1" baseline="0" dirty="0"/>
              <a:t>http://&lt;domain&gt;/home </a:t>
            </a:r>
            <a:r>
              <a:rPr lang="en-GB" baseline="0" dirty="0"/>
              <a:t>maps to the </a:t>
            </a:r>
            <a:r>
              <a:rPr lang="en-GB" b="1" baseline="0" dirty="0"/>
              <a:t>index</a:t>
            </a:r>
            <a:r>
              <a:rPr lang="en-GB" baseline="0" dirty="0"/>
              <a:t> method of the </a:t>
            </a:r>
            <a:r>
              <a:rPr lang="en-GB" b="1" baseline="0" dirty="0" err="1"/>
              <a:t>HomeController</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29</a:t>
            </a:fld>
            <a:endParaRPr lang="en-GB" dirty="0"/>
          </a:p>
        </p:txBody>
      </p:sp>
    </p:spTree>
    <p:extLst>
      <p:ext uri="{BB962C8B-B14F-4D97-AF65-F5344CB8AC3E}">
        <p14:creationId xmlns:p14="http://schemas.microsoft.com/office/powerpoint/2010/main" val="653255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the block comments</a:t>
            </a:r>
            <a:r>
              <a:rPr lang="en-GB" baseline="0" dirty="0"/>
              <a:t> above each function, these allow for detailed information about each function to be included readably in the code making it far easier to maintain and reuse</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32</a:t>
            </a:fld>
            <a:endParaRPr lang="en-GB" dirty="0"/>
          </a:p>
        </p:txBody>
      </p:sp>
    </p:spTree>
    <p:extLst>
      <p:ext uri="{BB962C8B-B14F-4D97-AF65-F5344CB8AC3E}">
        <p14:creationId xmlns:p14="http://schemas.microsoft.com/office/powerpoint/2010/main" val="823496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Line 40 </a:t>
            </a:r>
            <a:r>
              <a:rPr lang="en-GB" dirty="0"/>
              <a:t>sets the value of the </a:t>
            </a:r>
            <a:r>
              <a:rPr lang="en-GB" b="1" dirty="0"/>
              <a:t>$this-content</a:t>
            </a:r>
            <a:r>
              <a:rPr lang="en-GB" b="1" baseline="0" dirty="0"/>
              <a:t> </a:t>
            </a:r>
            <a:r>
              <a:rPr lang="en-GB" baseline="0" dirty="0"/>
              <a:t>attribute to the HTML form string contained in </a:t>
            </a:r>
            <a:r>
              <a:rPr lang="en-GB" b="1" baseline="0" dirty="0"/>
              <a:t>views/</a:t>
            </a:r>
            <a:r>
              <a:rPr lang="en-GB" b="1" baseline="0" dirty="0" err="1"/>
              <a:t>login.php</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33</a:t>
            </a:fld>
            <a:endParaRPr lang="en-GB" dirty="0"/>
          </a:p>
        </p:txBody>
      </p:sp>
    </p:spTree>
    <p:extLst>
      <p:ext uri="{BB962C8B-B14F-4D97-AF65-F5344CB8AC3E}">
        <p14:creationId xmlns:p14="http://schemas.microsoft.com/office/powerpoint/2010/main" val="3649775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Line 3</a:t>
            </a:r>
            <a:r>
              <a:rPr lang="en-GB" b="1" baseline="0" dirty="0"/>
              <a:t> </a:t>
            </a:r>
            <a:r>
              <a:rPr lang="en-GB" baseline="0" dirty="0"/>
              <a:t>uses another ternary operator to search for </a:t>
            </a:r>
            <a:r>
              <a:rPr lang="en-GB" b="1" baseline="0" dirty="0"/>
              <a:t>$_POST[‘email’] </a:t>
            </a:r>
            <a:r>
              <a:rPr lang="en-GB" baseline="0" dirty="0"/>
              <a:t>– this traps any previous form send and saves the email address sent into </a:t>
            </a:r>
            <a:r>
              <a:rPr lang="en-GB" b="1" baseline="0" dirty="0"/>
              <a:t>$email </a:t>
            </a:r>
            <a:r>
              <a:rPr lang="en-GB" baseline="0" dirty="0"/>
              <a:t>– this is then added back into the form on </a:t>
            </a:r>
            <a:r>
              <a:rPr lang="en-GB" b="1" baseline="0" dirty="0"/>
              <a:t>line 10</a:t>
            </a:r>
          </a:p>
          <a:p>
            <a:r>
              <a:rPr lang="en-GB" baseline="0" dirty="0"/>
              <a:t>We do this in case the passwords do not match or there is some other issue that causes the registration to have to be re-run and is intended to minimise frustration on the part of the user in this event</a:t>
            </a:r>
          </a:p>
          <a:p>
            <a:endParaRPr lang="en-GB" baseline="0" dirty="0"/>
          </a:p>
          <a:p>
            <a:r>
              <a:rPr lang="en-GB" baseline="0" dirty="0"/>
              <a:t>Pay attention to </a:t>
            </a:r>
            <a:r>
              <a:rPr lang="en-GB" b="1" baseline="0" dirty="0"/>
              <a:t>line 18 </a:t>
            </a:r>
            <a:r>
              <a:rPr lang="en-GB" baseline="0" dirty="0"/>
              <a:t>– without this the code will break as it closes the string, ends the line and the PHP block</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35</a:t>
            </a:fld>
            <a:endParaRPr lang="en-GB" dirty="0"/>
          </a:p>
        </p:txBody>
      </p:sp>
    </p:spTree>
    <p:extLst>
      <p:ext uri="{BB962C8B-B14F-4D97-AF65-F5344CB8AC3E}">
        <p14:creationId xmlns:p14="http://schemas.microsoft.com/office/powerpoint/2010/main" val="3770538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file will be found in </a:t>
            </a:r>
            <a:r>
              <a:rPr lang="en-GB" b="1" dirty="0"/>
              <a:t>&lt;project root directory&gt;/</a:t>
            </a:r>
            <a:r>
              <a:rPr lang="en-GB" b="1" baseline="0" dirty="0"/>
              <a:t>classes</a:t>
            </a:r>
          </a:p>
          <a:p>
            <a:r>
              <a:rPr lang="en-GB" b="0" baseline="0" dirty="0"/>
              <a:t>PHP uses the arrow operator </a:t>
            </a:r>
            <a:r>
              <a:rPr lang="en-GB" b="1" baseline="0" dirty="0"/>
              <a:t>-&gt;</a:t>
            </a:r>
            <a:r>
              <a:rPr lang="en-GB" b="0" baseline="0" dirty="0"/>
              <a:t> to refer to properties or methods of an object as opposed to languages such as JavaScript, C#, Java, </a:t>
            </a:r>
            <a:r>
              <a:rPr lang="en-GB" b="0" baseline="0" dirty="0" err="1"/>
              <a:t>etc</a:t>
            </a:r>
            <a:r>
              <a:rPr lang="en-GB" b="0" baseline="0" dirty="0"/>
              <a:t> all of which use a</a:t>
            </a:r>
            <a:r>
              <a:rPr lang="en-GB" b="1" baseline="0" dirty="0"/>
              <a:t> . </a:t>
            </a:r>
            <a:r>
              <a:rPr lang="en-GB" b="0" baseline="0" dirty="0"/>
              <a:t>for this purpose.</a:t>
            </a:r>
          </a:p>
          <a:p>
            <a:r>
              <a:rPr lang="en-GB" b="0" baseline="0" dirty="0"/>
              <a:t>PHP requires the use of </a:t>
            </a:r>
            <a:r>
              <a:rPr lang="en-GB" b="1" baseline="0" dirty="0"/>
              <a:t>$this </a:t>
            </a:r>
            <a:r>
              <a:rPr lang="en-GB" b="0" baseline="0" dirty="0"/>
              <a:t>to refer to the instance of the object itself being considered</a:t>
            </a:r>
          </a:p>
          <a:p>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11</a:t>
            </a:fld>
            <a:endParaRPr lang="en-GB" dirty="0"/>
          </a:p>
        </p:txBody>
      </p:sp>
    </p:spTree>
    <p:extLst>
      <p:ext uri="{BB962C8B-B14F-4D97-AF65-F5344CB8AC3E}">
        <p14:creationId xmlns:p14="http://schemas.microsoft.com/office/powerpoint/2010/main" val="1922888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a:t>
            </a:r>
            <a:r>
              <a:rPr lang="en-GB" baseline="0" dirty="0"/>
              <a:t> simplified version of the routing and views system found in most PHP frameworks, but essentially the same sort of process</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38</a:t>
            </a:fld>
            <a:endParaRPr lang="en-GB" dirty="0"/>
          </a:p>
        </p:txBody>
      </p:sp>
    </p:spTree>
    <p:extLst>
      <p:ext uri="{BB962C8B-B14F-4D97-AF65-F5344CB8AC3E}">
        <p14:creationId xmlns:p14="http://schemas.microsoft.com/office/powerpoint/2010/main" val="2017999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we use the </a:t>
            </a:r>
            <a:r>
              <a:rPr lang="en-GB" b="1" dirty="0"/>
              <a:t>m_</a:t>
            </a:r>
            <a:r>
              <a:rPr lang="en-GB" b="0" dirty="0"/>
              <a:t> prefix to denote</a:t>
            </a:r>
            <a:r>
              <a:rPr lang="en-GB" b="0" baseline="0" dirty="0"/>
              <a:t> a member attribute – all of these are declared as private as we do not want them made visible to the rest of the application. This helps keep our database account details safer as private attributes are harder to expose through malicious code</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40</a:t>
            </a:fld>
            <a:endParaRPr lang="en-GB" dirty="0"/>
          </a:p>
        </p:txBody>
      </p:sp>
    </p:spTree>
    <p:extLst>
      <p:ext uri="{BB962C8B-B14F-4D97-AF65-F5344CB8AC3E}">
        <p14:creationId xmlns:p14="http://schemas.microsoft.com/office/powerpoint/2010/main" val="2665575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r>
              <a:rPr lang="en-GB" sz="1200" dirty="0"/>
              <a:t>This is slightly more efficient than </a:t>
            </a:r>
            <a:r>
              <a:rPr lang="en-GB" sz="1200" b="1" dirty="0"/>
              <a:t>open, query, close </a:t>
            </a:r>
            <a:r>
              <a:rPr lang="en-GB" sz="1200" dirty="0"/>
              <a:t>for every interaction, especially</a:t>
            </a:r>
            <a:r>
              <a:rPr lang="en-GB" sz="1200" baseline="0" dirty="0"/>
              <a:t> if it is possible that </a:t>
            </a:r>
            <a:r>
              <a:rPr lang="en-GB" sz="1200" b="1" baseline="0" dirty="0"/>
              <a:t>open, query, query, close </a:t>
            </a:r>
            <a:r>
              <a:rPr lang="en-GB" sz="1200" baseline="0" dirty="0"/>
              <a:t>is possible somewhere in the application</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41</a:t>
            </a:fld>
            <a:endParaRPr lang="en-GB" dirty="0"/>
          </a:p>
        </p:txBody>
      </p:sp>
    </p:spTree>
    <p:extLst>
      <p:ext uri="{BB962C8B-B14F-4D97-AF65-F5344CB8AC3E}">
        <p14:creationId xmlns:p14="http://schemas.microsoft.com/office/powerpoint/2010/main" val="1477164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Line</a:t>
            </a:r>
            <a:r>
              <a:rPr lang="en-GB" b="1" baseline="0" dirty="0"/>
              <a:t> 24 </a:t>
            </a:r>
            <a:r>
              <a:rPr lang="en-GB" baseline="0" dirty="0"/>
              <a:t>opens a </a:t>
            </a:r>
            <a:r>
              <a:rPr lang="en-GB" b="1" baseline="0" dirty="0" err="1"/>
              <a:t>mysqli</a:t>
            </a:r>
            <a:r>
              <a:rPr lang="en-GB" baseline="0" dirty="0"/>
              <a:t> connection as we did last week.  This time we add </a:t>
            </a:r>
            <a:r>
              <a:rPr lang="en-GB" b="1" baseline="0" dirty="0"/>
              <a:t>\</a:t>
            </a:r>
            <a:r>
              <a:rPr lang="en-GB" baseline="0" dirty="0"/>
              <a:t> before </a:t>
            </a:r>
            <a:r>
              <a:rPr lang="en-GB" b="1" baseline="0" dirty="0" err="1"/>
              <a:t>mysqli</a:t>
            </a:r>
            <a:r>
              <a:rPr lang="en-GB" baseline="0" dirty="0"/>
              <a:t> as this is not a built in PHP function to show that </a:t>
            </a:r>
            <a:r>
              <a:rPr lang="en-GB" b="1" baseline="0" dirty="0" err="1"/>
              <a:t>mysqli</a:t>
            </a:r>
            <a:r>
              <a:rPr lang="en-GB" baseline="0" dirty="0"/>
              <a:t> uses the application root namespace</a:t>
            </a:r>
          </a:p>
          <a:p>
            <a:endParaRPr lang="en-GB" baseline="0" dirty="0"/>
          </a:p>
          <a:p>
            <a:r>
              <a:rPr lang="en-GB" baseline="0" dirty="0"/>
              <a:t>The remaining code is very similar to that used last week, we open a connection, check for errors and load them into an error attribute if we find them – the method then returns </a:t>
            </a:r>
            <a:r>
              <a:rPr lang="en-GB" b="1" baseline="0" dirty="0"/>
              <a:t>true</a:t>
            </a:r>
            <a:r>
              <a:rPr lang="en-GB" baseline="0" dirty="0"/>
              <a:t> if the connection succeeded and </a:t>
            </a:r>
            <a:r>
              <a:rPr lang="en-GB" b="1" baseline="0" dirty="0"/>
              <a:t>false</a:t>
            </a:r>
            <a:r>
              <a:rPr lang="en-GB" baseline="0" dirty="0"/>
              <a:t> if not</a:t>
            </a:r>
          </a:p>
          <a:p>
            <a:r>
              <a:rPr lang="en-GB" baseline="0" dirty="0"/>
              <a:t>We will not use this Boolean in this application but in more robust projects it is essential to have the option of checking that something has succeeded before proceeding so it is good practice to include these return statements</a:t>
            </a:r>
          </a:p>
        </p:txBody>
      </p:sp>
      <p:sp>
        <p:nvSpPr>
          <p:cNvPr id="4" name="Slide Number Placeholder 3"/>
          <p:cNvSpPr>
            <a:spLocks noGrp="1"/>
          </p:cNvSpPr>
          <p:nvPr>
            <p:ph type="sldNum" sz="quarter" idx="10"/>
          </p:nvPr>
        </p:nvSpPr>
        <p:spPr/>
        <p:txBody>
          <a:bodyPr/>
          <a:lstStyle/>
          <a:p>
            <a:fld id="{F613D83F-DC1D-4206-A168-2287E477B1D2}" type="slidenum">
              <a:rPr lang="en-GB" smtClean="0"/>
              <a:t>42</a:t>
            </a:fld>
            <a:endParaRPr lang="en-GB" dirty="0"/>
          </a:p>
        </p:txBody>
      </p:sp>
    </p:spTree>
    <p:extLst>
      <p:ext uri="{BB962C8B-B14F-4D97-AF65-F5344CB8AC3E}">
        <p14:creationId xmlns:p14="http://schemas.microsoft.com/office/powerpoint/2010/main" val="2619521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No need to return anything as close never fails if it can be run, if it can’t there was nothing to close and </a:t>
            </a:r>
            <a:r>
              <a:rPr lang="en-GB" baseline="0"/>
              <a:t>no har</a:t>
            </a:r>
            <a:endParaRPr lang="en-GB" baseline="0" dirty="0"/>
          </a:p>
        </p:txBody>
      </p:sp>
      <p:sp>
        <p:nvSpPr>
          <p:cNvPr id="4" name="Slide Number Placeholder 3"/>
          <p:cNvSpPr>
            <a:spLocks noGrp="1"/>
          </p:cNvSpPr>
          <p:nvPr>
            <p:ph type="sldNum" sz="quarter" idx="10"/>
          </p:nvPr>
        </p:nvSpPr>
        <p:spPr/>
        <p:txBody>
          <a:bodyPr/>
          <a:lstStyle/>
          <a:p>
            <a:fld id="{F613D83F-DC1D-4206-A168-2287E477B1D2}" type="slidenum">
              <a:rPr lang="en-GB" smtClean="0"/>
              <a:t>43</a:t>
            </a:fld>
            <a:endParaRPr lang="en-GB" dirty="0"/>
          </a:p>
        </p:txBody>
      </p:sp>
    </p:spTree>
    <p:extLst>
      <p:ext uri="{BB962C8B-B14F-4D97-AF65-F5344CB8AC3E}">
        <p14:creationId xmlns:p14="http://schemas.microsoft.com/office/powerpoint/2010/main" val="1172278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Once again, nothing especially new here – please refer back to the last session</a:t>
            </a:r>
            <a:r>
              <a:rPr lang="en-GB" b="0" baseline="0" dirty="0"/>
              <a:t> if explanation of this code is required</a:t>
            </a:r>
          </a:p>
          <a:p>
            <a:r>
              <a:rPr lang="en-GB" b="0" baseline="0" dirty="0"/>
              <a:t>Again, we test for errors and set error text if any are found, Boolean success is returned from the function</a:t>
            </a:r>
          </a:p>
          <a:p>
            <a:endParaRPr lang="en-GB" b="0" baseline="0" dirty="0"/>
          </a:p>
          <a:p>
            <a:r>
              <a:rPr lang="en-GB" b="1" baseline="0" dirty="0"/>
              <a:t>Note: </a:t>
            </a:r>
            <a:r>
              <a:rPr lang="en-GB" b="0" baseline="0" dirty="0"/>
              <a:t>The TODO comment – if you learnt how to implement techniques to eliminate the threats posed by SQL Injection last session, remember to come back and add them here</a:t>
            </a:r>
          </a:p>
        </p:txBody>
      </p:sp>
      <p:sp>
        <p:nvSpPr>
          <p:cNvPr id="4" name="Slide Number Placeholder 3"/>
          <p:cNvSpPr>
            <a:spLocks noGrp="1"/>
          </p:cNvSpPr>
          <p:nvPr>
            <p:ph type="sldNum" sz="quarter" idx="10"/>
          </p:nvPr>
        </p:nvSpPr>
        <p:spPr/>
        <p:txBody>
          <a:bodyPr/>
          <a:lstStyle/>
          <a:p>
            <a:fld id="{F613D83F-DC1D-4206-A168-2287E477B1D2}" type="slidenum">
              <a:rPr lang="en-GB" smtClean="0"/>
              <a:t>44</a:t>
            </a:fld>
            <a:endParaRPr lang="en-GB" dirty="0"/>
          </a:p>
        </p:txBody>
      </p:sp>
    </p:spTree>
    <p:extLst>
      <p:ext uri="{BB962C8B-B14F-4D97-AF65-F5344CB8AC3E}">
        <p14:creationId xmlns:p14="http://schemas.microsoft.com/office/powerpoint/2010/main" val="1281361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a:t>This forces us to call methods named for each SQL action when using this class making the code that bit more readable than if we just use </a:t>
            </a:r>
            <a:r>
              <a:rPr lang="en-GB" b="1" baseline="0" dirty="0"/>
              <a:t>Query</a:t>
            </a:r>
            <a:r>
              <a:rPr lang="en-GB" b="0" baseline="0" dirty="0"/>
              <a:t> for everything</a:t>
            </a:r>
          </a:p>
        </p:txBody>
      </p:sp>
      <p:sp>
        <p:nvSpPr>
          <p:cNvPr id="4" name="Slide Number Placeholder 3"/>
          <p:cNvSpPr>
            <a:spLocks noGrp="1"/>
          </p:cNvSpPr>
          <p:nvPr>
            <p:ph type="sldNum" sz="quarter" idx="10"/>
          </p:nvPr>
        </p:nvSpPr>
        <p:spPr/>
        <p:txBody>
          <a:bodyPr/>
          <a:lstStyle/>
          <a:p>
            <a:fld id="{F613D83F-DC1D-4206-A168-2287E477B1D2}" type="slidenum">
              <a:rPr lang="en-GB" smtClean="0"/>
              <a:t>45</a:t>
            </a:fld>
            <a:endParaRPr lang="en-GB" dirty="0"/>
          </a:p>
        </p:txBody>
      </p:sp>
    </p:spTree>
    <p:extLst>
      <p:ext uri="{BB962C8B-B14F-4D97-AF65-F5344CB8AC3E}">
        <p14:creationId xmlns:p14="http://schemas.microsoft.com/office/powerpoint/2010/main" val="3448033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a:t>We can now tell this class that we want to run an </a:t>
            </a:r>
            <a:r>
              <a:rPr lang="en-GB" b="1" baseline="0" dirty="0"/>
              <a:t>Insert</a:t>
            </a:r>
            <a:r>
              <a:rPr lang="en-GB" b="0" baseline="0" dirty="0"/>
              <a:t>, a </a:t>
            </a:r>
            <a:r>
              <a:rPr lang="en-GB" b="1" baseline="0" dirty="0"/>
              <a:t>Delete</a:t>
            </a:r>
            <a:r>
              <a:rPr lang="en-GB" b="0" baseline="0" dirty="0"/>
              <a:t> or an </a:t>
            </a:r>
            <a:r>
              <a:rPr lang="en-GB" b="1" baseline="0" dirty="0"/>
              <a:t>Update</a:t>
            </a:r>
            <a:r>
              <a:rPr lang="en-GB" b="0" baseline="0" dirty="0"/>
              <a:t> making the calling code easier to understand and debug </a:t>
            </a:r>
          </a:p>
        </p:txBody>
      </p:sp>
      <p:sp>
        <p:nvSpPr>
          <p:cNvPr id="4" name="Slide Number Placeholder 3"/>
          <p:cNvSpPr>
            <a:spLocks noGrp="1"/>
          </p:cNvSpPr>
          <p:nvPr>
            <p:ph type="sldNum" sz="quarter" idx="10"/>
          </p:nvPr>
        </p:nvSpPr>
        <p:spPr/>
        <p:txBody>
          <a:bodyPr/>
          <a:lstStyle/>
          <a:p>
            <a:fld id="{F613D83F-DC1D-4206-A168-2287E477B1D2}" type="slidenum">
              <a:rPr lang="en-GB" smtClean="0"/>
              <a:t>46</a:t>
            </a:fld>
            <a:endParaRPr lang="en-GB" dirty="0"/>
          </a:p>
        </p:txBody>
      </p:sp>
    </p:spTree>
    <p:extLst>
      <p:ext uri="{BB962C8B-B14F-4D97-AF65-F5344CB8AC3E}">
        <p14:creationId xmlns:p14="http://schemas.microsoft.com/office/powerpoint/2010/main" val="2881294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a:t>Again, we add in techniques to remove the threat of SQL injection at the indicated point – in all other respects we are simply wrapping a </a:t>
            </a:r>
            <a:r>
              <a:rPr lang="en-GB" b="1" baseline="0" dirty="0" err="1"/>
              <a:t>mysqli_query</a:t>
            </a:r>
            <a:r>
              <a:rPr lang="en-GB" b="0" baseline="0" dirty="0"/>
              <a:t> statement</a:t>
            </a:r>
          </a:p>
        </p:txBody>
      </p:sp>
      <p:sp>
        <p:nvSpPr>
          <p:cNvPr id="4" name="Slide Number Placeholder 3"/>
          <p:cNvSpPr>
            <a:spLocks noGrp="1"/>
          </p:cNvSpPr>
          <p:nvPr>
            <p:ph type="sldNum" sz="quarter" idx="10"/>
          </p:nvPr>
        </p:nvSpPr>
        <p:spPr/>
        <p:txBody>
          <a:bodyPr/>
          <a:lstStyle/>
          <a:p>
            <a:fld id="{F613D83F-DC1D-4206-A168-2287E477B1D2}" type="slidenum">
              <a:rPr lang="en-GB" smtClean="0"/>
              <a:t>47</a:t>
            </a:fld>
            <a:endParaRPr lang="en-GB" dirty="0"/>
          </a:p>
        </p:txBody>
      </p:sp>
    </p:spTree>
    <p:extLst>
      <p:ext uri="{BB962C8B-B14F-4D97-AF65-F5344CB8AC3E}">
        <p14:creationId xmlns:p14="http://schemas.microsoft.com/office/powerpoint/2010/main" val="785633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a:t>This kind of method, that simply returns the value of a private attribute is called a “getter” – it’s counterpart, a “setter” allows these to be changed from outside the class – this is useful for purposes of sanity checking changed, recording changes and other issues rather than just exposing the attribute directly – these techniques are common to all OOP languages and implementations</a:t>
            </a:r>
          </a:p>
        </p:txBody>
      </p:sp>
      <p:sp>
        <p:nvSpPr>
          <p:cNvPr id="4" name="Slide Number Placeholder 3"/>
          <p:cNvSpPr>
            <a:spLocks noGrp="1"/>
          </p:cNvSpPr>
          <p:nvPr>
            <p:ph type="sldNum" sz="quarter" idx="10"/>
          </p:nvPr>
        </p:nvSpPr>
        <p:spPr/>
        <p:txBody>
          <a:bodyPr/>
          <a:lstStyle/>
          <a:p>
            <a:fld id="{F613D83F-DC1D-4206-A168-2287E477B1D2}" type="slidenum">
              <a:rPr lang="en-GB" smtClean="0"/>
              <a:t>48</a:t>
            </a:fld>
            <a:endParaRPr lang="en-GB" dirty="0"/>
          </a:p>
        </p:txBody>
      </p:sp>
    </p:spTree>
    <p:extLst>
      <p:ext uri="{BB962C8B-B14F-4D97-AF65-F5344CB8AC3E}">
        <p14:creationId xmlns:p14="http://schemas.microsoft.com/office/powerpoint/2010/main" val="3090518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12</a:t>
            </a:fld>
            <a:endParaRPr lang="en-GB" dirty="0"/>
          </a:p>
        </p:txBody>
      </p:sp>
    </p:spTree>
    <p:extLst>
      <p:ext uri="{BB962C8B-B14F-4D97-AF65-F5344CB8AC3E}">
        <p14:creationId xmlns:p14="http://schemas.microsoft.com/office/powerpoint/2010/main" val="2269291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Line 6 </a:t>
            </a:r>
            <a:r>
              <a:rPr lang="en-GB" dirty="0"/>
              <a:t>includes the </a:t>
            </a:r>
            <a:r>
              <a:rPr lang="en-GB" b="1" dirty="0" err="1"/>
              <a:t>DBConnector</a:t>
            </a:r>
            <a:r>
              <a:rPr lang="en-GB" baseline="0" dirty="0"/>
              <a:t> class meaning the </a:t>
            </a:r>
            <a:r>
              <a:rPr lang="en-GB" b="1" baseline="0" dirty="0"/>
              <a:t>UserController</a:t>
            </a:r>
            <a:r>
              <a:rPr lang="en-GB" baseline="0" dirty="0"/>
              <a:t> can make </a:t>
            </a:r>
            <a:r>
              <a:rPr lang="en-GB" b="1" baseline="0" dirty="0"/>
              <a:t>use</a:t>
            </a:r>
            <a:r>
              <a:rPr lang="en-GB" baseline="0" dirty="0"/>
              <a:t> of it</a:t>
            </a:r>
          </a:p>
          <a:p>
            <a:r>
              <a:rPr lang="en-GB" b="1" baseline="0" dirty="0"/>
              <a:t>Line 21 </a:t>
            </a:r>
            <a:r>
              <a:rPr lang="en-GB" baseline="0" dirty="0"/>
              <a:t>creates an instance of </a:t>
            </a:r>
            <a:r>
              <a:rPr lang="en-GB" b="1" baseline="0" dirty="0" err="1"/>
              <a:t>DBConnector</a:t>
            </a:r>
            <a:r>
              <a:rPr lang="en-GB" baseline="0" dirty="0"/>
              <a:t> and stores it in </a:t>
            </a:r>
            <a:r>
              <a:rPr lang="en-GB" b="1" baseline="0" dirty="0"/>
              <a:t>$this-&gt;</a:t>
            </a:r>
            <a:r>
              <a:rPr lang="en-GB" b="1" baseline="0" dirty="0" err="1"/>
              <a:t>m_dbConnector</a:t>
            </a:r>
            <a:r>
              <a:rPr lang="en-GB" b="1" baseline="0" dirty="0"/>
              <a:t> </a:t>
            </a:r>
            <a:r>
              <a:rPr lang="en-GB" baseline="0" dirty="0"/>
              <a:t>for use by other methods (this could perhaps be done only if needed rather than by default as a point of optimisation, for the purposes of this exercise we will leave it like this) </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49</a:t>
            </a:fld>
            <a:endParaRPr lang="en-GB" dirty="0"/>
          </a:p>
        </p:txBody>
      </p:sp>
    </p:spTree>
    <p:extLst>
      <p:ext uri="{BB962C8B-B14F-4D97-AF65-F5344CB8AC3E}">
        <p14:creationId xmlns:p14="http://schemas.microsoft.com/office/powerpoint/2010/main" val="4149903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Line 63 </a:t>
            </a:r>
            <a:r>
              <a:rPr lang="en-GB" dirty="0"/>
              <a:t>uses a simple</a:t>
            </a:r>
            <a:r>
              <a:rPr lang="en-GB" baseline="0" dirty="0"/>
              <a:t> </a:t>
            </a:r>
            <a:r>
              <a:rPr lang="en-GB" b="1" baseline="0" dirty="0"/>
              <a:t>!== </a:t>
            </a:r>
            <a:r>
              <a:rPr lang="en-GB" baseline="0" dirty="0" err="1"/>
              <a:t>comparision</a:t>
            </a:r>
            <a:r>
              <a:rPr lang="en-GB" baseline="0" dirty="0"/>
              <a:t> between the two submitted password fields, if they don’t match we set the </a:t>
            </a:r>
            <a:r>
              <a:rPr lang="en-GB" b="1" baseline="0" dirty="0"/>
              <a:t>$message </a:t>
            </a:r>
            <a:r>
              <a:rPr lang="en-GB" baseline="0" dirty="0"/>
              <a:t>to be sent into the page to a suitable message and then reload the register form view</a:t>
            </a:r>
          </a:p>
          <a:p>
            <a:r>
              <a:rPr lang="en-GB" b="1" baseline="0" dirty="0"/>
              <a:t>Line 68 </a:t>
            </a:r>
            <a:r>
              <a:rPr lang="en-GB" baseline="0" dirty="0"/>
              <a:t>returns to end this process here so none of the following code which is to follow will run in the event of the passwords not matching.</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51</a:t>
            </a:fld>
            <a:endParaRPr lang="en-GB" dirty="0"/>
          </a:p>
        </p:txBody>
      </p:sp>
    </p:spTree>
    <p:extLst>
      <p:ext uri="{BB962C8B-B14F-4D97-AF65-F5344CB8AC3E}">
        <p14:creationId xmlns:p14="http://schemas.microsoft.com/office/powerpoint/2010/main" val="3205200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Line 79 </a:t>
            </a:r>
            <a:r>
              <a:rPr lang="en-GB" dirty="0"/>
              <a:t>runs the </a:t>
            </a:r>
            <a:r>
              <a:rPr lang="en-GB" b="1" dirty="0"/>
              <a:t>Insert</a:t>
            </a:r>
            <a:r>
              <a:rPr lang="en-GB" dirty="0"/>
              <a:t> query and tests</a:t>
            </a:r>
            <a:r>
              <a:rPr lang="en-GB" baseline="0" dirty="0"/>
              <a:t> the response with an if statement</a:t>
            </a:r>
          </a:p>
          <a:p>
            <a:r>
              <a:rPr lang="en-GB" baseline="0" dirty="0"/>
              <a:t>If the response is </a:t>
            </a:r>
            <a:r>
              <a:rPr lang="en-GB" b="1" baseline="0" dirty="0"/>
              <a:t>true,</a:t>
            </a:r>
            <a:r>
              <a:rPr lang="en-GB" baseline="0" dirty="0"/>
              <a:t> </a:t>
            </a:r>
            <a:r>
              <a:rPr lang="en-GB" b="1" baseline="0" dirty="0"/>
              <a:t>Line 81 </a:t>
            </a:r>
            <a:r>
              <a:rPr lang="en-GB" baseline="0" dirty="0"/>
              <a:t>adds the users email to </a:t>
            </a:r>
            <a:r>
              <a:rPr lang="en-GB" b="1" baseline="0" dirty="0"/>
              <a:t>$_SESSION[‘user’] </a:t>
            </a:r>
            <a:r>
              <a:rPr lang="en-GB" baseline="0" dirty="0"/>
              <a:t>effectively logging them in, then </a:t>
            </a:r>
            <a:r>
              <a:rPr lang="en-GB" b="1" baseline="0" dirty="0"/>
              <a:t>lines 84 </a:t>
            </a:r>
            <a:r>
              <a:rPr lang="en-GB" b="0" baseline="0" dirty="0"/>
              <a:t>to</a:t>
            </a:r>
            <a:r>
              <a:rPr lang="en-GB" b="1" baseline="0" dirty="0"/>
              <a:t> 86 </a:t>
            </a:r>
            <a:r>
              <a:rPr lang="en-GB" baseline="0" dirty="0"/>
              <a:t>set the </a:t>
            </a:r>
            <a:r>
              <a:rPr lang="en-GB" b="1" baseline="0" dirty="0"/>
              <a:t>$message, $title </a:t>
            </a:r>
            <a:r>
              <a:rPr lang="en-GB" baseline="0" dirty="0"/>
              <a:t>and </a:t>
            </a:r>
            <a:r>
              <a:rPr lang="en-GB" b="1" baseline="0" dirty="0"/>
              <a:t>$content </a:t>
            </a:r>
            <a:r>
              <a:rPr lang="en-GB" baseline="0" dirty="0"/>
              <a:t>attributes to reflect a call to the welcome to the application page</a:t>
            </a:r>
          </a:p>
          <a:p>
            <a:r>
              <a:rPr lang="en-GB" baseline="0" dirty="0"/>
              <a:t>If the response is </a:t>
            </a:r>
            <a:r>
              <a:rPr lang="en-GB" b="1" baseline="0" dirty="0"/>
              <a:t>false, Lines 90 </a:t>
            </a:r>
            <a:r>
              <a:rPr lang="en-GB" b="0" baseline="0" dirty="0"/>
              <a:t>to </a:t>
            </a:r>
            <a:r>
              <a:rPr lang="en-GB" b="1" baseline="0" dirty="0"/>
              <a:t>92</a:t>
            </a:r>
            <a:r>
              <a:rPr lang="en-GB" b="0" baseline="0" dirty="0"/>
              <a:t> trap the error by calling the </a:t>
            </a:r>
            <a:r>
              <a:rPr lang="en-GB" b="1" baseline="0" dirty="0" err="1"/>
              <a:t>ErrorMessage</a:t>
            </a:r>
            <a:r>
              <a:rPr lang="en-GB" b="0" baseline="0" dirty="0"/>
              <a:t> method of </a:t>
            </a:r>
            <a:r>
              <a:rPr lang="en-GB" b="1" baseline="0" dirty="0" err="1"/>
              <a:t>DBConnector</a:t>
            </a:r>
            <a:r>
              <a:rPr lang="en-GB" b="0" baseline="0" dirty="0"/>
              <a:t> and setting it in </a:t>
            </a:r>
            <a:r>
              <a:rPr lang="en-GB" b="1" baseline="0" dirty="0"/>
              <a:t>$message</a:t>
            </a:r>
            <a:r>
              <a:rPr lang="en-GB" b="0" baseline="0" dirty="0"/>
              <a:t>, it then sets the view to reflect the registration form content once more.</a:t>
            </a:r>
          </a:p>
          <a:p>
            <a:r>
              <a:rPr lang="en-GB" b="1" baseline="0" dirty="0"/>
              <a:t>Line 96 </a:t>
            </a:r>
            <a:r>
              <a:rPr lang="en-GB" b="0" baseline="0" dirty="0"/>
              <a:t>calls the Close method of </a:t>
            </a:r>
            <a:r>
              <a:rPr lang="en-GB" b="1" baseline="0" dirty="0" err="1"/>
              <a:t>DBConnector</a:t>
            </a:r>
            <a:r>
              <a:rPr lang="en-GB" b="0" baseline="0" dirty="0"/>
              <a:t> to explicitly shut off the connection to the database</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55</a:t>
            </a:fld>
            <a:endParaRPr lang="en-GB" dirty="0"/>
          </a:p>
        </p:txBody>
      </p:sp>
    </p:spTree>
    <p:extLst>
      <p:ext uri="{BB962C8B-B14F-4D97-AF65-F5344CB8AC3E}">
        <p14:creationId xmlns:p14="http://schemas.microsoft.com/office/powerpoint/2010/main" val="2504951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If the</a:t>
            </a:r>
            <a:r>
              <a:rPr lang="en-GB" baseline="0" dirty="0"/>
              <a:t> user requests a logout, that should only be possible from the welcome screen.  If they fake it and construct a URL by hand from elsewhere, it doesn’t matter, they aren’t logged in so it won’t have any effect.</a:t>
            </a:r>
          </a:p>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58</a:t>
            </a:fld>
            <a:endParaRPr lang="en-GB" dirty="0"/>
          </a:p>
        </p:txBody>
      </p:sp>
    </p:spTree>
    <p:extLst>
      <p:ext uri="{BB962C8B-B14F-4D97-AF65-F5344CB8AC3E}">
        <p14:creationId xmlns:p14="http://schemas.microsoft.com/office/powerpoint/2010/main" val="2470447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are not doing anything</a:t>
            </a:r>
            <a:r>
              <a:rPr lang="en-GB" baseline="0" dirty="0"/>
              <a:t> special to the login view we can simply set a status message (this builds a new string allowing us to clear the session information) then we call the existing login form method </a:t>
            </a:r>
            <a:r>
              <a:rPr lang="en-GB" b="1" baseline="0" dirty="0" err="1"/>
              <a:t>setLoginPage</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59</a:t>
            </a:fld>
            <a:endParaRPr lang="en-GB" dirty="0"/>
          </a:p>
        </p:txBody>
      </p:sp>
    </p:spTree>
    <p:extLst>
      <p:ext uri="{BB962C8B-B14F-4D97-AF65-F5344CB8AC3E}">
        <p14:creationId xmlns:p14="http://schemas.microsoft.com/office/powerpoint/2010/main" val="2914515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*The logic</a:t>
            </a:r>
            <a:r>
              <a:rPr lang="en-GB" baseline="0" dirty="0"/>
              <a:t> here run as follows:</a:t>
            </a:r>
          </a:p>
          <a:p>
            <a:pPr marL="628650" lvl="1" indent="-171450">
              <a:buFont typeface="Arial" panose="020B0604020202020204" pitchFamily="34" charset="0"/>
              <a:buChar char="•"/>
            </a:pPr>
            <a:r>
              <a:rPr lang="en-GB" baseline="0" dirty="0"/>
              <a:t>First we check for a logout as this supersedes all other commands</a:t>
            </a:r>
          </a:p>
          <a:p>
            <a:pPr marL="628650" lvl="1" indent="-171450">
              <a:buFont typeface="Arial" panose="020B0604020202020204" pitchFamily="34" charset="0"/>
              <a:buChar char="•"/>
            </a:pPr>
            <a:r>
              <a:rPr lang="en-GB" baseline="0" dirty="0"/>
              <a:t>Next we check for a logged in user, if they are, we will never want to process register or login</a:t>
            </a:r>
          </a:p>
          <a:p>
            <a:pPr marL="628650" lvl="1" indent="-171450">
              <a:buFont typeface="Arial" panose="020B0604020202020204" pitchFamily="34" charset="0"/>
              <a:buChar char="•"/>
            </a:pPr>
            <a:r>
              <a:rPr lang="en-GB" baseline="0" dirty="0"/>
              <a:t>Next we check for a request for the registration form, if found we display it</a:t>
            </a:r>
          </a:p>
          <a:p>
            <a:pPr marL="628650" lvl="1" indent="-171450">
              <a:buFont typeface="Arial" panose="020B0604020202020204" pitchFamily="34" charset="0"/>
              <a:buChar char="•"/>
            </a:pPr>
            <a:r>
              <a:rPr lang="en-GB" baseline="0" dirty="0"/>
              <a:t>Next we check for either of the form submissions and process the results</a:t>
            </a:r>
          </a:p>
          <a:p>
            <a:pPr marL="628650" lvl="1" indent="-171450">
              <a:buFont typeface="Arial" panose="020B0604020202020204" pitchFamily="34" charset="0"/>
              <a:buChar char="•"/>
            </a:pPr>
            <a:r>
              <a:rPr lang="en-GB" baseline="0" dirty="0"/>
              <a:t>Finally, if nothing else is true, we display the login form</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61</a:t>
            </a:fld>
            <a:endParaRPr lang="en-GB" dirty="0"/>
          </a:p>
        </p:txBody>
      </p:sp>
    </p:spTree>
    <p:extLst>
      <p:ext uri="{BB962C8B-B14F-4D97-AF65-F5344CB8AC3E}">
        <p14:creationId xmlns:p14="http://schemas.microsoft.com/office/powerpoint/2010/main" val="3198979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 have added my function near </a:t>
            </a:r>
            <a:r>
              <a:rPr lang="en-GB" b="1" dirty="0" err="1"/>
              <a:t>setRegisterPage</a:t>
            </a:r>
            <a:r>
              <a:rPr lang="en-GB" baseline="0" dirty="0"/>
              <a:t> and </a:t>
            </a:r>
            <a:r>
              <a:rPr lang="en-GB" b="1" baseline="0" dirty="0" err="1"/>
              <a:t>setLoginPage</a:t>
            </a:r>
            <a:r>
              <a:rPr lang="en-GB" baseline="0" dirty="0"/>
              <a:t> for readability, in actual fact it doesn’t matter where in the class it is placed as long as it is contained in the </a:t>
            </a:r>
            <a:r>
              <a:rPr lang="en-GB" b="1" baseline="0" dirty="0" err="1"/>
              <a:t>UserController</a:t>
            </a:r>
            <a:r>
              <a:rPr lang="en-GB" baseline="0" dirty="0"/>
              <a:t> class</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62</a:t>
            </a:fld>
            <a:endParaRPr lang="en-GB" dirty="0"/>
          </a:p>
        </p:txBody>
      </p:sp>
    </p:spTree>
    <p:extLst>
      <p:ext uri="{BB962C8B-B14F-4D97-AF65-F5344CB8AC3E}">
        <p14:creationId xmlns:p14="http://schemas.microsoft.com/office/powerpoint/2010/main" val="3982665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SQL statement</a:t>
            </a:r>
            <a:r>
              <a:rPr lang="en-GB" baseline="0" dirty="0"/>
              <a:t> uses a few clauses – </a:t>
            </a:r>
          </a:p>
          <a:p>
            <a:r>
              <a:rPr lang="en-GB" baseline="0" dirty="0"/>
              <a:t>SELECT indicates that we want a record set returned – this record set only needs to include the email and password fields as these are specified</a:t>
            </a:r>
          </a:p>
          <a:p>
            <a:r>
              <a:rPr lang="en-GB" baseline="0" dirty="0"/>
              <a:t>WHERE indicates that we are passing an email and a password into the database to see if any records that we have their match the supplied data</a:t>
            </a:r>
          </a:p>
          <a:p>
            <a:r>
              <a:rPr lang="en-GB" baseline="0" dirty="0"/>
              <a:t>LIMIT specifies that we want a maximum of 1 result (we could have made email a unique field in the database as well but as we haven’t we should entertain the possibility that we have more than one account with the same email)</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63</a:t>
            </a:fld>
            <a:endParaRPr lang="en-GB" dirty="0"/>
          </a:p>
        </p:txBody>
      </p:sp>
    </p:spTree>
    <p:extLst>
      <p:ext uri="{BB962C8B-B14F-4D97-AF65-F5344CB8AC3E}">
        <p14:creationId xmlns:p14="http://schemas.microsoft.com/office/powerpoint/2010/main" val="4174141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64</a:t>
            </a:fld>
            <a:endParaRPr lang="en-GB" dirty="0"/>
          </a:p>
        </p:txBody>
      </p:sp>
    </p:spTree>
    <p:extLst>
      <p:ext uri="{BB962C8B-B14F-4D97-AF65-F5344CB8AC3E}">
        <p14:creationId xmlns:p14="http://schemas.microsoft.com/office/powerpoint/2010/main" val="29194537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65</a:t>
            </a:fld>
            <a:endParaRPr lang="en-GB" dirty="0"/>
          </a:p>
        </p:txBody>
      </p:sp>
    </p:spTree>
    <p:extLst>
      <p:ext uri="{BB962C8B-B14F-4D97-AF65-F5344CB8AC3E}">
        <p14:creationId xmlns:p14="http://schemas.microsoft.com/office/powerpoint/2010/main" val="383111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fit this into the project that</a:t>
            </a:r>
            <a:r>
              <a:rPr lang="en-GB" baseline="0" dirty="0"/>
              <a:t> we will code later on</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13</a:t>
            </a:fld>
            <a:endParaRPr lang="en-GB" dirty="0"/>
          </a:p>
        </p:txBody>
      </p:sp>
    </p:spTree>
    <p:extLst>
      <p:ext uri="{BB962C8B-B14F-4D97-AF65-F5344CB8AC3E}">
        <p14:creationId xmlns:p14="http://schemas.microsoft.com/office/powerpoint/2010/main" val="27326098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66</a:t>
            </a:fld>
            <a:endParaRPr lang="en-GB" dirty="0"/>
          </a:p>
        </p:txBody>
      </p:sp>
    </p:spTree>
    <p:extLst>
      <p:ext uri="{BB962C8B-B14F-4D97-AF65-F5344CB8AC3E}">
        <p14:creationId xmlns:p14="http://schemas.microsoft.com/office/powerpoint/2010/main" val="805952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67</a:t>
            </a:fld>
            <a:endParaRPr lang="en-GB" dirty="0"/>
          </a:p>
        </p:txBody>
      </p:sp>
    </p:spTree>
    <p:extLst>
      <p:ext uri="{BB962C8B-B14F-4D97-AF65-F5344CB8AC3E}">
        <p14:creationId xmlns:p14="http://schemas.microsoft.com/office/powerpoint/2010/main" val="2527323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68</a:t>
            </a:fld>
            <a:endParaRPr lang="en-GB" dirty="0"/>
          </a:p>
        </p:txBody>
      </p:sp>
    </p:spTree>
    <p:extLst>
      <p:ext uri="{BB962C8B-B14F-4D97-AF65-F5344CB8AC3E}">
        <p14:creationId xmlns:p14="http://schemas.microsoft.com/office/powerpoint/2010/main" val="118425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See last week’s session for how</a:t>
            </a:r>
            <a:r>
              <a:rPr lang="en-GB" baseline="0" dirty="0"/>
              <a:t> to do this if you are unsure</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17</a:t>
            </a:fld>
            <a:endParaRPr lang="en-GB" dirty="0"/>
          </a:p>
        </p:txBody>
      </p:sp>
    </p:spTree>
    <p:extLst>
      <p:ext uri="{BB962C8B-B14F-4D97-AF65-F5344CB8AC3E}">
        <p14:creationId xmlns:p14="http://schemas.microsoft.com/office/powerpoint/2010/main" val="2305906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simple script which can be used to store DB</a:t>
            </a:r>
            <a:r>
              <a:rPr lang="en-GB" baseline="0" dirty="0"/>
              <a:t> setup statements for re-use on other projects (this users table came from another project and saved me fiddling around in </a:t>
            </a:r>
            <a:r>
              <a:rPr lang="en-GB" baseline="0" dirty="0" err="1"/>
              <a:t>PHPMyAdmin</a:t>
            </a:r>
            <a:r>
              <a:rPr lang="en-GB" baseline="0" dirty="0"/>
              <a:t>) </a:t>
            </a:r>
          </a:p>
          <a:p>
            <a:r>
              <a:rPr lang="en-GB" baseline="0" dirty="0"/>
              <a:t>Where your entity relationships are complex, this kind of setup approach allows visibility of ALL tables and relationships at once – this makes it much easier to spot mistakes</a:t>
            </a:r>
          </a:p>
          <a:p>
            <a:endParaRPr lang="en-GB" baseline="0" dirty="0"/>
          </a:p>
          <a:p>
            <a:r>
              <a:rPr lang="en-GB" baseline="0" dirty="0"/>
              <a:t>I have been using this same PHP script to setup databases for web projects for the best part of 25 years with only minor tweaks (SQL and DB access details change from project to project naturally)</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18</a:t>
            </a:fld>
            <a:endParaRPr lang="en-GB" dirty="0"/>
          </a:p>
        </p:txBody>
      </p:sp>
    </p:spTree>
    <p:extLst>
      <p:ext uri="{BB962C8B-B14F-4D97-AF65-F5344CB8AC3E}">
        <p14:creationId xmlns:p14="http://schemas.microsoft.com/office/powerpoint/2010/main" val="4010067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a:t>
            </a:r>
            <a:r>
              <a:rPr lang="en-GB" b="1" baseline="0" dirty="0"/>
              <a:t> </a:t>
            </a:r>
            <a:r>
              <a:rPr lang="en-GB" baseline="0" dirty="0"/>
              <a:t>Use of exclusively lowercase eliminates capitalisation errors which may crop up later</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20</a:t>
            </a:fld>
            <a:endParaRPr lang="en-GB" dirty="0"/>
          </a:p>
        </p:txBody>
      </p:sp>
    </p:spTree>
    <p:extLst>
      <p:ext uri="{BB962C8B-B14F-4D97-AF65-F5344CB8AC3E}">
        <p14:creationId xmlns:p14="http://schemas.microsoft.com/office/powerpoint/2010/main" val="194006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autoloader traps</a:t>
            </a:r>
            <a:r>
              <a:rPr lang="en-GB" baseline="0" dirty="0"/>
              <a:t> any new object that we try to use in code, it send this through the include_once statement </a:t>
            </a:r>
          </a:p>
          <a:p>
            <a:r>
              <a:rPr lang="en-GB" baseline="0" dirty="0"/>
              <a:t>As this is effectively a one-page project and all request will pass through index.php, this will effectively load any class that we use into the whole project</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21</a:t>
            </a:fld>
            <a:endParaRPr lang="en-GB" dirty="0"/>
          </a:p>
        </p:txBody>
      </p:sp>
    </p:spTree>
    <p:extLst>
      <p:ext uri="{BB962C8B-B14F-4D97-AF65-F5344CB8AC3E}">
        <p14:creationId xmlns:p14="http://schemas.microsoft.com/office/powerpoint/2010/main" val="2535788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autoloader traps</a:t>
            </a:r>
            <a:r>
              <a:rPr lang="en-GB" baseline="0" dirty="0"/>
              <a:t> any new object that we try to use in code, it send this through the include_once statement </a:t>
            </a:r>
          </a:p>
          <a:p>
            <a:r>
              <a:rPr lang="en-GB" baseline="0" dirty="0"/>
              <a:t>As this is effectively a one-page project and all request will pass through index.php, this will effectively load any class that we use into the whole project</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22</a:t>
            </a:fld>
            <a:endParaRPr lang="en-GB" dirty="0"/>
          </a:p>
        </p:txBody>
      </p:sp>
    </p:spTree>
    <p:extLst>
      <p:ext uri="{BB962C8B-B14F-4D97-AF65-F5344CB8AC3E}">
        <p14:creationId xmlns:p14="http://schemas.microsoft.com/office/powerpoint/2010/main" val="2324753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endParaRPr kumimoji="0"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endParaRPr kumimoji="0" lang="en-US" dirty="0"/>
          </a:p>
        </p:txBody>
      </p:sp>
      <p:sp>
        <p:nvSpPr>
          <p:cNvPr id="4" name="Date Placeholder 3"/>
          <p:cNvSpPr>
            <a:spLocks noGrp="1"/>
          </p:cNvSpPr>
          <p:nvPr>
            <p:ph type="dt" sz="half" idx="10"/>
          </p:nvPr>
        </p:nvSpPr>
        <p:spPr/>
        <p:txBody>
          <a:bodyPr/>
          <a:lstStyle>
            <a:lvl1pPr>
              <a:defRPr>
                <a:latin typeface="Calibri" pitchFamily="34" charset="0"/>
              </a:defRPr>
            </a:lvl1pPr>
          </a:lstStyle>
          <a:p>
            <a:fld id="{D7C3A134-F1C3-464B-BF47-54DC2DE08F52}" type="datetimeFigureOut">
              <a:rPr lang="en-US" smtClean="0"/>
              <a:pPr/>
              <a:t>10/23/2022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kumimoji="0" lang="en-US"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685799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pPr/>
              <a:t>10/23/2022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10/23/2022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Calibri" pitchFamily="34" charset="0"/>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Calibri" pitchFamily="34" charset="0"/>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Calibri" pitchFamily="34" charset="0"/>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Calibri" pitchFamily="34" charset="0"/>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Calibri"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account.syste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Object-oriented_programmin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getcomposer.org/" TargetMode="External"/><Relationship Id="rId2" Type="http://schemas.openxmlformats.org/officeDocument/2006/relationships/hyperlink" Target="https://laravel.com/"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000"/>
              <a:t>Server-side coding with PHP and Laravel</a:t>
            </a:r>
            <a:br>
              <a:rPr lang="en-GB" dirty="0"/>
            </a:br>
            <a:r>
              <a:rPr lang="en-GB" sz="2400" dirty="0">
                <a:solidFill>
                  <a:schemeClr val="tx1"/>
                </a:solidFill>
              </a:rPr>
              <a:t>Learning PHP #4 – </a:t>
            </a:r>
            <a:r>
              <a:rPr lang="en-GB" sz="1800" dirty="0">
                <a:solidFill>
                  <a:schemeClr val="tx1"/>
                </a:solidFill>
              </a:rPr>
              <a:t>Object-oriented PHP</a:t>
            </a:r>
            <a:endParaRPr lang="en-GB" sz="18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Namespace and foldering</a:t>
            </a:r>
          </a:p>
        </p:txBody>
      </p:sp>
      <p:sp>
        <p:nvSpPr>
          <p:cNvPr id="3" name="Content Placeholder 2"/>
          <p:cNvSpPr>
            <a:spLocks noGrp="1"/>
          </p:cNvSpPr>
          <p:nvPr>
            <p:ph idx="1"/>
          </p:nvPr>
        </p:nvSpPr>
        <p:spPr/>
        <p:txBody>
          <a:bodyPr>
            <a:normAutofit/>
          </a:bodyPr>
          <a:lstStyle/>
          <a:p>
            <a:r>
              <a:rPr lang="en-GB" sz="2000" dirty="0"/>
              <a:t>Large projects can include a lot of classes:</a:t>
            </a:r>
          </a:p>
          <a:p>
            <a:pPr lvl="1"/>
            <a:r>
              <a:rPr lang="en-GB" sz="1600" dirty="0"/>
              <a:t>Created specifically for the project</a:t>
            </a:r>
          </a:p>
          <a:p>
            <a:pPr lvl="1">
              <a:spcAft>
                <a:spcPts val="600"/>
              </a:spcAft>
            </a:pPr>
            <a:r>
              <a:rPr lang="en-GB" sz="1600" dirty="0"/>
              <a:t>Framework or library classes for common tasks</a:t>
            </a:r>
          </a:p>
          <a:p>
            <a:pPr>
              <a:spcAft>
                <a:spcPts val="600"/>
              </a:spcAft>
            </a:pPr>
            <a:r>
              <a:rPr lang="en-GB" sz="2000" dirty="0"/>
              <a:t>Classes are usually organised as a collection of files, one class per file.</a:t>
            </a:r>
          </a:p>
          <a:p>
            <a:pPr>
              <a:spcAft>
                <a:spcPts val="600"/>
              </a:spcAft>
            </a:pPr>
            <a:r>
              <a:rPr lang="en-GB" sz="2000" dirty="0"/>
              <a:t>Example class on the next slide.</a:t>
            </a:r>
          </a:p>
          <a:p>
            <a:pPr>
              <a:spcAft>
                <a:spcPts val="600"/>
              </a:spcAft>
            </a:pPr>
            <a:r>
              <a:rPr lang="en-GB" sz="2000" dirty="0"/>
              <a:t>A meaningful folder structure is important when using classes as this will be reflected in the namespace given to any specific class.</a:t>
            </a:r>
          </a:p>
          <a:p>
            <a:pPr>
              <a:spcAft>
                <a:spcPts val="600"/>
              </a:spcAft>
            </a:pPr>
            <a:r>
              <a:rPr lang="en-GB" sz="2000" dirty="0"/>
              <a:t>All classes associated with a specific project should have a root folder, often with the filename of “class” or “classes”.</a:t>
            </a:r>
          </a:p>
          <a:p>
            <a:pPr>
              <a:spcAft>
                <a:spcPts val="600"/>
              </a:spcAft>
            </a:pPr>
            <a:r>
              <a:rPr lang="en-GB" sz="2000" dirty="0"/>
              <a:t>The folder structure of the class becomes its namespace and this then allows many classes with the same class name to be used together in the same project without fear of collision.</a:t>
            </a:r>
          </a:p>
        </p:txBody>
      </p:sp>
    </p:spTree>
    <p:extLst>
      <p:ext uri="{BB962C8B-B14F-4D97-AF65-F5344CB8AC3E}">
        <p14:creationId xmlns:p14="http://schemas.microsoft.com/office/powerpoint/2010/main" val="1891245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class</a:t>
            </a:r>
          </a:p>
        </p:txBody>
      </p:sp>
      <p:pic>
        <p:nvPicPr>
          <p:cNvPr id="4" name="Picture 3"/>
          <p:cNvPicPr>
            <a:picLocks noChangeAspect="1"/>
          </p:cNvPicPr>
          <p:nvPr/>
        </p:nvPicPr>
        <p:blipFill>
          <a:blip r:embed="rId3"/>
          <a:stretch>
            <a:fillRect/>
          </a:stretch>
        </p:blipFill>
        <p:spPr>
          <a:xfrm>
            <a:off x="1012329" y="1772816"/>
            <a:ext cx="7119342" cy="4767192"/>
          </a:xfrm>
          <a:prstGeom prst="rect">
            <a:avLst/>
          </a:prstGeom>
        </p:spPr>
      </p:pic>
    </p:spTree>
    <p:extLst>
      <p:ext uri="{BB962C8B-B14F-4D97-AF65-F5344CB8AC3E}">
        <p14:creationId xmlns:p14="http://schemas.microsoft.com/office/powerpoint/2010/main" val="2202933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a specific class</a:t>
            </a:r>
          </a:p>
        </p:txBody>
      </p:sp>
      <p:sp>
        <p:nvSpPr>
          <p:cNvPr id="3" name="Content Placeholder 2"/>
          <p:cNvSpPr>
            <a:spLocks noGrp="1"/>
          </p:cNvSpPr>
          <p:nvPr>
            <p:ph idx="1"/>
          </p:nvPr>
        </p:nvSpPr>
        <p:spPr/>
        <p:txBody>
          <a:bodyPr/>
          <a:lstStyle/>
          <a:p>
            <a:pPr>
              <a:spcAft>
                <a:spcPts val="600"/>
              </a:spcAft>
            </a:pPr>
            <a:r>
              <a:rPr lang="en-GB" sz="2000" dirty="0"/>
              <a:t>In order to use any given class in an application, PHP requires the file to be specifically declared, traditionally with a </a:t>
            </a:r>
            <a:r>
              <a:rPr lang="en-GB" sz="2000" b="1" dirty="0"/>
              <a:t>require</a:t>
            </a:r>
            <a:r>
              <a:rPr lang="en-GB" sz="2000" dirty="0"/>
              <a:t> or </a:t>
            </a:r>
            <a:r>
              <a:rPr lang="en-GB" sz="2000" b="1" dirty="0"/>
              <a:t>include</a:t>
            </a:r>
            <a:r>
              <a:rPr lang="en-GB" sz="2000" dirty="0"/>
              <a:t> statement.</a:t>
            </a:r>
          </a:p>
          <a:p>
            <a:pPr>
              <a:spcAft>
                <a:spcPts val="600"/>
              </a:spcAft>
            </a:pPr>
            <a:r>
              <a:rPr lang="en-GB" sz="2000" dirty="0"/>
              <a:t>Many classes can be required by some areas of code.</a:t>
            </a:r>
          </a:p>
          <a:p>
            <a:pPr>
              <a:spcAft>
                <a:spcPts val="600"/>
              </a:spcAft>
            </a:pPr>
            <a:r>
              <a:rPr lang="en-GB" sz="2000" dirty="0"/>
              <a:t>To speed up the declaration and use of classes PHP programmers use an </a:t>
            </a:r>
            <a:r>
              <a:rPr lang="en-GB" sz="2000" b="1" dirty="0"/>
              <a:t>auto load call back function </a:t>
            </a:r>
            <a:r>
              <a:rPr lang="en-GB" sz="2000" dirty="0"/>
              <a:t>which loads classes in as the programmer tries to use them and the </a:t>
            </a:r>
            <a:r>
              <a:rPr lang="en-GB" sz="2000" b="1" dirty="0"/>
              <a:t>use</a:t>
            </a:r>
            <a:r>
              <a:rPr lang="en-GB" sz="2000" dirty="0"/>
              <a:t> keyword to avoid having to declare the namespace each time a specific object is called.</a:t>
            </a:r>
          </a:p>
          <a:p>
            <a:endParaRPr lang="en-GB" dirty="0"/>
          </a:p>
        </p:txBody>
      </p:sp>
      <p:pic>
        <p:nvPicPr>
          <p:cNvPr id="4" name="Picture 3"/>
          <p:cNvPicPr>
            <a:picLocks noChangeAspect="1"/>
          </p:cNvPicPr>
          <p:nvPr/>
        </p:nvPicPr>
        <p:blipFill>
          <a:blip r:embed="rId3"/>
          <a:stretch>
            <a:fillRect/>
          </a:stretch>
        </p:blipFill>
        <p:spPr>
          <a:xfrm>
            <a:off x="611560" y="4437112"/>
            <a:ext cx="7920880" cy="2048228"/>
          </a:xfrm>
          <a:prstGeom prst="rect">
            <a:avLst/>
          </a:prstGeom>
        </p:spPr>
      </p:pic>
    </p:spTree>
    <p:extLst>
      <p:ext uri="{BB962C8B-B14F-4D97-AF65-F5344CB8AC3E}">
        <p14:creationId xmlns:p14="http://schemas.microsoft.com/office/powerpoint/2010/main" val="960198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MVC and frameworks</a:t>
            </a:r>
          </a:p>
        </p:txBody>
      </p:sp>
      <p:sp>
        <p:nvSpPr>
          <p:cNvPr id="3" name="Content Placeholder 2"/>
          <p:cNvSpPr>
            <a:spLocks noGrp="1"/>
          </p:cNvSpPr>
          <p:nvPr>
            <p:ph idx="1"/>
          </p:nvPr>
        </p:nvSpPr>
        <p:spPr/>
        <p:txBody>
          <a:bodyPr>
            <a:normAutofit/>
          </a:bodyPr>
          <a:lstStyle/>
          <a:p>
            <a:pPr>
              <a:spcAft>
                <a:spcPts val="600"/>
              </a:spcAft>
            </a:pPr>
            <a:r>
              <a:rPr lang="en-GB" sz="2000" dirty="0">
                <a:solidFill>
                  <a:srgbClr val="FF0000"/>
                </a:solidFill>
              </a:rPr>
              <a:t>M</a:t>
            </a:r>
            <a:r>
              <a:rPr lang="en-GB" sz="2000" dirty="0"/>
              <a:t>odel – data structure representation of a database record.</a:t>
            </a:r>
          </a:p>
          <a:p>
            <a:pPr>
              <a:spcAft>
                <a:spcPts val="600"/>
              </a:spcAft>
            </a:pPr>
            <a:r>
              <a:rPr lang="en-GB" sz="2000" dirty="0">
                <a:solidFill>
                  <a:srgbClr val="FF0000"/>
                </a:solidFill>
              </a:rPr>
              <a:t>V</a:t>
            </a:r>
            <a:r>
              <a:rPr lang="en-GB" sz="2000" dirty="0"/>
              <a:t>iew – the final page sent to the browser.</a:t>
            </a:r>
          </a:p>
          <a:p>
            <a:pPr>
              <a:spcAft>
                <a:spcPts val="600"/>
              </a:spcAft>
            </a:pPr>
            <a:r>
              <a:rPr lang="en-GB" sz="2000" dirty="0">
                <a:solidFill>
                  <a:srgbClr val="FF0000"/>
                </a:solidFill>
              </a:rPr>
              <a:t>C</a:t>
            </a:r>
            <a:r>
              <a:rPr lang="en-GB" sz="2000" dirty="0"/>
              <a:t>ontroller – the application logic.</a:t>
            </a:r>
          </a:p>
          <a:p>
            <a:pPr>
              <a:spcAft>
                <a:spcPts val="600"/>
              </a:spcAft>
            </a:pPr>
            <a:endParaRPr lang="en-GB" sz="2000" dirty="0"/>
          </a:p>
          <a:p>
            <a:pPr>
              <a:spcAft>
                <a:spcPts val="600"/>
              </a:spcAft>
            </a:pPr>
            <a:r>
              <a:rPr lang="en-GB" sz="2000" dirty="0"/>
              <a:t>MVC is a design pattern often used in advanced web application design.</a:t>
            </a:r>
          </a:p>
          <a:p>
            <a:pPr>
              <a:spcAft>
                <a:spcPts val="600"/>
              </a:spcAft>
            </a:pPr>
            <a:r>
              <a:rPr lang="en-GB" sz="2000" dirty="0"/>
              <a:t>It is a design pattern employed by many of the popular application. development frameworks </a:t>
            </a:r>
            <a:r>
              <a:rPr lang="en-GB" sz="1600" dirty="0"/>
              <a:t>(Laravel, </a:t>
            </a:r>
            <a:r>
              <a:rPr lang="en-GB" sz="1600" dirty="0" err="1"/>
              <a:t>CakePHP</a:t>
            </a:r>
            <a:r>
              <a:rPr lang="en-GB" sz="1600" dirty="0"/>
              <a:t>, etc).</a:t>
            </a:r>
          </a:p>
          <a:p>
            <a:pPr>
              <a:spcAft>
                <a:spcPts val="600"/>
              </a:spcAft>
            </a:pPr>
            <a:r>
              <a:rPr lang="en-GB" sz="2000" dirty="0"/>
              <a:t>MVC splits the project into three distinct areas which can then be assigned to different programming teams.</a:t>
            </a:r>
          </a:p>
          <a:p>
            <a:pPr>
              <a:spcAft>
                <a:spcPts val="600"/>
              </a:spcAft>
            </a:pPr>
            <a:r>
              <a:rPr lang="en-GB" sz="2000" dirty="0"/>
              <a:t>MVC allows areas of the project to be easily overhauled (for example, if the project moves to a new database or new view framework the application logic does not need any adjustments).</a:t>
            </a:r>
          </a:p>
        </p:txBody>
      </p:sp>
    </p:spTree>
    <p:extLst>
      <p:ext uri="{BB962C8B-B14F-4D97-AF65-F5344CB8AC3E}">
        <p14:creationId xmlns:p14="http://schemas.microsoft.com/office/powerpoint/2010/main" val="3227975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Simple OOP user account system</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1965837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Project setup</a:t>
            </a:r>
          </a:p>
        </p:txBody>
      </p:sp>
      <p:sp>
        <p:nvSpPr>
          <p:cNvPr id="3" name="Content Placeholder 2"/>
          <p:cNvSpPr>
            <a:spLocks noGrp="1"/>
          </p:cNvSpPr>
          <p:nvPr>
            <p:ph idx="1"/>
          </p:nvPr>
        </p:nvSpPr>
        <p:spPr>
          <a:xfrm>
            <a:off x="457200" y="1775191"/>
            <a:ext cx="8229600" cy="4750153"/>
          </a:xfrm>
        </p:spPr>
        <p:txBody>
          <a:bodyPr>
            <a:normAutofit fontScale="92500" lnSpcReduction="10000"/>
          </a:bodyPr>
          <a:lstStyle/>
          <a:p>
            <a:pPr>
              <a:spcAft>
                <a:spcPts val="600"/>
              </a:spcAft>
            </a:pPr>
            <a:r>
              <a:rPr lang="en-GB" sz="2000" dirty="0"/>
              <a:t>You should create a new virtual host for this project (use the instructions from week 1 if needed)</a:t>
            </a:r>
          </a:p>
          <a:p>
            <a:pPr>
              <a:spcAft>
                <a:spcPts val="600"/>
              </a:spcAft>
            </a:pPr>
            <a:r>
              <a:rPr lang="en-GB" sz="2000" b="1" dirty="0"/>
              <a:t>Project folder: </a:t>
            </a:r>
            <a:r>
              <a:rPr lang="en-GB" sz="2000" dirty="0"/>
              <a:t>UserAccountSystem</a:t>
            </a:r>
          </a:p>
          <a:p>
            <a:pPr>
              <a:spcAft>
                <a:spcPts val="600"/>
              </a:spcAft>
            </a:pPr>
            <a:r>
              <a:rPr lang="en-GB" sz="2000" b="1" dirty="0"/>
              <a:t>Project URL: </a:t>
            </a:r>
            <a:r>
              <a:rPr lang="en-GB" sz="2000" dirty="0" err="1"/>
              <a:t>account.system</a:t>
            </a:r>
            <a:endParaRPr lang="en-GB" sz="2000" dirty="0"/>
          </a:p>
          <a:p>
            <a:pPr>
              <a:spcAft>
                <a:spcPts val="600"/>
              </a:spcAft>
            </a:pPr>
            <a:endParaRPr lang="en-GB" dirty="0"/>
          </a:p>
          <a:p>
            <a:pPr>
              <a:spcAft>
                <a:spcPts val="600"/>
              </a:spcAft>
            </a:pPr>
            <a:endParaRPr lang="en-GB" dirty="0"/>
          </a:p>
          <a:p>
            <a:pPr>
              <a:spcAft>
                <a:spcPts val="600"/>
              </a:spcAft>
            </a:pPr>
            <a:r>
              <a:rPr lang="en-GB" sz="2200" dirty="0"/>
              <a:t>This tutorial will use the </a:t>
            </a:r>
            <a:r>
              <a:rPr lang="en-GB" sz="2200" b="1" dirty="0"/>
              <a:t>Brackets</a:t>
            </a:r>
            <a:r>
              <a:rPr lang="en-GB" sz="2200" dirty="0"/>
              <a:t> editor.</a:t>
            </a:r>
          </a:p>
          <a:p>
            <a:pPr>
              <a:spcAft>
                <a:spcPts val="600"/>
              </a:spcAft>
            </a:pPr>
            <a:r>
              <a:rPr lang="en-GB" sz="2200" b="1" dirty="0"/>
              <a:t>All new code will be highlighted</a:t>
            </a:r>
            <a:r>
              <a:rPr lang="en-GB" sz="2200" dirty="0"/>
              <a:t>, other code will be included to indicate placement of new code only and should not be entered.</a:t>
            </a:r>
          </a:p>
          <a:p>
            <a:pPr>
              <a:spcAft>
                <a:spcPts val="600"/>
              </a:spcAft>
            </a:pPr>
            <a:r>
              <a:rPr lang="en-GB" sz="2200" dirty="0"/>
              <a:t>PHP can use // or # to indicate a comment.</a:t>
            </a:r>
          </a:p>
          <a:p>
            <a:pPr>
              <a:spcAft>
                <a:spcPts val="600"/>
              </a:spcAft>
            </a:pPr>
            <a:r>
              <a:rPr lang="en-GB" sz="2200" dirty="0"/>
              <a:t>This tutorial will use // for all comments.</a:t>
            </a:r>
          </a:p>
          <a:p>
            <a:pPr>
              <a:spcAft>
                <a:spcPts val="600"/>
              </a:spcAft>
            </a:pPr>
            <a:r>
              <a:rPr lang="en-GB" sz="2200" dirty="0"/>
              <a:t>Further explanation of code is included in the notes pane of specific slides.</a:t>
            </a:r>
          </a:p>
        </p:txBody>
      </p:sp>
    </p:spTree>
    <p:extLst>
      <p:ext uri="{BB962C8B-B14F-4D97-AF65-F5344CB8AC3E}">
        <p14:creationId xmlns:p14="http://schemas.microsoft.com/office/powerpoint/2010/main" val="2712163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This project is different!</a:t>
            </a:r>
          </a:p>
        </p:txBody>
      </p:sp>
      <p:sp>
        <p:nvSpPr>
          <p:cNvPr id="3" name="Content Placeholder 2"/>
          <p:cNvSpPr>
            <a:spLocks noGrp="1"/>
          </p:cNvSpPr>
          <p:nvPr>
            <p:ph idx="1"/>
          </p:nvPr>
        </p:nvSpPr>
        <p:spPr/>
        <p:txBody>
          <a:bodyPr>
            <a:normAutofit/>
          </a:bodyPr>
          <a:lstStyle/>
          <a:p>
            <a:pPr>
              <a:spcAft>
                <a:spcPts val="600"/>
              </a:spcAft>
            </a:pPr>
            <a:r>
              <a:rPr lang="en-GB" sz="2000" dirty="0"/>
              <a:t>Up to now we have dealt with smaller, self contained application projects.</a:t>
            </a:r>
          </a:p>
          <a:p>
            <a:pPr>
              <a:spcAft>
                <a:spcPts val="600"/>
              </a:spcAft>
            </a:pPr>
            <a:r>
              <a:rPr lang="en-GB" sz="2000" dirty="0"/>
              <a:t>This project is intended to demonstrate one aspect of a much larger system.</a:t>
            </a:r>
          </a:p>
          <a:p>
            <a:pPr>
              <a:spcAft>
                <a:spcPts val="600"/>
              </a:spcAft>
            </a:pPr>
            <a:r>
              <a:rPr lang="en-GB" sz="2000" dirty="0"/>
              <a:t>It involves far more coding than previous projects and it is unlikely that you will finish it during the session.</a:t>
            </a:r>
          </a:p>
          <a:p>
            <a:pPr>
              <a:spcAft>
                <a:spcPts val="600"/>
              </a:spcAft>
            </a:pPr>
            <a:r>
              <a:rPr lang="en-GB" sz="2000" dirty="0"/>
              <a:t>Make sure that you follow the rest of this tutorial in your own time and complete the project for next week.</a:t>
            </a:r>
          </a:p>
          <a:p>
            <a:pPr>
              <a:spcAft>
                <a:spcPts val="600"/>
              </a:spcAft>
            </a:pPr>
            <a:r>
              <a:rPr lang="en-GB" sz="2000" dirty="0"/>
              <a:t>This project contains many important aspects which later sessions will draw upon, continuing and completing this project in your own time is </a:t>
            </a:r>
            <a:r>
              <a:rPr lang="en-GB" sz="2000" b="1" dirty="0"/>
              <a:t>extremely important </a:t>
            </a:r>
            <a:r>
              <a:rPr lang="en-GB" sz="2000" dirty="0"/>
              <a:t>if you want to get the most out of the following sessions.</a:t>
            </a:r>
          </a:p>
          <a:p>
            <a:pPr>
              <a:spcAft>
                <a:spcPts val="600"/>
              </a:spcAft>
            </a:pPr>
            <a:r>
              <a:rPr lang="en-GB" sz="2000" dirty="0"/>
              <a:t>I will be reviewing your progress with this application at the start of the next session.</a:t>
            </a:r>
          </a:p>
        </p:txBody>
      </p:sp>
    </p:spTree>
    <p:extLst>
      <p:ext uri="{BB962C8B-B14F-4D97-AF65-F5344CB8AC3E}">
        <p14:creationId xmlns:p14="http://schemas.microsoft.com/office/powerpoint/2010/main" val="809073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Database setup</a:t>
            </a:r>
          </a:p>
        </p:txBody>
      </p:sp>
      <p:sp>
        <p:nvSpPr>
          <p:cNvPr id="3" name="Content Placeholder 2"/>
          <p:cNvSpPr>
            <a:spLocks noGrp="1"/>
          </p:cNvSpPr>
          <p:nvPr>
            <p:ph idx="1"/>
          </p:nvPr>
        </p:nvSpPr>
        <p:spPr/>
        <p:txBody>
          <a:bodyPr/>
          <a:lstStyle/>
          <a:p>
            <a:pPr>
              <a:spcAft>
                <a:spcPts val="600"/>
              </a:spcAft>
            </a:pPr>
            <a:r>
              <a:rPr lang="en-GB" sz="2000" dirty="0"/>
              <a:t>This project will use a database setup script to configure tables required </a:t>
            </a:r>
          </a:p>
          <a:p>
            <a:pPr>
              <a:spcAft>
                <a:spcPts val="600"/>
              </a:spcAft>
            </a:pPr>
            <a:r>
              <a:rPr lang="en-GB" sz="2000" dirty="0"/>
              <a:t>The database itself and the user account for the webserver still need to be set up using PHPMyAdmin.*</a:t>
            </a:r>
          </a:p>
          <a:p>
            <a:pPr>
              <a:spcAft>
                <a:spcPts val="600"/>
              </a:spcAft>
            </a:pPr>
            <a:endParaRPr lang="en-GB" sz="2000" dirty="0"/>
          </a:p>
          <a:p>
            <a:pPr>
              <a:spcAft>
                <a:spcPts val="600"/>
              </a:spcAft>
            </a:pPr>
            <a:endParaRPr lang="en-GB" sz="2000" dirty="0"/>
          </a:p>
          <a:p>
            <a:pPr>
              <a:spcAft>
                <a:spcPts val="600"/>
              </a:spcAft>
            </a:pPr>
            <a:endParaRPr lang="en-GB" sz="2000" dirty="0"/>
          </a:p>
          <a:p>
            <a:pPr>
              <a:spcAft>
                <a:spcPts val="600"/>
              </a:spcAft>
            </a:pPr>
            <a:r>
              <a:rPr lang="en-GB" sz="2000" dirty="0"/>
              <a:t>Set up a new database with the following details:</a:t>
            </a:r>
          </a:p>
          <a:p>
            <a:pPr>
              <a:spcAft>
                <a:spcPts val="600"/>
              </a:spcAft>
            </a:pPr>
            <a:r>
              <a:rPr lang="en-GB" sz="1600" b="1" dirty="0"/>
              <a:t>Database: </a:t>
            </a:r>
            <a:r>
              <a:rPr lang="en-GB" sz="1600" dirty="0" err="1"/>
              <a:t>accountsystem</a:t>
            </a:r>
            <a:endParaRPr lang="en-GB" sz="1600" dirty="0"/>
          </a:p>
          <a:p>
            <a:pPr>
              <a:spcAft>
                <a:spcPts val="600"/>
              </a:spcAft>
            </a:pPr>
            <a:r>
              <a:rPr lang="en-GB" sz="1600" b="1" dirty="0"/>
              <a:t>Username: </a:t>
            </a:r>
            <a:r>
              <a:rPr lang="en-GB" sz="1600" dirty="0" err="1"/>
              <a:t>accountsystem</a:t>
            </a:r>
            <a:endParaRPr lang="en-GB" sz="1600" dirty="0"/>
          </a:p>
          <a:p>
            <a:pPr>
              <a:spcAft>
                <a:spcPts val="600"/>
              </a:spcAft>
            </a:pPr>
            <a:r>
              <a:rPr lang="en-GB" sz="1600" b="1" dirty="0"/>
              <a:t>Password: </a:t>
            </a:r>
            <a:r>
              <a:rPr lang="en-GB" sz="1600" dirty="0" err="1"/>
              <a:t>accountsystem</a:t>
            </a:r>
            <a:endParaRPr lang="en-GB" sz="1600" dirty="0"/>
          </a:p>
          <a:p>
            <a:pPr>
              <a:spcAft>
                <a:spcPts val="600"/>
              </a:spcAft>
            </a:pPr>
            <a:r>
              <a:rPr lang="en-GB" sz="1600" b="1" dirty="0"/>
              <a:t>Hostname: </a:t>
            </a:r>
            <a:r>
              <a:rPr lang="en-GB" sz="1600" dirty="0"/>
              <a:t>localhost</a:t>
            </a:r>
          </a:p>
          <a:p>
            <a:endParaRPr lang="en-GB" dirty="0"/>
          </a:p>
        </p:txBody>
      </p:sp>
      <p:pic>
        <p:nvPicPr>
          <p:cNvPr id="4" name="Picture 3"/>
          <p:cNvPicPr>
            <a:picLocks noChangeAspect="1"/>
          </p:cNvPicPr>
          <p:nvPr/>
        </p:nvPicPr>
        <p:blipFill rotWithShape="1">
          <a:blip r:embed="rId3"/>
          <a:srcRect t="10008" b="66190"/>
          <a:stretch/>
        </p:blipFill>
        <p:spPr>
          <a:xfrm>
            <a:off x="2561256" y="3068960"/>
            <a:ext cx="4021488" cy="735717"/>
          </a:xfrm>
          <a:prstGeom prst="rect">
            <a:avLst/>
          </a:prstGeom>
        </p:spPr>
      </p:pic>
      <p:pic>
        <p:nvPicPr>
          <p:cNvPr id="5" name="Picture 4"/>
          <p:cNvPicPr>
            <a:picLocks noChangeAspect="1"/>
          </p:cNvPicPr>
          <p:nvPr/>
        </p:nvPicPr>
        <p:blipFill>
          <a:blip r:embed="rId4"/>
          <a:stretch>
            <a:fillRect/>
          </a:stretch>
        </p:blipFill>
        <p:spPr>
          <a:xfrm>
            <a:off x="3635896" y="4581128"/>
            <a:ext cx="4894180" cy="2419091"/>
          </a:xfrm>
          <a:prstGeom prst="rect">
            <a:avLst/>
          </a:prstGeom>
        </p:spPr>
      </p:pic>
    </p:spTree>
    <p:extLst>
      <p:ext uri="{BB962C8B-B14F-4D97-AF65-F5344CB8AC3E}">
        <p14:creationId xmlns:p14="http://schemas.microsoft.com/office/powerpoint/2010/main" val="2995787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Database setup</a:t>
            </a:r>
          </a:p>
        </p:txBody>
      </p:sp>
      <p:sp>
        <p:nvSpPr>
          <p:cNvPr id="3" name="Content Placeholder 2"/>
          <p:cNvSpPr>
            <a:spLocks noGrp="1"/>
          </p:cNvSpPr>
          <p:nvPr>
            <p:ph idx="1"/>
          </p:nvPr>
        </p:nvSpPr>
        <p:spPr/>
        <p:txBody>
          <a:bodyPr>
            <a:normAutofit/>
          </a:bodyPr>
          <a:lstStyle/>
          <a:p>
            <a:pPr>
              <a:spcAft>
                <a:spcPts val="600"/>
              </a:spcAft>
            </a:pPr>
            <a:r>
              <a:rPr lang="en-GB" sz="2000" dirty="0"/>
              <a:t>Download the database setup script (</a:t>
            </a:r>
            <a:r>
              <a:rPr lang="en-GB" sz="2000" b="1" dirty="0" err="1"/>
              <a:t>dbsetup.php</a:t>
            </a:r>
            <a:r>
              <a:rPr lang="en-GB" sz="2000" dirty="0"/>
              <a:t>) from Moodle into the </a:t>
            </a:r>
            <a:r>
              <a:rPr lang="en-GB" sz="2000" b="1" dirty="0" err="1"/>
              <a:t>UserAccountSystem</a:t>
            </a:r>
            <a:r>
              <a:rPr lang="en-GB" sz="2000" dirty="0"/>
              <a:t> folder.</a:t>
            </a:r>
          </a:p>
          <a:p>
            <a:pPr>
              <a:spcAft>
                <a:spcPts val="600"/>
              </a:spcAft>
            </a:pPr>
            <a:r>
              <a:rPr lang="en-GB" sz="2000" dirty="0"/>
              <a:t>Open your browser and in the address bar type </a:t>
            </a:r>
            <a:r>
              <a:rPr lang="en-GB" sz="2000" b="1" dirty="0"/>
              <a:t>http://account.system/dbsetup.php.</a:t>
            </a:r>
          </a:p>
        </p:txBody>
      </p:sp>
      <p:pic>
        <p:nvPicPr>
          <p:cNvPr id="4" name="Picture 3"/>
          <p:cNvPicPr>
            <a:picLocks noChangeAspect="1"/>
          </p:cNvPicPr>
          <p:nvPr/>
        </p:nvPicPr>
        <p:blipFill>
          <a:blip r:embed="rId3"/>
          <a:stretch>
            <a:fillRect/>
          </a:stretch>
        </p:blipFill>
        <p:spPr>
          <a:xfrm>
            <a:off x="2139121" y="3140967"/>
            <a:ext cx="5052618" cy="3626847"/>
          </a:xfrm>
          <a:prstGeom prst="rect">
            <a:avLst/>
          </a:prstGeom>
        </p:spPr>
      </p:pic>
    </p:spTree>
    <p:extLst>
      <p:ext uri="{BB962C8B-B14F-4D97-AF65-F5344CB8AC3E}">
        <p14:creationId xmlns:p14="http://schemas.microsoft.com/office/powerpoint/2010/main" val="716962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Database setup</a:t>
            </a:r>
          </a:p>
        </p:txBody>
      </p:sp>
      <p:sp>
        <p:nvSpPr>
          <p:cNvPr id="3" name="Content Placeholder 2"/>
          <p:cNvSpPr>
            <a:spLocks noGrp="1"/>
          </p:cNvSpPr>
          <p:nvPr>
            <p:ph idx="1"/>
          </p:nvPr>
        </p:nvSpPr>
        <p:spPr/>
        <p:txBody>
          <a:bodyPr>
            <a:normAutofit/>
          </a:bodyPr>
          <a:lstStyle/>
          <a:p>
            <a:r>
              <a:rPr lang="en-GB" sz="2000" dirty="0"/>
              <a:t>Double check the database setup by inspecting the new </a:t>
            </a:r>
            <a:r>
              <a:rPr lang="en-GB" sz="2000" b="1" dirty="0"/>
              <a:t>users</a:t>
            </a:r>
            <a:r>
              <a:rPr lang="en-GB" sz="2000" dirty="0"/>
              <a:t> table in </a:t>
            </a:r>
            <a:r>
              <a:rPr lang="en-GB" sz="2000" b="1" dirty="0" err="1"/>
              <a:t>PHPMyAdmin</a:t>
            </a:r>
            <a:r>
              <a:rPr lang="en-GB" sz="2000" b="1" dirty="0"/>
              <a:t>.</a:t>
            </a:r>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r>
              <a:rPr lang="en-GB" sz="2000" dirty="0"/>
              <a:t>This is the only table that our simple user account system will need.</a:t>
            </a:r>
          </a:p>
        </p:txBody>
      </p:sp>
      <p:pic>
        <p:nvPicPr>
          <p:cNvPr id="4" name="Picture 3"/>
          <p:cNvPicPr>
            <a:picLocks noChangeAspect="1"/>
          </p:cNvPicPr>
          <p:nvPr/>
        </p:nvPicPr>
        <p:blipFill>
          <a:blip r:embed="rId2"/>
          <a:stretch>
            <a:fillRect/>
          </a:stretch>
        </p:blipFill>
        <p:spPr>
          <a:xfrm>
            <a:off x="520362" y="2852936"/>
            <a:ext cx="8166438" cy="1656184"/>
          </a:xfrm>
          <a:prstGeom prst="rect">
            <a:avLst/>
          </a:prstGeom>
        </p:spPr>
      </p:pic>
    </p:spTree>
    <p:extLst>
      <p:ext uri="{BB962C8B-B14F-4D97-AF65-F5344CB8AC3E}">
        <p14:creationId xmlns:p14="http://schemas.microsoft.com/office/powerpoint/2010/main" val="293948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In this session…</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r>
              <a:rPr lang="en-GB" sz="2400" dirty="0"/>
              <a:t>Recap PHP and MySQL connectivity</a:t>
            </a:r>
          </a:p>
          <a:p>
            <a:pPr lvl="1">
              <a:spcBef>
                <a:spcPts val="0"/>
              </a:spcBef>
            </a:pPr>
            <a:r>
              <a:rPr lang="en-GB" sz="1600" dirty="0"/>
              <a:t>Last exercise progress</a:t>
            </a:r>
          </a:p>
          <a:p>
            <a:pPr lvl="1">
              <a:spcBef>
                <a:spcPts val="0"/>
              </a:spcBef>
            </a:pPr>
            <a:r>
              <a:rPr lang="en-GB" sz="1600" dirty="0"/>
              <a:t>Reading list</a:t>
            </a:r>
          </a:p>
          <a:p>
            <a:pPr lvl="1">
              <a:spcBef>
                <a:spcPts val="0"/>
              </a:spcBef>
            </a:pPr>
            <a:r>
              <a:rPr lang="en-GB" sz="1600" dirty="0"/>
              <a:t>Stateful vs RESTful</a:t>
            </a:r>
          </a:p>
          <a:p>
            <a:pPr lvl="1">
              <a:spcBef>
                <a:spcPts val="0"/>
              </a:spcBef>
              <a:spcAft>
                <a:spcPts val="600"/>
              </a:spcAft>
            </a:pPr>
            <a:r>
              <a:rPr lang="en-GB" sz="1600" dirty="0"/>
              <a:t>Use of the PHP session</a:t>
            </a:r>
          </a:p>
          <a:p>
            <a:r>
              <a:rPr lang="en-GB" sz="2400" dirty="0"/>
              <a:t>PHP and Object-orientation</a:t>
            </a:r>
          </a:p>
          <a:p>
            <a:pPr lvl="1">
              <a:spcBef>
                <a:spcPts val="0"/>
              </a:spcBef>
            </a:pPr>
            <a:r>
              <a:rPr lang="en-GB" sz="1600" dirty="0"/>
              <a:t>PHP and OOP</a:t>
            </a:r>
          </a:p>
          <a:p>
            <a:pPr lvl="1">
              <a:spcBef>
                <a:spcPts val="0"/>
              </a:spcBef>
            </a:pPr>
            <a:r>
              <a:rPr lang="en-GB" sz="1600" dirty="0"/>
              <a:t>Namespace and foldering</a:t>
            </a:r>
          </a:p>
          <a:p>
            <a:pPr lvl="1">
              <a:spcBef>
                <a:spcPts val="0"/>
              </a:spcBef>
            </a:pPr>
            <a:r>
              <a:rPr lang="en-GB" sz="1600" dirty="0"/>
              <a:t>Using a specific class</a:t>
            </a:r>
          </a:p>
          <a:p>
            <a:pPr lvl="1">
              <a:spcBef>
                <a:spcPts val="0"/>
              </a:spcBef>
            </a:pPr>
            <a:r>
              <a:rPr lang="en-GB" sz="1600" dirty="0"/>
              <a:t>MVC and frameworks</a:t>
            </a:r>
          </a:p>
          <a:p>
            <a:pPr lvl="0">
              <a:spcBef>
                <a:spcPts val="400"/>
              </a:spcBef>
            </a:pPr>
            <a:r>
              <a:rPr lang="en-GB" sz="2400" dirty="0"/>
              <a:t>Simple OOP user account system</a:t>
            </a:r>
          </a:p>
          <a:p>
            <a:pPr lvl="1">
              <a:spcBef>
                <a:spcPts val="400"/>
              </a:spcBef>
            </a:pPr>
            <a:r>
              <a:rPr lang="en-GB" sz="1600" dirty="0"/>
              <a:t>Project setup</a:t>
            </a:r>
          </a:p>
          <a:p>
            <a:pPr lvl="1">
              <a:spcBef>
                <a:spcPts val="400"/>
              </a:spcBef>
            </a:pPr>
            <a:r>
              <a:rPr lang="en-GB" sz="1600" dirty="0"/>
              <a:t>Project development workshop</a:t>
            </a:r>
          </a:p>
          <a:p>
            <a:endParaRPr lang="en-GB" sz="4400" dirty="0"/>
          </a:p>
          <a:p>
            <a:pPr lvl="1"/>
            <a:endParaRPr lang="en-GB" dirty="0"/>
          </a:p>
        </p:txBody>
      </p:sp>
    </p:spTree>
    <p:extLst>
      <p:ext uri="{BB962C8B-B14F-4D97-AF65-F5344CB8AC3E}">
        <p14:creationId xmlns:p14="http://schemas.microsoft.com/office/powerpoint/2010/main" val="601417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 setup</a:t>
            </a:r>
          </a:p>
        </p:txBody>
      </p:sp>
      <p:sp>
        <p:nvSpPr>
          <p:cNvPr id="3" name="Content Placeholder 2"/>
          <p:cNvSpPr>
            <a:spLocks noGrp="1"/>
          </p:cNvSpPr>
          <p:nvPr>
            <p:ph idx="1"/>
          </p:nvPr>
        </p:nvSpPr>
        <p:spPr/>
        <p:txBody>
          <a:bodyPr/>
          <a:lstStyle/>
          <a:p>
            <a:pPr>
              <a:spcAft>
                <a:spcPts val="600"/>
              </a:spcAft>
            </a:pPr>
            <a:r>
              <a:rPr lang="en-GB" sz="2000" dirty="0"/>
              <a:t>Open Brackets and add a new </a:t>
            </a:r>
            <a:r>
              <a:rPr lang="en-GB" sz="2000" b="1" dirty="0"/>
              <a:t>index.php</a:t>
            </a:r>
            <a:r>
              <a:rPr lang="en-GB" sz="2000" dirty="0"/>
              <a:t> file to the </a:t>
            </a:r>
            <a:r>
              <a:rPr lang="en-GB" sz="2000" b="1" dirty="0"/>
              <a:t>UserAccountSystem</a:t>
            </a:r>
            <a:r>
              <a:rPr lang="en-GB" sz="2000" dirty="0"/>
              <a:t> folder as in previous sessions.</a:t>
            </a:r>
          </a:p>
          <a:p>
            <a:r>
              <a:rPr lang="en-GB" sz="2000" dirty="0"/>
              <a:t>Add two folders to this same </a:t>
            </a:r>
            <a:r>
              <a:rPr lang="en-GB" sz="2000" b="1" dirty="0" err="1"/>
              <a:t>UserAccountSystem</a:t>
            </a:r>
            <a:r>
              <a:rPr lang="en-GB" sz="2000" dirty="0"/>
              <a:t> folder:</a:t>
            </a:r>
          </a:p>
          <a:p>
            <a:pPr lvl="1">
              <a:spcBef>
                <a:spcPts val="0"/>
              </a:spcBef>
            </a:pPr>
            <a:r>
              <a:rPr lang="en-GB" sz="1600" dirty="0"/>
              <a:t>classes</a:t>
            </a:r>
          </a:p>
          <a:p>
            <a:pPr lvl="1">
              <a:spcBef>
                <a:spcPts val="0"/>
              </a:spcBef>
              <a:spcAft>
                <a:spcPts val="600"/>
              </a:spcAft>
            </a:pPr>
            <a:r>
              <a:rPr lang="en-GB" sz="1600" dirty="0"/>
              <a:t>views</a:t>
            </a:r>
          </a:p>
          <a:p>
            <a:r>
              <a:rPr lang="en-GB" sz="2000" dirty="0"/>
              <a:t>The </a:t>
            </a:r>
            <a:r>
              <a:rPr lang="en-GB" sz="2000" b="1" dirty="0"/>
              <a:t>UserAccountSystem</a:t>
            </a:r>
            <a:r>
              <a:rPr lang="en-GB" sz="2000" dirty="0"/>
              <a:t> folder should now look like this.</a:t>
            </a:r>
          </a:p>
          <a:p>
            <a:endParaRPr lang="en-GB" sz="2000" dirty="0"/>
          </a:p>
          <a:p>
            <a:endParaRPr lang="en-GB" dirty="0"/>
          </a:p>
        </p:txBody>
      </p:sp>
      <p:pic>
        <p:nvPicPr>
          <p:cNvPr id="4" name="Picture 3"/>
          <p:cNvPicPr>
            <a:picLocks noChangeAspect="1"/>
          </p:cNvPicPr>
          <p:nvPr/>
        </p:nvPicPr>
        <p:blipFill>
          <a:blip r:embed="rId3"/>
          <a:stretch>
            <a:fillRect/>
          </a:stretch>
        </p:blipFill>
        <p:spPr>
          <a:xfrm>
            <a:off x="1323975" y="4293096"/>
            <a:ext cx="6496050" cy="1552575"/>
          </a:xfrm>
          <a:prstGeom prst="rect">
            <a:avLst/>
          </a:prstGeom>
        </p:spPr>
      </p:pic>
    </p:spTree>
    <p:extLst>
      <p:ext uri="{BB962C8B-B14F-4D97-AF65-F5344CB8AC3E}">
        <p14:creationId xmlns:p14="http://schemas.microsoft.com/office/powerpoint/2010/main" val="1037826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index.php</a:t>
            </a:r>
          </a:p>
        </p:txBody>
      </p:sp>
      <p:sp>
        <p:nvSpPr>
          <p:cNvPr id="3" name="Content Placeholder 2"/>
          <p:cNvSpPr>
            <a:spLocks noGrp="1"/>
          </p:cNvSpPr>
          <p:nvPr>
            <p:ph idx="1"/>
          </p:nvPr>
        </p:nvSpPr>
        <p:spPr/>
        <p:txBody>
          <a:bodyPr>
            <a:normAutofit/>
          </a:bodyPr>
          <a:lstStyle/>
          <a:p>
            <a:pPr>
              <a:spcAft>
                <a:spcPts val="600"/>
              </a:spcAft>
            </a:pPr>
            <a:r>
              <a:rPr lang="en-GB" sz="2000" dirty="0"/>
              <a:t>The </a:t>
            </a:r>
            <a:r>
              <a:rPr lang="en-GB" sz="2000" b="1" dirty="0"/>
              <a:t>index</a:t>
            </a:r>
            <a:r>
              <a:rPr lang="en-GB" sz="2000" dirty="0"/>
              <a:t> page will only hold a very rough project framework which will be filled by specific views served from the </a:t>
            </a:r>
            <a:r>
              <a:rPr lang="en-GB" sz="2000" b="1" dirty="0"/>
              <a:t>views</a:t>
            </a:r>
            <a:r>
              <a:rPr lang="en-GB" sz="2000" dirty="0"/>
              <a:t> folder as dictated by a project controller class.</a:t>
            </a:r>
          </a:p>
          <a:p>
            <a:pPr>
              <a:spcAft>
                <a:spcPts val="600"/>
              </a:spcAft>
            </a:pPr>
            <a:r>
              <a:rPr lang="en-GB" sz="2000" dirty="0"/>
              <a:t>In Brackets, add a PHP block to the top of the </a:t>
            </a:r>
            <a:r>
              <a:rPr lang="en-GB" sz="2000" b="1" dirty="0" err="1"/>
              <a:t>index.php</a:t>
            </a:r>
            <a:r>
              <a:rPr lang="en-GB" sz="2000" dirty="0"/>
              <a:t> page.</a:t>
            </a:r>
          </a:p>
          <a:p>
            <a:pPr>
              <a:spcAft>
                <a:spcPts val="600"/>
              </a:spcAft>
            </a:pPr>
            <a:r>
              <a:rPr lang="en-GB" sz="2000" dirty="0"/>
              <a:t>Next add a class autoloader call-back function as shown below.</a:t>
            </a:r>
          </a:p>
        </p:txBody>
      </p:sp>
      <p:pic>
        <p:nvPicPr>
          <p:cNvPr id="4" name="Picture 3"/>
          <p:cNvPicPr>
            <a:picLocks noChangeAspect="1"/>
          </p:cNvPicPr>
          <p:nvPr/>
        </p:nvPicPr>
        <p:blipFill>
          <a:blip r:embed="rId3"/>
          <a:stretch>
            <a:fillRect/>
          </a:stretch>
        </p:blipFill>
        <p:spPr>
          <a:xfrm>
            <a:off x="570384" y="4149080"/>
            <a:ext cx="8003232" cy="1779451"/>
          </a:xfrm>
          <a:prstGeom prst="rect">
            <a:avLst/>
          </a:prstGeom>
        </p:spPr>
      </p:pic>
    </p:spTree>
    <p:extLst>
      <p:ext uri="{BB962C8B-B14F-4D97-AF65-F5344CB8AC3E}">
        <p14:creationId xmlns:p14="http://schemas.microsoft.com/office/powerpoint/2010/main" val="3484210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index.php</a:t>
            </a:r>
          </a:p>
        </p:txBody>
      </p:sp>
      <p:sp>
        <p:nvSpPr>
          <p:cNvPr id="3" name="Content Placeholder 2"/>
          <p:cNvSpPr>
            <a:spLocks noGrp="1"/>
          </p:cNvSpPr>
          <p:nvPr>
            <p:ph idx="1"/>
          </p:nvPr>
        </p:nvSpPr>
        <p:spPr/>
        <p:txBody>
          <a:bodyPr>
            <a:normAutofit/>
          </a:bodyPr>
          <a:lstStyle/>
          <a:p>
            <a:pPr>
              <a:spcAft>
                <a:spcPts val="600"/>
              </a:spcAft>
            </a:pPr>
            <a:r>
              <a:rPr lang="en-GB" sz="2000" dirty="0"/>
              <a:t>Next, add a </a:t>
            </a:r>
            <a:r>
              <a:rPr lang="en-GB" sz="2000" b="1" dirty="0"/>
              <a:t>use</a:t>
            </a:r>
            <a:r>
              <a:rPr lang="en-GB" sz="2000" dirty="0"/>
              <a:t> statement to include a class called </a:t>
            </a:r>
            <a:r>
              <a:rPr lang="en-GB" sz="2000" b="1" dirty="0"/>
              <a:t>UserController</a:t>
            </a:r>
            <a:r>
              <a:rPr lang="en-GB" sz="2000" dirty="0"/>
              <a:t> (we have not created this yet), which is found in the </a:t>
            </a:r>
            <a:r>
              <a:rPr lang="en-GB" sz="2000" b="1" dirty="0"/>
              <a:t>classes</a:t>
            </a:r>
            <a:r>
              <a:rPr lang="en-GB" sz="2000" dirty="0"/>
              <a:t> folder.</a:t>
            </a:r>
          </a:p>
          <a:p>
            <a:pPr>
              <a:spcAft>
                <a:spcPts val="600"/>
              </a:spcAft>
            </a:pPr>
            <a:r>
              <a:rPr lang="en-GB" sz="2000" dirty="0"/>
              <a:t>Thanks to the </a:t>
            </a:r>
            <a:r>
              <a:rPr lang="en-GB" sz="2000" b="1" dirty="0"/>
              <a:t>autoload</a:t>
            </a:r>
            <a:r>
              <a:rPr lang="en-GB" sz="2000" dirty="0"/>
              <a:t> function, any class (either bespoke or third party) named in a </a:t>
            </a:r>
            <a:r>
              <a:rPr lang="en-GB" sz="2000" b="1" dirty="0"/>
              <a:t>use</a:t>
            </a:r>
            <a:r>
              <a:rPr lang="en-GB" sz="2000" dirty="0"/>
              <a:t> statement will be available to the project.</a:t>
            </a:r>
          </a:p>
          <a:p>
            <a:pPr>
              <a:spcAft>
                <a:spcPts val="600"/>
              </a:spcAft>
            </a:pPr>
            <a:r>
              <a:rPr lang="en-GB" sz="2000" dirty="0"/>
              <a:t>The </a:t>
            </a:r>
            <a:r>
              <a:rPr lang="en-GB" sz="2000" b="1" dirty="0"/>
              <a:t>use</a:t>
            </a:r>
            <a:r>
              <a:rPr lang="en-GB" sz="2000" dirty="0"/>
              <a:t> statement must be included before any display logic or HTML which is why it is included at the top of this file.</a:t>
            </a:r>
          </a:p>
        </p:txBody>
      </p:sp>
      <p:pic>
        <p:nvPicPr>
          <p:cNvPr id="5" name="Picture 4"/>
          <p:cNvPicPr>
            <a:picLocks noChangeAspect="1"/>
          </p:cNvPicPr>
          <p:nvPr/>
        </p:nvPicPr>
        <p:blipFill>
          <a:blip r:embed="rId3"/>
          <a:stretch>
            <a:fillRect/>
          </a:stretch>
        </p:blipFill>
        <p:spPr>
          <a:xfrm>
            <a:off x="457200" y="4221088"/>
            <a:ext cx="8092008" cy="1996842"/>
          </a:xfrm>
          <a:prstGeom prst="rect">
            <a:avLst/>
          </a:prstGeom>
        </p:spPr>
      </p:pic>
    </p:spTree>
    <p:extLst>
      <p:ext uri="{BB962C8B-B14F-4D97-AF65-F5344CB8AC3E}">
        <p14:creationId xmlns:p14="http://schemas.microsoft.com/office/powerpoint/2010/main" val="1621993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index.php</a:t>
            </a:r>
          </a:p>
        </p:txBody>
      </p:sp>
      <p:sp>
        <p:nvSpPr>
          <p:cNvPr id="3" name="Content Placeholder 2"/>
          <p:cNvSpPr>
            <a:spLocks noGrp="1"/>
          </p:cNvSpPr>
          <p:nvPr>
            <p:ph idx="1"/>
          </p:nvPr>
        </p:nvSpPr>
        <p:spPr/>
        <p:txBody>
          <a:bodyPr>
            <a:normAutofit/>
          </a:bodyPr>
          <a:lstStyle/>
          <a:p>
            <a:pPr>
              <a:spcAft>
                <a:spcPts val="600"/>
              </a:spcAft>
            </a:pPr>
            <a:r>
              <a:rPr lang="en-GB" sz="2000" dirty="0"/>
              <a:t>Next, add a </a:t>
            </a:r>
            <a:r>
              <a:rPr lang="en-GB" sz="2000" b="1" dirty="0"/>
              <a:t>use</a:t>
            </a:r>
            <a:r>
              <a:rPr lang="en-GB" sz="2000" dirty="0"/>
              <a:t> statement to include a class called </a:t>
            </a:r>
            <a:r>
              <a:rPr lang="en-GB" sz="2000" b="1" dirty="0"/>
              <a:t>UserController</a:t>
            </a:r>
            <a:r>
              <a:rPr lang="en-GB" sz="2000" dirty="0"/>
              <a:t> (we have not created this yet), which is found in the </a:t>
            </a:r>
            <a:r>
              <a:rPr lang="en-GB" sz="2000" b="1" dirty="0"/>
              <a:t>classes</a:t>
            </a:r>
            <a:r>
              <a:rPr lang="en-GB" sz="2000" dirty="0"/>
              <a:t> folder.</a:t>
            </a:r>
          </a:p>
          <a:p>
            <a:pPr>
              <a:spcAft>
                <a:spcPts val="600"/>
              </a:spcAft>
            </a:pPr>
            <a:r>
              <a:rPr lang="en-GB" sz="2000" dirty="0"/>
              <a:t>Thanks to the </a:t>
            </a:r>
            <a:r>
              <a:rPr lang="en-GB" sz="2000" b="1" dirty="0"/>
              <a:t>autoload</a:t>
            </a:r>
            <a:r>
              <a:rPr lang="en-GB" sz="2000" dirty="0"/>
              <a:t> function, any class (either bespoke or third party) named in a </a:t>
            </a:r>
            <a:r>
              <a:rPr lang="en-GB" sz="2000" b="1" dirty="0"/>
              <a:t>use</a:t>
            </a:r>
            <a:r>
              <a:rPr lang="en-GB" sz="2000" dirty="0"/>
              <a:t> statement will be available to the project.</a:t>
            </a:r>
          </a:p>
          <a:p>
            <a:pPr>
              <a:spcAft>
                <a:spcPts val="600"/>
              </a:spcAft>
            </a:pPr>
            <a:r>
              <a:rPr lang="en-GB" sz="2000" dirty="0"/>
              <a:t>The </a:t>
            </a:r>
            <a:r>
              <a:rPr lang="en-GB" sz="2000" b="1" dirty="0"/>
              <a:t>use</a:t>
            </a:r>
            <a:r>
              <a:rPr lang="en-GB" sz="2000" dirty="0"/>
              <a:t> statement must be included before any display logic or HTML which is why it is included at the top of this file.</a:t>
            </a:r>
          </a:p>
          <a:p>
            <a:pPr>
              <a:spcAft>
                <a:spcPts val="600"/>
              </a:spcAft>
            </a:pPr>
            <a:r>
              <a:rPr lang="en-GB" sz="2000" dirty="0"/>
              <a:t>Add the highlighted code.</a:t>
            </a:r>
          </a:p>
        </p:txBody>
      </p:sp>
      <p:pic>
        <p:nvPicPr>
          <p:cNvPr id="4" name="Picture 3"/>
          <p:cNvPicPr>
            <a:picLocks noChangeAspect="1"/>
          </p:cNvPicPr>
          <p:nvPr/>
        </p:nvPicPr>
        <p:blipFill>
          <a:blip r:embed="rId3"/>
          <a:stretch>
            <a:fillRect/>
          </a:stretch>
        </p:blipFill>
        <p:spPr>
          <a:xfrm>
            <a:off x="369446" y="4365104"/>
            <a:ext cx="8405108" cy="2233588"/>
          </a:xfrm>
          <a:prstGeom prst="rect">
            <a:avLst/>
          </a:prstGeom>
        </p:spPr>
      </p:pic>
    </p:spTree>
    <p:extLst>
      <p:ext uri="{BB962C8B-B14F-4D97-AF65-F5344CB8AC3E}">
        <p14:creationId xmlns:p14="http://schemas.microsoft.com/office/powerpoint/2010/main" val="3020216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index.php</a:t>
            </a:r>
          </a:p>
        </p:txBody>
      </p:sp>
      <p:sp>
        <p:nvSpPr>
          <p:cNvPr id="3" name="Content Placeholder 2"/>
          <p:cNvSpPr>
            <a:spLocks noGrp="1"/>
          </p:cNvSpPr>
          <p:nvPr>
            <p:ph idx="1"/>
          </p:nvPr>
        </p:nvSpPr>
        <p:spPr/>
        <p:txBody>
          <a:bodyPr>
            <a:normAutofit/>
          </a:bodyPr>
          <a:lstStyle/>
          <a:p>
            <a:pPr>
              <a:spcAft>
                <a:spcPts val="600"/>
              </a:spcAft>
            </a:pPr>
            <a:r>
              <a:rPr lang="en-GB" sz="2000" dirty="0"/>
              <a:t>This application is a user-login system so the PHP session is required to keep track of users who have successfully logged in.</a:t>
            </a:r>
          </a:p>
          <a:p>
            <a:pPr>
              <a:spcAft>
                <a:spcPts val="600"/>
              </a:spcAft>
            </a:pPr>
            <a:r>
              <a:rPr lang="en-GB" sz="2000" dirty="0"/>
              <a:t>Add a </a:t>
            </a:r>
            <a:r>
              <a:rPr lang="en-GB" sz="2000" b="1" dirty="0" err="1"/>
              <a:t>session_start</a:t>
            </a:r>
            <a:r>
              <a:rPr lang="en-GB" sz="2000" b="1" dirty="0"/>
              <a:t>()</a:t>
            </a:r>
            <a:r>
              <a:rPr lang="en-GB" sz="2000" dirty="0"/>
              <a:t> statement to indicate that the session will be used.</a:t>
            </a:r>
          </a:p>
          <a:p>
            <a:pPr>
              <a:spcAft>
                <a:spcPts val="600"/>
              </a:spcAft>
            </a:pPr>
            <a:r>
              <a:rPr lang="en-GB" sz="2000" dirty="0"/>
              <a:t>Finally, we instantiate the </a:t>
            </a:r>
            <a:r>
              <a:rPr lang="en-GB" sz="2000" b="1" dirty="0"/>
              <a:t>UserController</a:t>
            </a:r>
            <a:r>
              <a:rPr lang="en-GB" sz="2000" dirty="0"/>
              <a:t> object and create a reference for it in </a:t>
            </a:r>
            <a:r>
              <a:rPr lang="en-GB" sz="2000" b="1" dirty="0"/>
              <a:t>$</a:t>
            </a:r>
            <a:r>
              <a:rPr lang="en-GB" sz="2000" b="1" dirty="0" err="1"/>
              <a:t>uc</a:t>
            </a:r>
            <a:r>
              <a:rPr lang="en-GB" sz="2000" b="1" dirty="0"/>
              <a:t>.</a:t>
            </a:r>
          </a:p>
          <a:p>
            <a:pPr>
              <a:spcAft>
                <a:spcPts val="600"/>
              </a:spcAft>
            </a:pPr>
            <a:r>
              <a:rPr lang="en-GB" sz="2000" dirty="0"/>
              <a:t>Add the highlighted code as shown below.</a:t>
            </a:r>
          </a:p>
        </p:txBody>
      </p:sp>
      <p:pic>
        <p:nvPicPr>
          <p:cNvPr id="5" name="Picture 4"/>
          <p:cNvPicPr>
            <a:picLocks noChangeAspect="1"/>
          </p:cNvPicPr>
          <p:nvPr/>
        </p:nvPicPr>
        <p:blipFill>
          <a:blip r:embed="rId3"/>
          <a:stretch>
            <a:fillRect/>
          </a:stretch>
        </p:blipFill>
        <p:spPr>
          <a:xfrm>
            <a:off x="426368" y="4163756"/>
            <a:ext cx="8291264" cy="2237044"/>
          </a:xfrm>
          <a:prstGeom prst="rect">
            <a:avLst/>
          </a:prstGeom>
        </p:spPr>
      </p:pic>
    </p:spTree>
    <p:extLst>
      <p:ext uri="{BB962C8B-B14F-4D97-AF65-F5344CB8AC3E}">
        <p14:creationId xmlns:p14="http://schemas.microsoft.com/office/powerpoint/2010/main" val="3955534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index.php</a:t>
            </a:r>
          </a:p>
        </p:txBody>
      </p:sp>
      <p:sp>
        <p:nvSpPr>
          <p:cNvPr id="3" name="Content Placeholder 2"/>
          <p:cNvSpPr>
            <a:spLocks noGrp="1"/>
          </p:cNvSpPr>
          <p:nvPr>
            <p:ph idx="1"/>
          </p:nvPr>
        </p:nvSpPr>
        <p:spPr/>
        <p:txBody>
          <a:bodyPr>
            <a:normAutofit/>
          </a:bodyPr>
          <a:lstStyle/>
          <a:p>
            <a:pPr>
              <a:spcAft>
                <a:spcPts val="600"/>
              </a:spcAft>
            </a:pPr>
            <a:r>
              <a:rPr lang="en-GB" sz="2000" dirty="0"/>
              <a:t>Next, add the minimal framework HTML to the </a:t>
            </a:r>
            <a:r>
              <a:rPr lang="en-GB" sz="2000" b="1" dirty="0" err="1"/>
              <a:t>index.php</a:t>
            </a:r>
            <a:r>
              <a:rPr lang="en-GB" sz="2000" dirty="0"/>
              <a:t> page.</a:t>
            </a:r>
          </a:p>
          <a:p>
            <a:pPr>
              <a:spcAft>
                <a:spcPts val="600"/>
              </a:spcAft>
            </a:pPr>
            <a:r>
              <a:rPr lang="en-GB" sz="2000" dirty="0"/>
              <a:t>This contains a few PHP print statements which will include public properties of the </a:t>
            </a:r>
            <a:r>
              <a:rPr lang="en-GB" sz="2000" b="1" dirty="0"/>
              <a:t>$</a:t>
            </a:r>
            <a:r>
              <a:rPr lang="en-GB" sz="2000" b="1" dirty="0" err="1"/>
              <a:t>uc</a:t>
            </a:r>
            <a:r>
              <a:rPr lang="en-GB" sz="2000" b="1" dirty="0"/>
              <a:t> </a:t>
            </a:r>
            <a:r>
              <a:rPr lang="en-GB" sz="2000" dirty="0"/>
              <a:t>(</a:t>
            </a:r>
            <a:r>
              <a:rPr lang="en-GB" sz="2000" b="1" dirty="0" err="1"/>
              <a:t>UserController</a:t>
            </a:r>
            <a:r>
              <a:rPr lang="en-GB" sz="2000" dirty="0"/>
              <a:t>).</a:t>
            </a:r>
          </a:p>
          <a:p>
            <a:pPr>
              <a:spcAft>
                <a:spcPts val="600"/>
              </a:spcAft>
            </a:pPr>
            <a:r>
              <a:rPr lang="en-GB" sz="2000" dirty="0"/>
              <a:t>Add the highlighted code.</a:t>
            </a:r>
          </a:p>
        </p:txBody>
      </p:sp>
      <p:pic>
        <p:nvPicPr>
          <p:cNvPr id="4" name="Picture 3"/>
          <p:cNvPicPr>
            <a:picLocks noChangeAspect="1"/>
          </p:cNvPicPr>
          <p:nvPr/>
        </p:nvPicPr>
        <p:blipFill>
          <a:blip r:embed="rId3"/>
          <a:stretch>
            <a:fillRect/>
          </a:stretch>
        </p:blipFill>
        <p:spPr>
          <a:xfrm>
            <a:off x="1547664" y="3356992"/>
            <a:ext cx="6059630" cy="3279329"/>
          </a:xfrm>
          <a:prstGeom prst="rect">
            <a:avLst/>
          </a:prstGeom>
        </p:spPr>
      </p:pic>
    </p:spTree>
    <p:extLst>
      <p:ext uri="{BB962C8B-B14F-4D97-AF65-F5344CB8AC3E}">
        <p14:creationId xmlns:p14="http://schemas.microsoft.com/office/powerpoint/2010/main" val="3260974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Adding the UserController class</a:t>
            </a:r>
          </a:p>
        </p:txBody>
      </p:sp>
      <p:sp>
        <p:nvSpPr>
          <p:cNvPr id="3" name="Content Placeholder 2"/>
          <p:cNvSpPr>
            <a:spLocks noGrp="1"/>
          </p:cNvSpPr>
          <p:nvPr>
            <p:ph idx="1"/>
          </p:nvPr>
        </p:nvSpPr>
        <p:spPr/>
        <p:txBody>
          <a:bodyPr>
            <a:normAutofit/>
          </a:bodyPr>
          <a:lstStyle/>
          <a:p>
            <a:pPr>
              <a:spcAft>
                <a:spcPts val="600"/>
              </a:spcAft>
            </a:pPr>
            <a:r>
              <a:rPr lang="en-GB" sz="2000" dirty="0"/>
              <a:t>Add a new file to the classes folder, call it </a:t>
            </a:r>
            <a:r>
              <a:rPr lang="en-GB" sz="2000" b="1" dirty="0" err="1"/>
              <a:t>UserController.php</a:t>
            </a:r>
            <a:r>
              <a:rPr lang="en-GB" sz="2000" b="1" dirty="0"/>
              <a:t>.</a:t>
            </a:r>
          </a:p>
          <a:p>
            <a:pPr>
              <a:spcAft>
                <a:spcPts val="600"/>
              </a:spcAft>
            </a:pPr>
            <a:r>
              <a:rPr lang="en-GB" sz="2000" dirty="0"/>
              <a:t>This file will be an object which will house all of our application logic.</a:t>
            </a:r>
          </a:p>
          <a:p>
            <a:pPr>
              <a:spcAft>
                <a:spcPts val="600"/>
              </a:spcAft>
            </a:pPr>
            <a:r>
              <a:rPr lang="en-GB" sz="2000" dirty="0"/>
              <a:t>This class requires a namespace of </a:t>
            </a:r>
            <a:r>
              <a:rPr lang="en-GB" sz="2000" b="1" dirty="0"/>
              <a:t>classes</a:t>
            </a:r>
            <a:r>
              <a:rPr lang="en-GB" sz="2000" dirty="0"/>
              <a:t> as it is to be found inside a folder of that name, this helps any code it contains locate itself relative to the project root.</a:t>
            </a:r>
          </a:p>
          <a:p>
            <a:pPr>
              <a:spcAft>
                <a:spcPts val="600"/>
              </a:spcAft>
            </a:pPr>
            <a:r>
              <a:rPr lang="en-GB" sz="2000" dirty="0"/>
              <a:t>Add the code and comments below.</a:t>
            </a:r>
          </a:p>
          <a:p>
            <a:pPr>
              <a:spcAft>
                <a:spcPts val="600"/>
              </a:spcAft>
            </a:pPr>
            <a:endParaRPr lang="en-GB" sz="2000" dirty="0"/>
          </a:p>
        </p:txBody>
      </p:sp>
      <p:pic>
        <p:nvPicPr>
          <p:cNvPr id="7" name="Picture 6"/>
          <p:cNvPicPr>
            <a:picLocks noChangeAspect="1"/>
          </p:cNvPicPr>
          <p:nvPr/>
        </p:nvPicPr>
        <p:blipFill>
          <a:blip r:embed="rId3"/>
          <a:stretch>
            <a:fillRect/>
          </a:stretch>
        </p:blipFill>
        <p:spPr>
          <a:xfrm>
            <a:off x="1524000" y="4293096"/>
            <a:ext cx="6096000" cy="2190750"/>
          </a:xfrm>
          <a:prstGeom prst="rect">
            <a:avLst/>
          </a:prstGeom>
        </p:spPr>
      </p:pic>
    </p:spTree>
    <p:extLst>
      <p:ext uri="{BB962C8B-B14F-4D97-AF65-F5344CB8AC3E}">
        <p14:creationId xmlns:p14="http://schemas.microsoft.com/office/powerpoint/2010/main" val="514777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Member attributes</a:t>
            </a:r>
          </a:p>
        </p:txBody>
      </p:sp>
      <p:sp>
        <p:nvSpPr>
          <p:cNvPr id="3" name="Content Placeholder 2"/>
          <p:cNvSpPr>
            <a:spLocks noGrp="1"/>
          </p:cNvSpPr>
          <p:nvPr>
            <p:ph idx="1"/>
          </p:nvPr>
        </p:nvSpPr>
        <p:spPr/>
        <p:txBody>
          <a:bodyPr>
            <a:normAutofit/>
          </a:bodyPr>
          <a:lstStyle/>
          <a:p>
            <a:pPr>
              <a:spcAft>
                <a:spcPts val="600"/>
              </a:spcAft>
            </a:pPr>
            <a:r>
              <a:rPr lang="en-GB" sz="2000" dirty="0"/>
              <a:t>This class will need a few attributes which should be added first.</a:t>
            </a:r>
          </a:p>
          <a:p>
            <a:pPr>
              <a:spcAft>
                <a:spcPts val="600"/>
              </a:spcAft>
            </a:pPr>
            <a:r>
              <a:rPr lang="en-GB" sz="2000" dirty="0"/>
              <a:t>The </a:t>
            </a:r>
            <a:r>
              <a:rPr lang="en-GB" sz="2000" b="1" dirty="0"/>
              <a:t>public</a:t>
            </a:r>
            <a:r>
              <a:rPr lang="en-GB" sz="2000" dirty="0"/>
              <a:t> keyword denotes attributes which are in scope and to and usable by code outside of this class.</a:t>
            </a:r>
          </a:p>
          <a:p>
            <a:pPr>
              <a:spcAft>
                <a:spcPts val="600"/>
              </a:spcAft>
            </a:pPr>
            <a:r>
              <a:rPr lang="en-GB" sz="2000" dirty="0"/>
              <a:t>The </a:t>
            </a:r>
            <a:r>
              <a:rPr lang="en-GB" sz="2000" b="1" dirty="0"/>
              <a:t>private</a:t>
            </a:r>
            <a:r>
              <a:rPr lang="en-GB" sz="2000" dirty="0"/>
              <a:t> keyword denotes attributes which are in scope only within this class.</a:t>
            </a:r>
          </a:p>
          <a:p>
            <a:pPr>
              <a:spcAft>
                <a:spcPts val="600"/>
              </a:spcAft>
            </a:pPr>
            <a:r>
              <a:rPr lang="en-GB" sz="2000" dirty="0"/>
              <a:t>Add the highlighted code and comments.</a:t>
            </a:r>
          </a:p>
        </p:txBody>
      </p:sp>
      <p:pic>
        <p:nvPicPr>
          <p:cNvPr id="4" name="Picture 3"/>
          <p:cNvPicPr>
            <a:picLocks noChangeAspect="1"/>
          </p:cNvPicPr>
          <p:nvPr/>
        </p:nvPicPr>
        <p:blipFill>
          <a:blip r:embed="rId3"/>
          <a:stretch>
            <a:fillRect/>
          </a:stretch>
        </p:blipFill>
        <p:spPr>
          <a:xfrm>
            <a:off x="1313638" y="4087995"/>
            <a:ext cx="6516724" cy="2511358"/>
          </a:xfrm>
          <a:prstGeom prst="rect">
            <a:avLst/>
          </a:prstGeom>
        </p:spPr>
      </p:pic>
    </p:spTree>
    <p:extLst>
      <p:ext uri="{BB962C8B-B14F-4D97-AF65-F5344CB8AC3E}">
        <p14:creationId xmlns:p14="http://schemas.microsoft.com/office/powerpoint/2010/main" val="3581389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Constructor function</a:t>
            </a:r>
          </a:p>
        </p:txBody>
      </p:sp>
      <p:sp>
        <p:nvSpPr>
          <p:cNvPr id="3" name="Content Placeholder 2"/>
          <p:cNvSpPr>
            <a:spLocks noGrp="1"/>
          </p:cNvSpPr>
          <p:nvPr>
            <p:ph idx="1"/>
          </p:nvPr>
        </p:nvSpPr>
        <p:spPr/>
        <p:txBody>
          <a:bodyPr>
            <a:normAutofit/>
          </a:bodyPr>
          <a:lstStyle/>
          <a:p>
            <a:pPr>
              <a:spcAft>
                <a:spcPts val="600"/>
              </a:spcAft>
            </a:pPr>
            <a:r>
              <a:rPr lang="en-GB" sz="2000" dirty="0"/>
              <a:t>Constructor functions in PHP always follow the same syntax and are used to initialise data required when the class is instantiated .</a:t>
            </a:r>
          </a:p>
          <a:p>
            <a:pPr>
              <a:spcAft>
                <a:spcPts val="600"/>
              </a:spcAft>
            </a:pPr>
            <a:r>
              <a:rPr lang="en-GB" sz="2000" dirty="0"/>
              <a:t>In this case the constructor checks the session for a logged in user and records the logged in user if found in the session, then calls a method of itself named </a:t>
            </a:r>
            <a:r>
              <a:rPr lang="en-GB" sz="2000" b="1" dirty="0"/>
              <a:t>Router</a:t>
            </a:r>
            <a:r>
              <a:rPr lang="en-GB" sz="2000" dirty="0"/>
              <a:t> (we will code this next).</a:t>
            </a:r>
          </a:p>
          <a:p>
            <a:pPr>
              <a:spcAft>
                <a:spcPts val="600"/>
              </a:spcAft>
            </a:pPr>
            <a:r>
              <a:rPr lang="en-GB" sz="2000" dirty="0"/>
              <a:t>Add the highlighted code below.</a:t>
            </a:r>
          </a:p>
        </p:txBody>
      </p:sp>
      <p:pic>
        <p:nvPicPr>
          <p:cNvPr id="4" name="Picture 3"/>
          <p:cNvPicPr>
            <a:picLocks noChangeAspect="1"/>
          </p:cNvPicPr>
          <p:nvPr/>
        </p:nvPicPr>
        <p:blipFill rotWithShape="1">
          <a:blip r:embed="rId3"/>
          <a:srcRect t="18620"/>
          <a:stretch/>
        </p:blipFill>
        <p:spPr>
          <a:xfrm>
            <a:off x="457200" y="4293096"/>
            <a:ext cx="8229600" cy="2296376"/>
          </a:xfrm>
          <a:prstGeom prst="rect">
            <a:avLst/>
          </a:prstGeom>
        </p:spPr>
      </p:pic>
    </p:spTree>
    <p:extLst>
      <p:ext uri="{BB962C8B-B14F-4D97-AF65-F5344CB8AC3E}">
        <p14:creationId xmlns:p14="http://schemas.microsoft.com/office/powerpoint/2010/main" val="3738743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Router</a:t>
            </a:r>
          </a:p>
        </p:txBody>
      </p:sp>
      <p:sp>
        <p:nvSpPr>
          <p:cNvPr id="3" name="Content Placeholder 2"/>
          <p:cNvSpPr>
            <a:spLocks noGrp="1"/>
          </p:cNvSpPr>
          <p:nvPr>
            <p:ph idx="1"/>
          </p:nvPr>
        </p:nvSpPr>
        <p:spPr>
          <a:xfrm>
            <a:off x="457200" y="1775191"/>
            <a:ext cx="8229600" cy="4966177"/>
          </a:xfrm>
        </p:spPr>
        <p:txBody>
          <a:bodyPr>
            <a:normAutofit/>
          </a:bodyPr>
          <a:lstStyle/>
          <a:p>
            <a:pPr>
              <a:spcAft>
                <a:spcPts val="600"/>
              </a:spcAft>
            </a:pPr>
            <a:r>
              <a:rPr lang="en-GB" sz="2000" dirty="0"/>
              <a:t>Many frameworks use a single landing page (</a:t>
            </a:r>
            <a:r>
              <a:rPr lang="en-GB" sz="2000" b="1" dirty="0"/>
              <a:t>index.php</a:t>
            </a:r>
            <a:r>
              <a:rPr lang="en-GB" sz="2000" dirty="0"/>
              <a:t>) and then employ a concept of a Router which makes the decisions about what action has been requested and what (if any) application logic needs to be processed to complete the request.</a:t>
            </a:r>
          </a:p>
          <a:p>
            <a:pPr>
              <a:spcAft>
                <a:spcPts val="600"/>
              </a:spcAft>
            </a:pPr>
            <a:r>
              <a:rPr lang="en-GB" sz="2000" b="1" dirty="0"/>
              <a:t>Laravel</a:t>
            </a:r>
            <a:r>
              <a:rPr lang="en-GB" sz="2000" dirty="0"/>
              <a:t> and </a:t>
            </a:r>
            <a:r>
              <a:rPr lang="en-GB" sz="2000" b="1" dirty="0" err="1"/>
              <a:t>CakePHP</a:t>
            </a:r>
            <a:r>
              <a:rPr lang="en-GB" sz="2000" dirty="0"/>
              <a:t> use a system of </a:t>
            </a:r>
            <a:r>
              <a:rPr lang="en-GB" sz="2000" b="1" dirty="0"/>
              <a:t>URL rewriting </a:t>
            </a:r>
            <a:r>
              <a:rPr lang="en-GB" sz="2000" dirty="0"/>
              <a:t>and trapping to map routes to URLs (an example of </a:t>
            </a:r>
            <a:r>
              <a:rPr lang="en-GB" sz="2000" b="1" dirty="0"/>
              <a:t>Laravel</a:t>
            </a:r>
            <a:r>
              <a:rPr lang="en-GB" sz="2000" dirty="0"/>
              <a:t> routing is shown below).</a:t>
            </a:r>
          </a:p>
          <a:p>
            <a:pPr>
              <a:spcAft>
                <a:spcPts val="600"/>
              </a:spcAft>
            </a:pPr>
            <a:r>
              <a:rPr lang="en-GB" sz="2000" dirty="0"/>
              <a:t>This project is not large enough to require something of that scale but we need some sense of routing and this should be an easily identified and isolated block of code, hence it gets its own function.</a:t>
            </a:r>
          </a:p>
          <a:p>
            <a:pPr>
              <a:spcAft>
                <a:spcPts val="600"/>
              </a:spcAft>
            </a:pPr>
            <a:endParaRPr lang="en-GB" sz="2000" dirty="0"/>
          </a:p>
          <a:p>
            <a:pPr>
              <a:spcAft>
                <a:spcPts val="600"/>
              </a:spcAft>
            </a:pPr>
            <a:endParaRPr lang="en-GB" sz="2000" dirty="0"/>
          </a:p>
          <a:p>
            <a:pPr>
              <a:spcAft>
                <a:spcPts val="600"/>
              </a:spcAft>
            </a:pPr>
            <a:endParaRPr lang="en-GB" sz="2000" dirty="0"/>
          </a:p>
          <a:p>
            <a:pPr>
              <a:spcAft>
                <a:spcPts val="600"/>
              </a:spcAft>
            </a:pPr>
            <a:endParaRPr lang="en-GB" sz="2000" dirty="0"/>
          </a:p>
          <a:p>
            <a:pPr algn="r">
              <a:spcAft>
                <a:spcPts val="600"/>
              </a:spcAft>
            </a:pPr>
            <a:r>
              <a:rPr lang="en-GB" sz="1400" dirty="0"/>
              <a:t>This code is an example, </a:t>
            </a:r>
            <a:r>
              <a:rPr lang="en-GB" sz="1400" b="1" dirty="0"/>
              <a:t>DO NOT </a:t>
            </a:r>
            <a:r>
              <a:rPr lang="en-GB" sz="1400" dirty="0"/>
              <a:t>add it to the project currently open</a:t>
            </a:r>
          </a:p>
        </p:txBody>
      </p:sp>
      <p:pic>
        <p:nvPicPr>
          <p:cNvPr id="4" name="Picture 3"/>
          <p:cNvPicPr>
            <a:picLocks noChangeAspect="1"/>
          </p:cNvPicPr>
          <p:nvPr/>
        </p:nvPicPr>
        <p:blipFill rotWithShape="1">
          <a:blip r:embed="rId3"/>
          <a:srcRect t="-1" r="33419" b="71455"/>
          <a:stretch/>
        </p:blipFill>
        <p:spPr>
          <a:xfrm>
            <a:off x="827584" y="5373216"/>
            <a:ext cx="7704868" cy="655954"/>
          </a:xfrm>
          <a:prstGeom prst="rect">
            <a:avLst/>
          </a:prstGeom>
        </p:spPr>
      </p:pic>
    </p:spTree>
    <p:extLst>
      <p:ext uri="{BB962C8B-B14F-4D97-AF65-F5344CB8AC3E}">
        <p14:creationId xmlns:p14="http://schemas.microsoft.com/office/powerpoint/2010/main" val="4061979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Recap PHP and MySQL connectivity</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39702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a Router function</a:t>
            </a:r>
          </a:p>
        </p:txBody>
      </p:sp>
      <p:sp>
        <p:nvSpPr>
          <p:cNvPr id="3" name="Content Placeholder 2"/>
          <p:cNvSpPr>
            <a:spLocks noGrp="1"/>
          </p:cNvSpPr>
          <p:nvPr>
            <p:ph idx="1"/>
          </p:nvPr>
        </p:nvSpPr>
        <p:spPr/>
        <p:txBody>
          <a:bodyPr>
            <a:normAutofit lnSpcReduction="10000"/>
          </a:bodyPr>
          <a:lstStyle/>
          <a:p>
            <a:pPr>
              <a:spcAft>
                <a:spcPts val="600"/>
              </a:spcAft>
            </a:pPr>
            <a:r>
              <a:rPr lang="en-GB" sz="2000" dirty="0"/>
              <a:t>Our router will make decisions about the presence of certain information contained in </a:t>
            </a:r>
            <a:r>
              <a:rPr lang="en-GB" sz="2000" b="1" dirty="0"/>
              <a:t>$_POST</a:t>
            </a:r>
            <a:r>
              <a:rPr lang="en-GB" sz="2000" dirty="0"/>
              <a:t>, </a:t>
            </a:r>
            <a:r>
              <a:rPr lang="en-GB" sz="2000" b="1" dirty="0"/>
              <a:t>$_GET </a:t>
            </a:r>
            <a:r>
              <a:rPr lang="en-GB" sz="2000" dirty="0"/>
              <a:t>and </a:t>
            </a:r>
            <a:r>
              <a:rPr lang="en-GB" sz="2000" b="1" dirty="0"/>
              <a:t>$_SESSION.</a:t>
            </a:r>
          </a:p>
          <a:p>
            <a:pPr>
              <a:spcAft>
                <a:spcPts val="600"/>
              </a:spcAft>
            </a:pPr>
            <a:r>
              <a:rPr lang="en-GB" sz="2000" dirty="0"/>
              <a:t>The Router function will then call functions which will run application logic and will set the </a:t>
            </a:r>
            <a:r>
              <a:rPr lang="en-GB" sz="2000" b="1" dirty="0"/>
              <a:t>$message</a:t>
            </a:r>
            <a:r>
              <a:rPr lang="en-GB" sz="2000" dirty="0"/>
              <a:t>, </a:t>
            </a:r>
            <a:r>
              <a:rPr lang="en-GB" sz="2000" b="1" dirty="0"/>
              <a:t>$title </a:t>
            </a:r>
            <a:r>
              <a:rPr lang="en-GB" sz="2000" dirty="0"/>
              <a:t>and </a:t>
            </a:r>
            <a:r>
              <a:rPr lang="en-GB" sz="2000" b="1" dirty="0"/>
              <a:t>$content </a:t>
            </a:r>
            <a:r>
              <a:rPr lang="en-GB" sz="2000" dirty="0"/>
              <a:t>attributes ready for the final view to be drawn.</a:t>
            </a:r>
          </a:p>
          <a:p>
            <a:pPr>
              <a:spcAft>
                <a:spcPts val="600"/>
              </a:spcAft>
            </a:pPr>
            <a:r>
              <a:rPr lang="en-GB" sz="2000" dirty="0"/>
              <a:t>We should take a moment to consider which functions will be needed.</a:t>
            </a:r>
          </a:p>
          <a:p>
            <a:r>
              <a:rPr lang="en-GB" sz="2000" dirty="0"/>
              <a:t>The application deals with user a user login system so it will need:</a:t>
            </a:r>
          </a:p>
          <a:p>
            <a:pPr lvl="1"/>
            <a:r>
              <a:rPr lang="en-GB" sz="1600" dirty="0"/>
              <a:t>A login form for users who are not logged in but have an account</a:t>
            </a:r>
          </a:p>
          <a:p>
            <a:pPr lvl="1"/>
            <a:r>
              <a:rPr lang="en-GB" sz="1600" dirty="0"/>
              <a:t>A login function to process a login request from the form</a:t>
            </a:r>
          </a:p>
          <a:p>
            <a:pPr lvl="1"/>
            <a:r>
              <a:rPr lang="en-GB" sz="1600" dirty="0"/>
              <a:t>A register form for users who are not logged in and do not have an account</a:t>
            </a:r>
          </a:p>
          <a:p>
            <a:pPr lvl="1"/>
            <a:r>
              <a:rPr lang="en-GB" sz="1600" dirty="0"/>
              <a:t>A register function to process a new account request from the form</a:t>
            </a:r>
          </a:p>
          <a:p>
            <a:pPr lvl="1"/>
            <a:r>
              <a:rPr lang="en-GB" sz="1600" dirty="0"/>
              <a:t>A welcome page to greet the user when they successfully log in</a:t>
            </a:r>
          </a:p>
          <a:p>
            <a:pPr lvl="1">
              <a:spcAft>
                <a:spcPts val="600"/>
              </a:spcAft>
            </a:pPr>
            <a:r>
              <a:rPr lang="en-GB" sz="1600" dirty="0"/>
              <a:t>A logout function for a user who has finished using the application</a:t>
            </a:r>
          </a:p>
          <a:p>
            <a:r>
              <a:rPr lang="en-GB" sz="2000" dirty="0"/>
              <a:t>We should get the login form and the register form views working first.</a:t>
            </a:r>
          </a:p>
        </p:txBody>
      </p:sp>
    </p:spTree>
    <p:extLst>
      <p:ext uri="{BB962C8B-B14F-4D97-AF65-F5344CB8AC3E}">
        <p14:creationId xmlns:p14="http://schemas.microsoft.com/office/powerpoint/2010/main" val="1853701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Login view</a:t>
            </a:r>
          </a:p>
        </p:txBody>
      </p:sp>
      <p:sp>
        <p:nvSpPr>
          <p:cNvPr id="3" name="Content Placeholder 2"/>
          <p:cNvSpPr>
            <a:spLocks noGrp="1"/>
          </p:cNvSpPr>
          <p:nvPr>
            <p:ph idx="1"/>
          </p:nvPr>
        </p:nvSpPr>
        <p:spPr/>
        <p:txBody>
          <a:bodyPr>
            <a:normAutofit/>
          </a:bodyPr>
          <a:lstStyle/>
          <a:p>
            <a:pPr>
              <a:spcAft>
                <a:spcPts val="600"/>
              </a:spcAft>
            </a:pPr>
            <a:r>
              <a:rPr lang="en-GB" sz="2000" dirty="0"/>
              <a:t>Create a new file in the </a:t>
            </a:r>
            <a:r>
              <a:rPr lang="en-GB" sz="2000" b="1" dirty="0"/>
              <a:t>views</a:t>
            </a:r>
            <a:r>
              <a:rPr lang="en-GB" sz="2000" dirty="0"/>
              <a:t> folder with the filename </a:t>
            </a:r>
            <a:r>
              <a:rPr lang="en-GB" sz="2000" b="1" dirty="0" err="1"/>
              <a:t>login.php</a:t>
            </a:r>
            <a:r>
              <a:rPr lang="en-GB" sz="2000" b="1" dirty="0"/>
              <a:t>.</a:t>
            </a:r>
          </a:p>
          <a:p>
            <a:pPr>
              <a:spcAft>
                <a:spcPts val="600"/>
              </a:spcAft>
            </a:pPr>
            <a:r>
              <a:rPr lang="en-GB" sz="2000" dirty="0"/>
              <a:t>This file contains a PHP string with a simple HTML login form inside.</a:t>
            </a:r>
          </a:p>
          <a:p>
            <a:pPr>
              <a:spcAft>
                <a:spcPts val="600"/>
              </a:spcAft>
            </a:pPr>
            <a:r>
              <a:rPr lang="en-GB" sz="2000" dirty="0"/>
              <a:t>Note the </a:t>
            </a:r>
            <a:r>
              <a:rPr lang="en-GB" sz="2000" b="1" dirty="0"/>
              <a:t>hidden</a:t>
            </a:r>
            <a:r>
              <a:rPr lang="en-GB" sz="2000" dirty="0"/>
              <a:t> input called action with a value of </a:t>
            </a:r>
            <a:r>
              <a:rPr lang="en-GB" sz="2000" b="1" dirty="0"/>
              <a:t>login</a:t>
            </a:r>
            <a:r>
              <a:rPr lang="en-GB" sz="2000" dirty="0"/>
              <a:t> – this will be used by our router function.</a:t>
            </a:r>
          </a:p>
          <a:p>
            <a:pPr>
              <a:spcAft>
                <a:spcPts val="600"/>
              </a:spcAft>
            </a:pPr>
            <a:r>
              <a:rPr lang="en-GB" sz="2000" dirty="0"/>
              <a:t>Also note the use of a hyperlink with a get value of register = 1 – this will also be used by our router function.</a:t>
            </a:r>
          </a:p>
          <a:p>
            <a:pPr>
              <a:spcAft>
                <a:spcPts val="600"/>
              </a:spcAft>
            </a:pPr>
            <a:r>
              <a:rPr lang="en-GB" sz="2000" dirty="0"/>
              <a:t>Add the following code and save the view.</a:t>
            </a:r>
          </a:p>
        </p:txBody>
      </p:sp>
      <p:pic>
        <p:nvPicPr>
          <p:cNvPr id="4" name="Picture 3"/>
          <p:cNvPicPr>
            <a:picLocks noChangeAspect="1"/>
          </p:cNvPicPr>
          <p:nvPr/>
        </p:nvPicPr>
        <p:blipFill>
          <a:blip r:embed="rId2"/>
          <a:stretch>
            <a:fillRect/>
          </a:stretch>
        </p:blipFill>
        <p:spPr>
          <a:xfrm>
            <a:off x="611560" y="4437112"/>
            <a:ext cx="7920880" cy="2204717"/>
          </a:xfrm>
          <a:prstGeom prst="rect">
            <a:avLst/>
          </a:prstGeom>
        </p:spPr>
      </p:pic>
    </p:spTree>
    <p:extLst>
      <p:ext uri="{BB962C8B-B14F-4D97-AF65-F5344CB8AC3E}">
        <p14:creationId xmlns:p14="http://schemas.microsoft.com/office/powerpoint/2010/main" val="3986222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a Router function</a:t>
            </a:r>
          </a:p>
        </p:txBody>
      </p:sp>
      <p:sp>
        <p:nvSpPr>
          <p:cNvPr id="3" name="Content Placeholder 2"/>
          <p:cNvSpPr>
            <a:spLocks noGrp="1"/>
          </p:cNvSpPr>
          <p:nvPr>
            <p:ph idx="1"/>
          </p:nvPr>
        </p:nvSpPr>
        <p:spPr/>
        <p:txBody>
          <a:bodyPr>
            <a:normAutofit/>
          </a:bodyPr>
          <a:lstStyle/>
          <a:p>
            <a:pPr>
              <a:spcAft>
                <a:spcPts val="600"/>
              </a:spcAft>
            </a:pPr>
            <a:r>
              <a:rPr lang="en-GB" sz="2000" dirty="0"/>
              <a:t>By default we should show the login form as this is the most likely thing that a user would want at the start of an interaction.</a:t>
            </a:r>
          </a:p>
          <a:p>
            <a:pPr>
              <a:spcAft>
                <a:spcPts val="600"/>
              </a:spcAft>
            </a:pPr>
            <a:r>
              <a:rPr lang="en-GB" sz="2000" dirty="0"/>
              <a:t>For now we add a Router function to </a:t>
            </a:r>
            <a:r>
              <a:rPr lang="en-GB" sz="2000" b="1" dirty="0"/>
              <a:t>UserController</a:t>
            </a:r>
            <a:r>
              <a:rPr lang="en-GB" sz="2000" dirty="0"/>
              <a:t> which simply makes a call to another function called </a:t>
            </a:r>
            <a:r>
              <a:rPr lang="en-GB" sz="2000" b="1" dirty="0" err="1"/>
              <a:t>setLoginPage</a:t>
            </a:r>
            <a:r>
              <a:rPr lang="en-GB" sz="2000" b="1" dirty="0"/>
              <a:t>.</a:t>
            </a:r>
          </a:p>
          <a:p>
            <a:pPr>
              <a:spcAft>
                <a:spcPts val="600"/>
              </a:spcAft>
            </a:pPr>
            <a:r>
              <a:rPr lang="en-GB" sz="2000" dirty="0"/>
              <a:t>Add the highlighted code and comments to </a:t>
            </a:r>
            <a:r>
              <a:rPr lang="en-GB" sz="2000" b="1" dirty="0" err="1"/>
              <a:t>UserController.php</a:t>
            </a:r>
            <a:r>
              <a:rPr lang="en-GB" sz="2000" b="1" dirty="0"/>
              <a:t>.</a:t>
            </a:r>
          </a:p>
        </p:txBody>
      </p:sp>
      <p:pic>
        <p:nvPicPr>
          <p:cNvPr id="4" name="Picture 3"/>
          <p:cNvPicPr>
            <a:picLocks noChangeAspect="1"/>
          </p:cNvPicPr>
          <p:nvPr/>
        </p:nvPicPr>
        <p:blipFill>
          <a:blip r:embed="rId3"/>
          <a:stretch>
            <a:fillRect/>
          </a:stretch>
        </p:blipFill>
        <p:spPr>
          <a:xfrm>
            <a:off x="755576" y="3717032"/>
            <a:ext cx="7843849" cy="2880320"/>
          </a:xfrm>
          <a:prstGeom prst="rect">
            <a:avLst/>
          </a:prstGeom>
        </p:spPr>
      </p:pic>
    </p:spTree>
    <p:extLst>
      <p:ext uri="{BB962C8B-B14F-4D97-AF65-F5344CB8AC3E}">
        <p14:creationId xmlns:p14="http://schemas.microsoft.com/office/powerpoint/2010/main" val="3413923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a:t>
            </a:r>
            <a:r>
              <a:rPr lang="en-GB" dirty="0" err="1"/>
              <a:t>setLoginPage</a:t>
            </a:r>
            <a:endParaRPr lang="en-GB" dirty="0"/>
          </a:p>
        </p:txBody>
      </p:sp>
      <p:sp>
        <p:nvSpPr>
          <p:cNvPr id="3" name="Content Placeholder 2"/>
          <p:cNvSpPr>
            <a:spLocks noGrp="1"/>
          </p:cNvSpPr>
          <p:nvPr>
            <p:ph idx="1"/>
          </p:nvPr>
        </p:nvSpPr>
        <p:spPr/>
        <p:txBody>
          <a:bodyPr>
            <a:normAutofit/>
          </a:bodyPr>
          <a:lstStyle/>
          <a:p>
            <a:r>
              <a:rPr lang="en-GB" sz="2000" dirty="0"/>
              <a:t>Now that we have called </a:t>
            </a:r>
            <a:r>
              <a:rPr lang="en-GB" sz="2000" b="1" dirty="0" err="1"/>
              <a:t>setLoginPage</a:t>
            </a:r>
            <a:r>
              <a:rPr lang="en-GB" sz="2000" dirty="0"/>
              <a:t>, we should code it.</a:t>
            </a:r>
          </a:p>
          <a:p>
            <a:r>
              <a:rPr lang="en-GB" sz="2000" dirty="0"/>
              <a:t>This function simply assigns values to a few of the object attributes.</a:t>
            </a:r>
          </a:p>
          <a:p>
            <a:r>
              <a:rPr lang="en-GB" sz="2000" dirty="0"/>
              <a:t>It does nothing other than assign a view so no other application logic is present.</a:t>
            </a:r>
          </a:p>
          <a:p>
            <a:r>
              <a:rPr lang="en-GB" sz="2000" dirty="0"/>
              <a:t>Add the highlighted code to </a:t>
            </a:r>
            <a:r>
              <a:rPr lang="en-GB" sz="2000" b="1" dirty="0" err="1"/>
              <a:t>UserController.php</a:t>
            </a:r>
            <a:r>
              <a:rPr lang="en-GB" sz="2000" dirty="0"/>
              <a:t> and save all files.</a:t>
            </a:r>
          </a:p>
        </p:txBody>
      </p:sp>
      <p:pic>
        <p:nvPicPr>
          <p:cNvPr id="4" name="Picture 3"/>
          <p:cNvPicPr>
            <a:picLocks noChangeAspect="1"/>
          </p:cNvPicPr>
          <p:nvPr/>
        </p:nvPicPr>
        <p:blipFill>
          <a:blip r:embed="rId3"/>
          <a:stretch>
            <a:fillRect/>
          </a:stretch>
        </p:blipFill>
        <p:spPr>
          <a:xfrm>
            <a:off x="683568" y="3573016"/>
            <a:ext cx="7776864" cy="2994301"/>
          </a:xfrm>
          <a:prstGeom prst="rect">
            <a:avLst/>
          </a:prstGeom>
        </p:spPr>
      </p:pic>
    </p:spTree>
    <p:extLst>
      <p:ext uri="{BB962C8B-B14F-4D97-AF65-F5344CB8AC3E}">
        <p14:creationId xmlns:p14="http://schemas.microsoft.com/office/powerpoint/2010/main" val="1488088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the </a:t>
            </a:r>
            <a:r>
              <a:rPr lang="en-GB" dirty="0" err="1"/>
              <a:t>applicaiton</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The application does not do a lot at present, but should now be complete enough to serve our login form.</a:t>
            </a:r>
          </a:p>
          <a:p>
            <a:pPr>
              <a:spcAft>
                <a:spcPts val="600"/>
              </a:spcAft>
            </a:pPr>
            <a:r>
              <a:rPr lang="en-GB" sz="2000" dirty="0"/>
              <a:t>Open a web browser and navigate to </a:t>
            </a:r>
            <a:r>
              <a:rPr lang="en-GB" sz="2000" dirty="0">
                <a:hlinkClick r:id="rId2"/>
              </a:rPr>
              <a:t>http://account.system</a:t>
            </a:r>
            <a:r>
              <a:rPr lang="en-GB" sz="2000" dirty="0"/>
              <a:t>.</a:t>
            </a:r>
          </a:p>
          <a:p>
            <a:pPr>
              <a:spcAft>
                <a:spcPts val="600"/>
              </a:spcAft>
            </a:pPr>
            <a:r>
              <a:rPr lang="en-GB" sz="2000" dirty="0"/>
              <a:t>You should see a page similar to the one below.</a:t>
            </a:r>
          </a:p>
        </p:txBody>
      </p:sp>
      <p:pic>
        <p:nvPicPr>
          <p:cNvPr id="5" name="Picture 4"/>
          <p:cNvPicPr>
            <a:picLocks noChangeAspect="1"/>
          </p:cNvPicPr>
          <p:nvPr/>
        </p:nvPicPr>
        <p:blipFill>
          <a:blip r:embed="rId3"/>
          <a:stretch>
            <a:fillRect/>
          </a:stretch>
        </p:blipFill>
        <p:spPr>
          <a:xfrm>
            <a:off x="2446312" y="3501008"/>
            <a:ext cx="4251375" cy="2965350"/>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22884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a register view</a:t>
            </a:r>
          </a:p>
        </p:txBody>
      </p:sp>
      <p:sp>
        <p:nvSpPr>
          <p:cNvPr id="3" name="Content Placeholder 2"/>
          <p:cNvSpPr>
            <a:spLocks noGrp="1"/>
          </p:cNvSpPr>
          <p:nvPr>
            <p:ph idx="1"/>
          </p:nvPr>
        </p:nvSpPr>
        <p:spPr/>
        <p:txBody>
          <a:bodyPr>
            <a:normAutofit/>
          </a:bodyPr>
          <a:lstStyle/>
          <a:p>
            <a:pPr>
              <a:spcAft>
                <a:spcPts val="600"/>
              </a:spcAft>
            </a:pPr>
            <a:r>
              <a:rPr lang="en-GB" sz="2000" dirty="0"/>
              <a:t>Of course, nobody has an account yet as there is no user information in our database to login with.</a:t>
            </a:r>
          </a:p>
          <a:p>
            <a:pPr>
              <a:spcAft>
                <a:spcPts val="600"/>
              </a:spcAft>
            </a:pPr>
            <a:r>
              <a:rPr lang="en-GB" sz="2000" dirty="0"/>
              <a:t>To fix this we can implement a register form.</a:t>
            </a:r>
          </a:p>
          <a:p>
            <a:pPr>
              <a:spcAft>
                <a:spcPts val="600"/>
              </a:spcAft>
            </a:pPr>
            <a:r>
              <a:rPr lang="en-GB" sz="2000" dirty="0"/>
              <a:t>Create a new file in the </a:t>
            </a:r>
            <a:r>
              <a:rPr lang="en-GB" sz="2000" b="1" dirty="0"/>
              <a:t>views</a:t>
            </a:r>
            <a:r>
              <a:rPr lang="en-GB" sz="2000" dirty="0"/>
              <a:t> folder named </a:t>
            </a:r>
            <a:r>
              <a:rPr lang="en-GB" sz="2000" b="1" dirty="0" err="1"/>
              <a:t>register.php</a:t>
            </a:r>
            <a:r>
              <a:rPr lang="en-GB" sz="2000" b="1" dirty="0"/>
              <a:t>.</a:t>
            </a:r>
          </a:p>
          <a:p>
            <a:pPr>
              <a:spcAft>
                <a:spcPts val="600"/>
              </a:spcAft>
            </a:pPr>
            <a:r>
              <a:rPr lang="en-GB" sz="2000" dirty="0"/>
              <a:t>Add the code below and save this file.</a:t>
            </a:r>
          </a:p>
          <a:p>
            <a:pPr>
              <a:spcAft>
                <a:spcPts val="600"/>
              </a:spcAft>
            </a:pPr>
            <a:endParaRPr lang="en-GB" sz="2000" dirty="0"/>
          </a:p>
        </p:txBody>
      </p:sp>
      <p:pic>
        <p:nvPicPr>
          <p:cNvPr id="4" name="Picture 3"/>
          <p:cNvPicPr>
            <a:picLocks noChangeAspect="1"/>
          </p:cNvPicPr>
          <p:nvPr/>
        </p:nvPicPr>
        <p:blipFill>
          <a:blip r:embed="rId3"/>
          <a:stretch>
            <a:fillRect/>
          </a:stretch>
        </p:blipFill>
        <p:spPr>
          <a:xfrm>
            <a:off x="323528" y="3891709"/>
            <a:ext cx="8496944" cy="2509091"/>
          </a:xfrm>
          <a:prstGeom prst="rect">
            <a:avLst/>
          </a:prstGeom>
        </p:spPr>
      </p:pic>
    </p:spTree>
    <p:extLst>
      <p:ext uri="{BB962C8B-B14F-4D97-AF65-F5344CB8AC3E}">
        <p14:creationId xmlns:p14="http://schemas.microsoft.com/office/powerpoint/2010/main" val="220659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a:t>
            </a:r>
            <a:r>
              <a:rPr lang="en-GB" dirty="0" err="1"/>
              <a:t>setRegisterPage</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Next, add a </a:t>
            </a:r>
            <a:r>
              <a:rPr lang="en-GB" sz="2000" b="1" dirty="0" err="1"/>
              <a:t>setRegisterPage</a:t>
            </a:r>
            <a:r>
              <a:rPr lang="en-GB" sz="2000" dirty="0"/>
              <a:t> function to </a:t>
            </a:r>
            <a:r>
              <a:rPr lang="en-GB" sz="2000" b="1" dirty="0" err="1"/>
              <a:t>UserController</a:t>
            </a:r>
            <a:r>
              <a:rPr lang="en-GB" sz="2000" b="1" dirty="0"/>
              <a:t>.</a:t>
            </a:r>
          </a:p>
          <a:p>
            <a:pPr>
              <a:spcAft>
                <a:spcPts val="600"/>
              </a:spcAft>
            </a:pPr>
            <a:r>
              <a:rPr lang="en-GB" sz="2000" dirty="0"/>
              <a:t>This function also has no application logic and simply calls a view.</a:t>
            </a:r>
          </a:p>
          <a:p>
            <a:pPr>
              <a:spcAft>
                <a:spcPts val="600"/>
              </a:spcAft>
            </a:pPr>
            <a:r>
              <a:rPr lang="en-GB" sz="2000" dirty="0"/>
              <a:t>Add the highlighted code to </a:t>
            </a:r>
            <a:r>
              <a:rPr lang="en-GB" sz="2000" b="1" dirty="0" err="1"/>
              <a:t>UserController.php</a:t>
            </a:r>
            <a:r>
              <a:rPr lang="en-GB" sz="2000" b="1" dirty="0"/>
              <a:t>.</a:t>
            </a:r>
          </a:p>
        </p:txBody>
      </p:sp>
      <p:pic>
        <p:nvPicPr>
          <p:cNvPr id="4" name="Picture 3"/>
          <p:cNvPicPr>
            <a:picLocks noChangeAspect="1"/>
          </p:cNvPicPr>
          <p:nvPr/>
        </p:nvPicPr>
        <p:blipFill>
          <a:blip r:embed="rId2"/>
          <a:stretch>
            <a:fillRect/>
          </a:stretch>
        </p:blipFill>
        <p:spPr>
          <a:xfrm>
            <a:off x="570384" y="3424841"/>
            <a:ext cx="8003232" cy="2975959"/>
          </a:xfrm>
          <a:prstGeom prst="rect">
            <a:avLst/>
          </a:prstGeom>
        </p:spPr>
      </p:pic>
    </p:spTree>
    <p:extLst>
      <p:ext uri="{BB962C8B-B14F-4D97-AF65-F5344CB8AC3E}">
        <p14:creationId xmlns:p14="http://schemas.microsoft.com/office/powerpoint/2010/main" val="143032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Routing to the registration page</a:t>
            </a:r>
          </a:p>
        </p:txBody>
      </p:sp>
      <p:sp>
        <p:nvSpPr>
          <p:cNvPr id="3" name="Content Placeholder 2"/>
          <p:cNvSpPr>
            <a:spLocks noGrp="1"/>
          </p:cNvSpPr>
          <p:nvPr>
            <p:ph idx="1"/>
          </p:nvPr>
        </p:nvSpPr>
        <p:spPr/>
        <p:txBody>
          <a:bodyPr>
            <a:normAutofit/>
          </a:bodyPr>
          <a:lstStyle/>
          <a:p>
            <a:pPr>
              <a:spcAft>
                <a:spcPts val="600"/>
              </a:spcAft>
            </a:pPr>
            <a:r>
              <a:rPr lang="en-GB" sz="2000" dirty="0"/>
              <a:t>Amend the </a:t>
            </a:r>
            <a:r>
              <a:rPr lang="en-GB" sz="2000" b="1" dirty="0"/>
              <a:t>Router</a:t>
            </a:r>
            <a:r>
              <a:rPr lang="en-GB" sz="2000" dirty="0"/>
              <a:t> function to contain an </a:t>
            </a:r>
            <a:r>
              <a:rPr lang="en-GB" sz="2000" b="1" dirty="0"/>
              <a:t>if</a:t>
            </a:r>
            <a:r>
              <a:rPr lang="en-GB" sz="2000" dirty="0"/>
              <a:t> </a:t>
            </a:r>
            <a:r>
              <a:rPr lang="en-GB" sz="2000" b="1" dirty="0"/>
              <a:t>/ else </a:t>
            </a:r>
            <a:r>
              <a:rPr lang="en-GB" sz="2000" dirty="0"/>
              <a:t>statement testing for the presence of </a:t>
            </a:r>
            <a:r>
              <a:rPr lang="en-GB" sz="2000" b="1" dirty="0"/>
              <a:t>$_GET[‘register’].</a:t>
            </a:r>
          </a:p>
          <a:p>
            <a:pPr>
              <a:spcAft>
                <a:spcPts val="600"/>
              </a:spcAft>
            </a:pPr>
            <a:r>
              <a:rPr lang="en-GB" sz="2000" dirty="0"/>
              <a:t>We will add additional clauses to this function in coming stages, each to represent one of the functions identified for this application on slide 30.</a:t>
            </a:r>
          </a:p>
          <a:p>
            <a:pPr>
              <a:spcAft>
                <a:spcPts val="600"/>
              </a:spcAft>
            </a:pPr>
            <a:r>
              <a:rPr lang="en-GB" sz="2000" dirty="0"/>
              <a:t>Change the Router function to add the highlighted code below.</a:t>
            </a:r>
          </a:p>
        </p:txBody>
      </p:sp>
      <p:pic>
        <p:nvPicPr>
          <p:cNvPr id="4" name="Picture 3"/>
          <p:cNvPicPr>
            <a:picLocks noChangeAspect="1"/>
          </p:cNvPicPr>
          <p:nvPr/>
        </p:nvPicPr>
        <p:blipFill>
          <a:blip r:embed="rId2"/>
          <a:stretch>
            <a:fillRect/>
          </a:stretch>
        </p:blipFill>
        <p:spPr>
          <a:xfrm>
            <a:off x="457200" y="3861048"/>
            <a:ext cx="8291264" cy="1230407"/>
          </a:xfrm>
          <a:prstGeom prst="rect">
            <a:avLst/>
          </a:prstGeom>
        </p:spPr>
      </p:pic>
    </p:spTree>
    <p:extLst>
      <p:ext uri="{BB962C8B-B14F-4D97-AF65-F5344CB8AC3E}">
        <p14:creationId xmlns:p14="http://schemas.microsoft.com/office/powerpoint/2010/main" val="3778864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the application</a:t>
            </a:r>
          </a:p>
        </p:txBody>
      </p:sp>
      <p:sp>
        <p:nvSpPr>
          <p:cNvPr id="3" name="Content Placeholder 2"/>
          <p:cNvSpPr>
            <a:spLocks noGrp="1"/>
          </p:cNvSpPr>
          <p:nvPr>
            <p:ph idx="1"/>
          </p:nvPr>
        </p:nvSpPr>
        <p:spPr/>
        <p:txBody>
          <a:bodyPr>
            <a:normAutofit/>
          </a:bodyPr>
          <a:lstStyle/>
          <a:p>
            <a:pPr>
              <a:spcAft>
                <a:spcPts val="600"/>
              </a:spcAft>
            </a:pPr>
            <a:r>
              <a:rPr lang="en-GB" sz="2000" dirty="0"/>
              <a:t>Refresh the page in the browser.</a:t>
            </a:r>
          </a:p>
          <a:p>
            <a:pPr>
              <a:spcAft>
                <a:spcPts val="600"/>
              </a:spcAft>
            </a:pPr>
            <a:r>
              <a:rPr lang="en-GB" sz="2000" dirty="0"/>
              <a:t>You should now be able to navigate between login and register views using the hyperlinks at the top of each page.</a:t>
            </a:r>
          </a:p>
        </p:txBody>
      </p:sp>
      <p:pic>
        <p:nvPicPr>
          <p:cNvPr id="4" name="Picture 3"/>
          <p:cNvPicPr>
            <a:picLocks noChangeAspect="1"/>
          </p:cNvPicPr>
          <p:nvPr/>
        </p:nvPicPr>
        <p:blipFill>
          <a:blip r:embed="rId3"/>
          <a:stretch>
            <a:fillRect/>
          </a:stretch>
        </p:blipFill>
        <p:spPr>
          <a:xfrm>
            <a:off x="2127039" y="3140968"/>
            <a:ext cx="4889922" cy="3413583"/>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21291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DBConnector</a:t>
            </a:r>
            <a:r>
              <a:rPr lang="en-GB" dirty="0"/>
              <a:t> class</a:t>
            </a:r>
          </a:p>
        </p:txBody>
      </p:sp>
      <p:sp>
        <p:nvSpPr>
          <p:cNvPr id="3" name="Content Placeholder 2"/>
          <p:cNvSpPr>
            <a:spLocks noGrp="1"/>
          </p:cNvSpPr>
          <p:nvPr>
            <p:ph idx="1"/>
          </p:nvPr>
        </p:nvSpPr>
        <p:spPr/>
        <p:txBody>
          <a:bodyPr>
            <a:normAutofit/>
          </a:bodyPr>
          <a:lstStyle/>
          <a:p>
            <a:pPr>
              <a:spcAft>
                <a:spcPts val="600"/>
              </a:spcAft>
            </a:pPr>
            <a:r>
              <a:rPr lang="en-GB" sz="2000" dirty="0"/>
              <a:t>In order for the system to work, it needs to connect to the database we created and setup earlier on.</a:t>
            </a:r>
          </a:p>
          <a:p>
            <a:pPr>
              <a:spcAft>
                <a:spcPts val="600"/>
              </a:spcAft>
            </a:pPr>
            <a:r>
              <a:rPr lang="en-GB" sz="2000" dirty="0"/>
              <a:t>In order to make this easier, all of the DB connection logic, error trapping and so on will be wrapped in another class.</a:t>
            </a:r>
          </a:p>
          <a:p>
            <a:pPr>
              <a:spcAft>
                <a:spcPts val="600"/>
              </a:spcAft>
            </a:pPr>
            <a:r>
              <a:rPr lang="en-GB" sz="2000" dirty="0"/>
              <a:t>This creates a neat blob of logic which is easily re-used in other projects as it will contain no functionality specific to this project beyond the connection account details.</a:t>
            </a:r>
          </a:p>
          <a:p>
            <a:r>
              <a:rPr lang="en-GB" sz="2000" dirty="0"/>
              <a:t>Create a new file in the </a:t>
            </a:r>
            <a:r>
              <a:rPr lang="en-GB" sz="2000" b="1" dirty="0"/>
              <a:t>classes</a:t>
            </a:r>
            <a:r>
              <a:rPr lang="en-GB" sz="2000" dirty="0"/>
              <a:t> folder with the name </a:t>
            </a:r>
            <a:r>
              <a:rPr lang="en-GB" sz="2000" b="1" dirty="0" err="1"/>
              <a:t>DBConnector.php</a:t>
            </a:r>
            <a:r>
              <a:rPr lang="en-GB" sz="2000" b="1" dirty="0"/>
              <a:t>.</a:t>
            </a:r>
          </a:p>
          <a:p>
            <a:pPr marL="118872" indent="0">
              <a:buNone/>
            </a:pPr>
            <a:endParaRPr lang="en-GB" sz="2000" b="1" dirty="0"/>
          </a:p>
        </p:txBody>
      </p:sp>
    </p:spTree>
    <p:extLst>
      <p:ext uri="{BB962C8B-B14F-4D97-AF65-F5344CB8AC3E}">
        <p14:creationId xmlns:p14="http://schemas.microsoft.com/office/powerpoint/2010/main" val="1027127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80D6-3606-4CC1-9D58-9734F74A621A}"/>
              </a:ext>
            </a:extLst>
          </p:cNvPr>
          <p:cNvSpPr>
            <a:spLocks noGrp="1"/>
          </p:cNvSpPr>
          <p:nvPr>
            <p:ph type="title"/>
          </p:nvPr>
        </p:nvSpPr>
        <p:spPr/>
        <p:txBody>
          <a:bodyPr/>
          <a:lstStyle/>
          <a:p>
            <a:r>
              <a:rPr lang="en-GB" dirty="0"/>
              <a:t>Quick recap</a:t>
            </a:r>
          </a:p>
        </p:txBody>
      </p:sp>
      <p:sp>
        <p:nvSpPr>
          <p:cNvPr id="3" name="Content Placeholder 2">
            <a:extLst>
              <a:ext uri="{FF2B5EF4-FFF2-40B4-BE49-F238E27FC236}">
                <a16:creationId xmlns:a16="http://schemas.microsoft.com/office/drawing/2014/main" id="{D51E7148-B95F-43E2-9C0C-8AC9F24B85BB}"/>
              </a:ext>
            </a:extLst>
          </p:cNvPr>
          <p:cNvSpPr>
            <a:spLocks noGrp="1"/>
          </p:cNvSpPr>
          <p:nvPr>
            <p:ph idx="1"/>
          </p:nvPr>
        </p:nvSpPr>
        <p:spPr/>
        <p:txBody>
          <a:bodyPr>
            <a:normAutofit/>
          </a:bodyPr>
          <a:lstStyle/>
          <a:p>
            <a:pPr marL="452438" indent="-366713"/>
            <a:r>
              <a:rPr lang="en-GB" sz="2000" dirty="0"/>
              <a:t>Reasons to use a database:</a:t>
            </a:r>
          </a:p>
          <a:p>
            <a:pPr marL="745046" lvl="1" indent="-366713"/>
            <a:r>
              <a:rPr lang="en-GB" sz="1600" dirty="0"/>
              <a:t>The site’s content changes frequently</a:t>
            </a:r>
          </a:p>
          <a:p>
            <a:pPr marL="745046" lvl="1" indent="-366713"/>
            <a:r>
              <a:rPr lang="en-GB" sz="1600" dirty="0"/>
              <a:t>The business uses ecommerce</a:t>
            </a:r>
          </a:p>
          <a:p>
            <a:pPr marL="745046" lvl="1" indent="-366713">
              <a:spcAft>
                <a:spcPts val="600"/>
              </a:spcAft>
            </a:pPr>
            <a:r>
              <a:rPr lang="en-GB" sz="1600" dirty="0"/>
              <a:t>The site employs user-driven content</a:t>
            </a:r>
          </a:p>
          <a:p>
            <a:pPr marL="452438" indent="-366713">
              <a:spcAft>
                <a:spcPts val="600"/>
              </a:spcAft>
            </a:pPr>
            <a:r>
              <a:rPr lang="en-GB" sz="2000" dirty="0"/>
              <a:t>PHP can use a lot of databases</a:t>
            </a:r>
          </a:p>
          <a:p>
            <a:pPr marL="452438" indent="-366713">
              <a:spcAft>
                <a:spcPts val="600"/>
              </a:spcAft>
            </a:pPr>
            <a:r>
              <a:rPr lang="en-GB" sz="2000" dirty="0"/>
              <a:t>MySQL, a database server</a:t>
            </a:r>
          </a:p>
          <a:p>
            <a:pPr marL="452438" indent="-366713">
              <a:spcAft>
                <a:spcPts val="600"/>
              </a:spcAft>
            </a:pPr>
            <a:r>
              <a:rPr lang="en-GB" sz="2000" dirty="0" err="1"/>
              <a:t>PHPMyAdmin</a:t>
            </a:r>
            <a:r>
              <a:rPr lang="en-GB" sz="2000" dirty="0"/>
              <a:t> use</a:t>
            </a:r>
          </a:p>
          <a:p>
            <a:pPr marL="452438" indent="-366713">
              <a:spcAft>
                <a:spcPts val="600"/>
              </a:spcAft>
            </a:pPr>
            <a:r>
              <a:rPr lang="en-GB" sz="2000" dirty="0"/>
              <a:t>User account access for the webserver</a:t>
            </a:r>
          </a:p>
          <a:p>
            <a:pPr>
              <a:spcAft>
                <a:spcPts val="1200"/>
              </a:spcAft>
            </a:pPr>
            <a:endParaRPr lang="en-GB" sz="2000" dirty="0"/>
          </a:p>
        </p:txBody>
      </p:sp>
    </p:spTree>
    <p:extLst>
      <p:ext uri="{BB962C8B-B14F-4D97-AF65-F5344CB8AC3E}">
        <p14:creationId xmlns:p14="http://schemas.microsoft.com/office/powerpoint/2010/main" val="1547784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DBConnector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This class will manage all of our database connection logic exposing methods to let us open, run specific queries and close a connection.</a:t>
            </a:r>
          </a:p>
          <a:p>
            <a:pPr>
              <a:spcAft>
                <a:spcPts val="600"/>
              </a:spcAft>
            </a:pPr>
            <a:r>
              <a:rPr lang="en-GB" sz="2000" dirty="0"/>
              <a:t>Start the class with the code below which defines a new class in the classes namespace and adds attributes with database account information for this project.</a:t>
            </a:r>
          </a:p>
        </p:txBody>
      </p:sp>
      <p:pic>
        <p:nvPicPr>
          <p:cNvPr id="4" name="Picture 3"/>
          <p:cNvPicPr>
            <a:picLocks noChangeAspect="1"/>
          </p:cNvPicPr>
          <p:nvPr/>
        </p:nvPicPr>
        <p:blipFill>
          <a:blip r:embed="rId3"/>
          <a:stretch>
            <a:fillRect/>
          </a:stretch>
        </p:blipFill>
        <p:spPr>
          <a:xfrm>
            <a:off x="1943708" y="3645024"/>
            <a:ext cx="5256584" cy="2925834"/>
          </a:xfrm>
          <a:prstGeom prst="rect">
            <a:avLst/>
          </a:prstGeom>
        </p:spPr>
      </p:pic>
    </p:spTree>
    <p:extLst>
      <p:ext uri="{BB962C8B-B14F-4D97-AF65-F5344CB8AC3E}">
        <p14:creationId xmlns:p14="http://schemas.microsoft.com/office/powerpoint/2010/main" val="2860875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DBConnector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Two more member attributes are needed.</a:t>
            </a:r>
          </a:p>
          <a:p>
            <a:pPr>
              <a:spcAft>
                <a:spcPts val="600"/>
              </a:spcAft>
            </a:pPr>
            <a:r>
              <a:rPr lang="en-GB" sz="2000" dirty="0"/>
              <a:t>The first will contain any error messages generated by the database and will provide visibility of these to the application.</a:t>
            </a:r>
          </a:p>
          <a:p>
            <a:pPr>
              <a:spcAft>
                <a:spcPts val="600"/>
              </a:spcAft>
            </a:pPr>
            <a:r>
              <a:rPr lang="en-GB" sz="2000" dirty="0"/>
              <a:t>The second will be a reference to our </a:t>
            </a:r>
            <a:r>
              <a:rPr lang="en-GB" sz="2000" b="1" dirty="0" err="1"/>
              <a:t>mysqli</a:t>
            </a:r>
            <a:r>
              <a:rPr lang="en-GB" sz="2000" dirty="0"/>
              <a:t> connection object and will allow a number of methods to be run against the same connection without it being closed.*</a:t>
            </a:r>
          </a:p>
          <a:p>
            <a:pPr>
              <a:spcAft>
                <a:spcPts val="600"/>
              </a:spcAft>
            </a:pPr>
            <a:r>
              <a:rPr lang="en-GB" sz="2000" dirty="0"/>
              <a:t>Add the highlighted code to </a:t>
            </a:r>
            <a:r>
              <a:rPr lang="en-GB" sz="2000" b="1" dirty="0" err="1"/>
              <a:t>DBConnector.php</a:t>
            </a:r>
            <a:r>
              <a:rPr lang="en-GB" sz="2000" b="1" dirty="0"/>
              <a:t>.</a:t>
            </a:r>
          </a:p>
        </p:txBody>
      </p:sp>
      <p:pic>
        <p:nvPicPr>
          <p:cNvPr id="4" name="Picture 3"/>
          <p:cNvPicPr>
            <a:picLocks noChangeAspect="1"/>
          </p:cNvPicPr>
          <p:nvPr/>
        </p:nvPicPr>
        <p:blipFill>
          <a:blip r:embed="rId3"/>
          <a:stretch>
            <a:fillRect/>
          </a:stretch>
        </p:blipFill>
        <p:spPr>
          <a:xfrm>
            <a:off x="1509712" y="4509120"/>
            <a:ext cx="6124575" cy="1962150"/>
          </a:xfrm>
          <a:prstGeom prst="rect">
            <a:avLst/>
          </a:prstGeom>
        </p:spPr>
      </p:pic>
    </p:spTree>
    <p:extLst>
      <p:ext uri="{BB962C8B-B14F-4D97-AF65-F5344CB8AC3E}">
        <p14:creationId xmlns:p14="http://schemas.microsoft.com/office/powerpoint/2010/main" val="505612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DBConnector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There is no initial setup needed and nothing to run by default in this class so no </a:t>
            </a:r>
            <a:r>
              <a:rPr lang="en-GB" sz="2000" b="1" dirty="0"/>
              <a:t>constructor</a:t>
            </a:r>
            <a:r>
              <a:rPr lang="en-GB" sz="2000" dirty="0"/>
              <a:t> method is needed.</a:t>
            </a:r>
          </a:p>
          <a:p>
            <a:pPr>
              <a:spcAft>
                <a:spcPts val="600"/>
              </a:spcAft>
            </a:pPr>
            <a:r>
              <a:rPr lang="en-GB" sz="2000" dirty="0"/>
              <a:t>Instead we get on with coding a method which opens a database connection and stores a reference to it in the attribute we just added.</a:t>
            </a:r>
          </a:p>
          <a:p>
            <a:pPr>
              <a:spcAft>
                <a:spcPts val="600"/>
              </a:spcAft>
            </a:pPr>
            <a:r>
              <a:rPr lang="en-GB" sz="2000" dirty="0"/>
              <a:t>Add the highlighted code to </a:t>
            </a:r>
            <a:r>
              <a:rPr lang="en-GB" sz="2000" b="1" dirty="0" err="1"/>
              <a:t>DBConnector.php</a:t>
            </a:r>
            <a:r>
              <a:rPr lang="en-GB" sz="2000" b="1" dirty="0"/>
              <a:t>.</a:t>
            </a:r>
          </a:p>
        </p:txBody>
      </p:sp>
      <p:pic>
        <p:nvPicPr>
          <p:cNvPr id="4" name="Picture 3"/>
          <p:cNvPicPr>
            <a:picLocks noChangeAspect="1"/>
          </p:cNvPicPr>
          <p:nvPr/>
        </p:nvPicPr>
        <p:blipFill>
          <a:blip r:embed="rId3"/>
          <a:stretch>
            <a:fillRect/>
          </a:stretch>
        </p:blipFill>
        <p:spPr>
          <a:xfrm>
            <a:off x="251520" y="3789040"/>
            <a:ext cx="8640960" cy="2711435"/>
          </a:xfrm>
          <a:prstGeom prst="rect">
            <a:avLst/>
          </a:prstGeom>
        </p:spPr>
      </p:pic>
    </p:spTree>
    <p:extLst>
      <p:ext uri="{BB962C8B-B14F-4D97-AF65-F5344CB8AC3E}">
        <p14:creationId xmlns:p14="http://schemas.microsoft.com/office/powerpoint/2010/main" val="3294708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DBConnector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Next add another method to allow the opposite action and close an active database connection.</a:t>
            </a:r>
          </a:p>
          <a:p>
            <a:pPr>
              <a:spcAft>
                <a:spcPts val="600"/>
              </a:spcAft>
            </a:pPr>
            <a:r>
              <a:rPr lang="en-GB" sz="2000" dirty="0"/>
              <a:t>Add the highlighted code to </a:t>
            </a:r>
            <a:r>
              <a:rPr lang="en-GB" sz="2000" b="1" dirty="0" err="1"/>
              <a:t>DBConnector.php</a:t>
            </a:r>
            <a:r>
              <a:rPr lang="en-GB" sz="2000" b="1" dirty="0"/>
              <a:t>.</a:t>
            </a:r>
          </a:p>
        </p:txBody>
      </p:sp>
      <p:pic>
        <p:nvPicPr>
          <p:cNvPr id="5" name="Picture 4"/>
          <p:cNvPicPr>
            <a:picLocks noChangeAspect="1"/>
          </p:cNvPicPr>
          <p:nvPr/>
        </p:nvPicPr>
        <p:blipFill rotWithShape="1">
          <a:blip r:embed="rId3"/>
          <a:srcRect t="20588" r="33672"/>
          <a:stretch/>
        </p:blipFill>
        <p:spPr>
          <a:xfrm>
            <a:off x="315525" y="3140968"/>
            <a:ext cx="8512950" cy="3024336"/>
          </a:xfrm>
          <a:prstGeom prst="rect">
            <a:avLst/>
          </a:prstGeom>
        </p:spPr>
      </p:pic>
    </p:spTree>
    <p:extLst>
      <p:ext uri="{BB962C8B-B14F-4D97-AF65-F5344CB8AC3E}">
        <p14:creationId xmlns:p14="http://schemas.microsoft.com/office/powerpoint/2010/main" val="483887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DBConnector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Next add another method to run queries.</a:t>
            </a:r>
          </a:p>
          <a:p>
            <a:pPr>
              <a:spcAft>
                <a:spcPts val="600"/>
              </a:spcAft>
            </a:pPr>
            <a:r>
              <a:rPr lang="en-GB" sz="2000" dirty="0"/>
              <a:t>This method is set as private for reasons which should become obvious in the next few steps.</a:t>
            </a:r>
          </a:p>
          <a:p>
            <a:pPr>
              <a:spcAft>
                <a:spcPts val="600"/>
              </a:spcAft>
            </a:pPr>
            <a:r>
              <a:rPr lang="en-GB" sz="2000" dirty="0"/>
              <a:t>Add the highlighted code to </a:t>
            </a:r>
            <a:r>
              <a:rPr lang="en-GB" sz="2000" b="1" dirty="0" err="1"/>
              <a:t>DBConnector.php</a:t>
            </a:r>
            <a:r>
              <a:rPr lang="en-GB" sz="2000" b="1" dirty="0"/>
              <a:t>.</a:t>
            </a:r>
          </a:p>
        </p:txBody>
      </p:sp>
      <p:pic>
        <p:nvPicPr>
          <p:cNvPr id="4" name="Picture 3"/>
          <p:cNvPicPr>
            <a:picLocks noChangeAspect="1"/>
          </p:cNvPicPr>
          <p:nvPr/>
        </p:nvPicPr>
        <p:blipFill>
          <a:blip r:embed="rId3"/>
          <a:stretch>
            <a:fillRect/>
          </a:stretch>
        </p:blipFill>
        <p:spPr>
          <a:xfrm>
            <a:off x="1547664" y="3429000"/>
            <a:ext cx="6048672" cy="3259325"/>
          </a:xfrm>
          <a:prstGeom prst="rect">
            <a:avLst/>
          </a:prstGeom>
        </p:spPr>
      </p:pic>
    </p:spTree>
    <p:extLst>
      <p:ext uri="{BB962C8B-B14F-4D97-AF65-F5344CB8AC3E}">
        <p14:creationId xmlns:p14="http://schemas.microsoft.com/office/powerpoint/2010/main" val="22694992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DBConnector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Next add three more methods, each named for an SQL action, each calling the Query method that we just added.</a:t>
            </a:r>
          </a:p>
          <a:p>
            <a:pPr>
              <a:spcAft>
                <a:spcPts val="600"/>
              </a:spcAft>
            </a:pPr>
            <a:r>
              <a:rPr lang="en-GB" sz="2000" dirty="0"/>
              <a:t>Each of these will run queries which do not return result collections.</a:t>
            </a:r>
          </a:p>
          <a:p>
            <a:pPr>
              <a:spcAft>
                <a:spcPts val="600"/>
              </a:spcAft>
            </a:pPr>
            <a:r>
              <a:rPr lang="en-GB" sz="2000" dirty="0"/>
              <a:t>The first that we add is for the </a:t>
            </a:r>
            <a:r>
              <a:rPr lang="en-GB" sz="2000" b="1" dirty="0"/>
              <a:t>UPDATE</a:t>
            </a:r>
            <a:r>
              <a:rPr lang="en-GB" sz="2000" dirty="0"/>
              <a:t> </a:t>
            </a:r>
            <a:r>
              <a:rPr lang="en-GB" sz="2000" dirty="0" err="1"/>
              <a:t>sql</a:t>
            </a:r>
            <a:r>
              <a:rPr lang="en-GB" sz="2000" dirty="0"/>
              <a:t> action.</a:t>
            </a:r>
          </a:p>
          <a:p>
            <a:pPr>
              <a:spcAft>
                <a:spcPts val="600"/>
              </a:spcAft>
            </a:pPr>
            <a:r>
              <a:rPr lang="en-GB" sz="2000" dirty="0"/>
              <a:t>Add the highlighted code to </a:t>
            </a:r>
            <a:r>
              <a:rPr lang="en-GB" sz="2000" b="1" dirty="0" err="1"/>
              <a:t>DBConnector.php</a:t>
            </a:r>
            <a:r>
              <a:rPr lang="en-GB" sz="2000" b="1" dirty="0"/>
              <a:t>.</a:t>
            </a:r>
          </a:p>
        </p:txBody>
      </p:sp>
      <p:pic>
        <p:nvPicPr>
          <p:cNvPr id="5" name="Picture 4"/>
          <p:cNvPicPr>
            <a:picLocks noChangeAspect="1"/>
          </p:cNvPicPr>
          <p:nvPr/>
        </p:nvPicPr>
        <p:blipFill>
          <a:blip r:embed="rId3"/>
          <a:stretch>
            <a:fillRect/>
          </a:stretch>
        </p:blipFill>
        <p:spPr>
          <a:xfrm>
            <a:off x="1763688" y="3717032"/>
            <a:ext cx="5616624" cy="2876807"/>
          </a:xfrm>
          <a:prstGeom prst="rect">
            <a:avLst/>
          </a:prstGeom>
        </p:spPr>
      </p:pic>
    </p:spTree>
    <p:extLst>
      <p:ext uri="{BB962C8B-B14F-4D97-AF65-F5344CB8AC3E}">
        <p14:creationId xmlns:p14="http://schemas.microsoft.com/office/powerpoint/2010/main" val="33643992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DBConnector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Add similar methods for </a:t>
            </a:r>
            <a:r>
              <a:rPr lang="en-GB" sz="2000" b="1" dirty="0"/>
              <a:t>INSERT</a:t>
            </a:r>
            <a:r>
              <a:rPr lang="en-GB" sz="2000" dirty="0"/>
              <a:t> and </a:t>
            </a:r>
            <a:r>
              <a:rPr lang="en-GB" sz="2000" b="1" dirty="0"/>
              <a:t>DELETE.</a:t>
            </a:r>
          </a:p>
          <a:p>
            <a:pPr>
              <a:spcAft>
                <a:spcPts val="600"/>
              </a:spcAft>
            </a:pPr>
            <a:r>
              <a:rPr lang="en-GB" sz="2000" dirty="0"/>
              <a:t>Add the highlighted code to </a:t>
            </a:r>
            <a:r>
              <a:rPr lang="en-GB" sz="2000" b="1" dirty="0" err="1"/>
              <a:t>DBConnector.php</a:t>
            </a:r>
            <a:r>
              <a:rPr lang="en-GB" sz="2000" b="1" dirty="0"/>
              <a:t>.</a:t>
            </a:r>
          </a:p>
        </p:txBody>
      </p:sp>
      <p:pic>
        <p:nvPicPr>
          <p:cNvPr id="6" name="Picture 5"/>
          <p:cNvPicPr>
            <a:picLocks noChangeAspect="1"/>
          </p:cNvPicPr>
          <p:nvPr/>
        </p:nvPicPr>
        <p:blipFill rotWithShape="1">
          <a:blip r:embed="rId3"/>
          <a:srcRect t="18727"/>
          <a:stretch/>
        </p:blipFill>
        <p:spPr>
          <a:xfrm>
            <a:off x="447363" y="2876976"/>
            <a:ext cx="8239437" cy="3528392"/>
          </a:xfrm>
          <a:prstGeom prst="rect">
            <a:avLst/>
          </a:prstGeom>
        </p:spPr>
      </p:pic>
    </p:spTree>
    <p:extLst>
      <p:ext uri="{BB962C8B-B14F-4D97-AF65-F5344CB8AC3E}">
        <p14:creationId xmlns:p14="http://schemas.microsoft.com/office/powerpoint/2010/main" val="4153656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DBConnector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b="1" dirty="0"/>
              <a:t>SELECT</a:t>
            </a:r>
            <a:r>
              <a:rPr lang="en-GB" sz="2000" dirty="0"/>
              <a:t> queries work a little differently as they return a result set if successful and nothing if not, so a different method is required.</a:t>
            </a:r>
            <a:endParaRPr lang="en-GB" sz="2000" b="1" dirty="0"/>
          </a:p>
          <a:p>
            <a:pPr>
              <a:spcAft>
                <a:spcPts val="600"/>
              </a:spcAft>
            </a:pPr>
            <a:r>
              <a:rPr lang="en-GB" sz="2000" dirty="0"/>
              <a:t>Add the highlighted code to </a:t>
            </a:r>
            <a:r>
              <a:rPr lang="en-GB" sz="2000" b="1" dirty="0" err="1"/>
              <a:t>DBConnector.php</a:t>
            </a:r>
            <a:r>
              <a:rPr lang="en-GB" sz="2000" b="1" dirty="0"/>
              <a:t>.</a:t>
            </a:r>
          </a:p>
        </p:txBody>
      </p:sp>
      <p:pic>
        <p:nvPicPr>
          <p:cNvPr id="4" name="Picture 3"/>
          <p:cNvPicPr>
            <a:picLocks noChangeAspect="1"/>
          </p:cNvPicPr>
          <p:nvPr/>
        </p:nvPicPr>
        <p:blipFill rotWithShape="1">
          <a:blip r:embed="rId3"/>
          <a:srcRect t="23835"/>
          <a:stretch/>
        </p:blipFill>
        <p:spPr>
          <a:xfrm>
            <a:off x="523344" y="3140968"/>
            <a:ext cx="8097311" cy="3168352"/>
          </a:xfrm>
          <a:prstGeom prst="rect">
            <a:avLst/>
          </a:prstGeom>
        </p:spPr>
      </p:pic>
    </p:spTree>
    <p:extLst>
      <p:ext uri="{BB962C8B-B14F-4D97-AF65-F5344CB8AC3E}">
        <p14:creationId xmlns:p14="http://schemas.microsoft.com/office/powerpoint/2010/main" val="629912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DBConnector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Finally we add a final method to allow access to the contents of the </a:t>
            </a:r>
            <a:r>
              <a:rPr lang="en-GB" sz="2000" b="1" dirty="0"/>
              <a:t>$</a:t>
            </a:r>
            <a:r>
              <a:rPr lang="en-GB" sz="2000" b="1" dirty="0" err="1"/>
              <a:t>m_errorText</a:t>
            </a:r>
            <a:r>
              <a:rPr lang="en-GB" sz="2000" b="1" dirty="0"/>
              <a:t> </a:t>
            </a:r>
            <a:r>
              <a:rPr lang="en-GB" sz="2000" dirty="0"/>
              <a:t>attribute if needed.</a:t>
            </a:r>
          </a:p>
          <a:p>
            <a:pPr>
              <a:spcAft>
                <a:spcPts val="600"/>
              </a:spcAft>
            </a:pPr>
            <a:r>
              <a:rPr lang="en-GB" sz="2000" dirty="0"/>
              <a:t>Add the highlighted code to the end of the class and save the file.</a:t>
            </a:r>
          </a:p>
        </p:txBody>
      </p:sp>
      <p:pic>
        <p:nvPicPr>
          <p:cNvPr id="6" name="Picture 5"/>
          <p:cNvPicPr>
            <a:picLocks noChangeAspect="1"/>
          </p:cNvPicPr>
          <p:nvPr/>
        </p:nvPicPr>
        <p:blipFill>
          <a:blip r:embed="rId3"/>
          <a:stretch>
            <a:fillRect/>
          </a:stretch>
        </p:blipFill>
        <p:spPr>
          <a:xfrm>
            <a:off x="457200" y="3140968"/>
            <a:ext cx="8229600" cy="3450630"/>
          </a:xfrm>
          <a:prstGeom prst="rect">
            <a:avLst/>
          </a:prstGeom>
        </p:spPr>
      </p:pic>
    </p:spTree>
    <p:extLst>
      <p:ext uri="{BB962C8B-B14F-4D97-AF65-F5344CB8AC3E}">
        <p14:creationId xmlns:p14="http://schemas.microsoft.com/office/powerpoint/2010/main" val="515686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a:t>
            </a:r>
            <a:r>
              <a:rPr lang="en-GB" dirty="0" err="1"/>
              <a:t>DBConnector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We now have a means with which to connect to our database.</a:t>
            </a:r>
          </a:p>
          <a:p>
            <a:pPr>
              <a:spcAft>
                <a:spcPts val="600"/>
              </a:spcAft>
            </a:pPr>
            <a:r>
              <a:rPr lang="en-GB" sz="2000" dirty="0"/>
              <a:t>We can enable </a:t>
            </a:r>
            <a:r>
              <a:rPr lang="en-GB" sz="2000" b="1" dirty="0"/>
              <a:t>UserController</a:t>
            </a:r>
            <a:r>
              <a:rPr lang="en-GB" sz="2000" dirty="0"/>
              <a:t> to use the </a:t>
            </a:r>
            <a:r>
              <a:rPr lang="en-GB" sz="2000" b="1" dirty="0" err="1"/>
              <a:t>DBConnector</a:t>
            </a:r>
            <a:r>
              <a:rPr lang="en-GB" sz="2000" dirty="0"/>
              <a:t> class by adding a use statement for it and by setting the reference for it in the </a:t>
            </a:r>
            <a:r>
              <a:rPr lang="en-GB" sz="2000" b="1" dirty="0"/>
              <a:t>constructor.</a:t>
            </a:r>
          </a:p>
          <a:p>
            <a:pPr>
              <a:spcAft>
                <a:spcPts val="600"/>
              </a:spcAft>
            </a:pPr>
            <a:r>
              <a:rPr lang="en-GB" sz="2000" dirty="0"/>
              <a:t>Add the highlighted code to </a:t>
            </a:r>
            <a:r>
              <a:rPr lang="en-GB" sz="2000" b="1" dirty="0" err="1"/>
              <a:t>UserController.php</a:t>
            </a:r>
            <a:r>
              <a:rPr lang="en-GB" sz="2000" b="1" dirty="0"/>
              <a:t>.</a:t>
            </a:r>
          </a:p>
        </p:txBody>
      </p:sp>
      <p:pic>
        <p:nvPicPr>
          <p:cNvPr id="4" name="Picture 3"/>
          <p:cNvPicPr>
            <a:picLocks noChangeAspect="1"/>
          </p:cNvPicPr>
          <p:nvPr/>
        </p:nvPicPr>
        <p:blipFill>
          <a:blip r:embed="rId3"/>
          <a:stretch>
            <a:fillRect/>
          </a:stretch>
        </p:blipFill>
        <p:spPr>
          <a:xfrm>
            <a:off x="1331640" y="3429000"/>
            <a:ext cx="6480720" cy="3159416"/>
          </a:xfrm>
          <a:prstGeom prst="rect">
            <a:avLst/>
          </a:prstGeom>
        </p:spPr>
      </p:pic>
    </p:spTree>
    <p:extLst>
      <p:ext uri="{BB962C8B-B14F-4D97-AF65-F5344CB8AC3E}">
        <p14:creationId xmlns:p14="http://schemas.microsoft.com/office/powerpoint/2010/main" val="2179729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Object-oriented PHP</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41666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Registering a new user</a:t>
            </a:r>
          </a:p>
        </p:txBody>
      </p:sp>
      <p:sp>
        <p:nvSpPr>
          <p:cNvPr id="3" name="Content Placeholder 2"/>
          <p:cNvSpPr>
            <a:spLocks noGrp="1"/>
          </p:cNvSpPr>
          <p:nvPr>
            <p:ph idx="1"/>
          </p:nvPr>
        </p:nvSpPr>
        <p:spPr/>
        <p:txBody>
          <a:bodyPr>
            <a:normAutofit/>
          </a:bodyPr>
          <a:lstStyle/>
          <a:p>
            <a:pPr>
              <a:spcAft>
                <a:spcPts val="600"/>
              </a:spcAft>
            </a:pPr>
            <a:r>
              <a:rPr lang="en-GB" sz="2000" dirty="0"/>
              <a:t>If a new user wishes to create an account and fills in the register form, we can contact the database and create an account for them.</a:t>
            </a:r>
          </a:p>
          <a:p>
            <a:pPr>
              <a:spcAft>
                <a:spcPts val="600"/>
              </a:spcAft>
            </a:pPr>
            <a:r>
              <a:rPr lang="en-GB" sz="2000" dirty="0"/>
              <a:t>The first thing our </a:t>
            </a:r>
            <a:r>
              <a:rPr lang="en-GB" sz="2000" b="1" dirty="0" err="1"/>
              <a:t>doRegister</a:t>
            </a:r>
            <a:r>
              <a:rPr lang="en-GB" sz="2000" dirty="0"/>
              <a:t> function should do is check that both passwords submitted match and to generate an appropriate error if not.</a:t>
            </a:r>
          </a:p>
          <a:p>
            <a:pPr>
              <a:spcAft>
                <a:spcPts val="600"/>
              </a:spcAft>
            </a:pPr>
            <a:r>
              <a:rPr lang="en-GB" sz="2000" dirty="0"/>
              <a:t>Add the highlighted code on the next slide to </a:t>
            </a:r>
            <a:r>
              <a:rPr lang="en-GB" sz="2000" b="1" dirty="0" err="1"/>
              <a:t>UserController.php</a:t>
            </a:r>
            <a:r>
              <a:rPr lang="en-GB" sz="2000" b="1" dirty="0"/>
              <a:t>.</a:t>
            </a:r>
          </a:p>
        </p:txBody>
      </p:sp>
    </p:spTree>
    <p:extLst>
      <p:ext uri="{BB962C8B-B14F-4D97-AF65-F5344CB8AC3E}">
        <p14:creationId xmlns:p14="http://schemas.microsoft.com/office/powerpoint/2010/main" val="878753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Registering a new user</a:t>
            </a:r>
          </a:p>
        </p:txBody>
      </p:sp>
      <p:pic>
        <p:nvPicPr>
          <p:cNvPr id="4" name="Picture 3"/>
          <p:cNvPicPr>
            <a:picLocks noChangeAspect="1"/>
          </p:cNvPicPr>
          <p:nvPr/>
        </p:nvPicPr>
        <p:blipFill>
          <a:blip r:embed="rId3"/>
          <a:stretch>
            <a:fillRect/>
          </a:stretch>
        </p:blipFill>
        <p:spPr>
          <a:xfrm>
            <a:off x="497477" y="1775191"/>
            <a:ext cx="8149046" cy="4633621"/>
          </a:xfrm>
          <a:prstGeom prst="rect">
            <a:avLst/>
          </a:prstGeom>
        </p:spPr>
      </p:pic>
    </p:spTree>
    <p:extLst>
      <p:ext uri="{BB962C8B-B14F-4D97-AF65-F5344CB8AC3E}">
        <p14:creationId xmlns:p14="http://schemas.microsoft.com/office/powerpoint/2010/main" val="2045857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Registering a new user</a:t>
            </a:r>
          </a:p>
        </p:txBody>
      </p:sp>
      <p:sp>
        <p:nvSpPr>
          <p:cNvPr id="3" name="Content Placeholder 2"/>
          <p:cNvSpPr>
            <a:spLocks noGrp="1"/>
          </p:cNvSpPr>
          <p:nvPr>
            <p:ph idx="1"/>
          </p:nvPr>
        </p:nvSpPr>
        <p:spPr/>
        <p:txBody>
          <a:bodyPr>
            <a:normAutofit/>
          </a:bodyPr>
          <a:lstStyle/>
          <a:p>
            <a:pPr>
              <a:spcAft>
                <a:spcPts val="600"/>
              </a:spcAft>
            </a:pPr>
            <a:endParaRPr lang="en-GB" sz="2000" b="1" dirty="0"/>
          </a:p>
        </p:txBody>
      </p:sp>
      <p:pic>
        <p:nvPicPr>
          <p:cNvPr id="4" name="Picture 3"/>
          <p:cNvPicPr>
            <a:picLocks noChangeAspect="1"/>
          </p:cNvPicPr>
          <p:nvPr/>
        </p:nvPicPr>
        <p:blipFill>
          <a:blip r:embed="rId2"/>
          <a:stretch>
            <a:fillRect/>
          </a:stretch>
        </p:blipFill>
        <p:spPr>
          <a:xfrm>
            <a:off x="497477" y="1775191"/>
            <a:ext cx="8149046" cy="4633621"/>
          </a:xfrm>
          <a:prstGeom prst="rect">
            <a:avLst/>
          </a:prstGeom>
        </p:spPr>
      </p:pic>
    </p:spTree>
    <p:extLst>
      <p:ext uri="{BB962C8B-B14F-4D97-AF65-F5344CB8AC3E}">
        <p14:creationId xmlns:p14="http://schemas.microsoft.com/office/powerpoint/2010/main" val="2285967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Registering a new user</a:t>
            </a:r>
          </a:p>
        </p:txBody>
      </p:sp>
      <p:sp>
        <p:nvSpPr>
          <p:cNvPr id="3" name="Content Placeholder 2"/>
          <p:cNvSpPr>
            <a:spLocks noGrp="1"/>
          </p:cNvSpPr>
          <p:nvPr>
            <p:ph idx="1"/>
          </p:nvPr>
        </p:nvSpPr>
        <p:spPr/>
        <p:txBody>
          <a:bodyPr>
            <a:normAutofit/>
          </a:bodyPr>
          <a:lstStyle/>
          <a:p>
            <a:pPr>
              <a:spcAft>
                <a:spcPts val="600"/>
              </a:spcAft>
            </a:pPr>
            <a:r>
              <a:rPr lang="en-GB" sz="2000" dirty="0"/>
              <a:t>Next, we know that passwords match so we should create a new account for this user.</a:t>
            </a:r>
          </a:p>
          <a:p>
            <a:pPr>
              <a:spcAft>
                <a:spcPts val="600"/>
              </a:spcAft>
            </a:pPr>
            <a:r>
              <a:rPr lang="en-GB" sz="2000" dirty="0"/>
              <a:t>First we open a connection to the database using the </a:t>
            </a:r>
            <a:r>
              <a:rPr lang="en-GB" sz="2000" b="1" dirty="0"/>
              <a:t>Open</a:t>
            </a:r>
            <a:r>
              <a:rPr lang="en-GB" sz="2000" dirty="0"/>
              <a:t> method of the </a:t>
            </a:r>
            <a:r>
              <a:rPr lang="en-GB" sz="2000" b="1" dirty="0" err="1"/>
              <a:t>DBConnector</a:t>
            </a:r>
            <a:r>
              <a:rPr lang="en-GB" sz="2000" dirty="0"/>
              <a:t> class created earlier.</a:t>
            </a:r>
          </a:p>
          <a:p>
            <a:pPr>
              <a:spcAft>
                <a:spcPts val="600"/>
              </a:spcAft>
            </a:pPr>
            <a:r>
              <a:rPr lang="en-GB" sz="2000" dirty="0"/>
              <a:t>Second, we compose an SQL</a:t>
            </a:r>
            <a:r>
              <a:rPr lang="en-GB" sz="2000" b="1" dirty="0"/>
              <a:t> INSERT</a:t>
            </a:r>
            <a:r>
              <a:rPr lang="en-GB" sz="2000" dirty="0"/>
              <a:t> statement to add this new account.</a:t>
            </a:r>
          </a:p>
          <a:p>
            <a:pPr>
              <a:spcAft>
                <a:spcPts val="600"/>
              </a:spcAft>
            </a:pPr>
            <a:r>
              <a:rPr lang="en-GB" sz="2000" dirty="0"/>
              <a:t>Add the highlighted code to the </a:t>
            </a:r>
            <a:r>
              <a:rPr lang="en-GB" sz="2000" b="1" dirty="0" err="1"/>
              <a:t>doRegister</a:t>
            </a:r>
            <a:r>
              <a:rPr lang="en-GB" sz="2000" dirty="0"/>
              <a:t> function.</a:t>
            </a:r>
          </a:p>
        </p:txBody>
      </p:sp>
      <p:pic>
        <p:nvPicPr>
          <p:cNvPr id="5" name="Picture 4"/>
          <p:cNvPicPr>
            <a:picLocks noChangeAspect="1"/>
          </p:cNvPicPr>
          <p:nvPr/>
        </p:nvPicPr>
        <p:blipFill>
          <a:blip r:embed="rId2"/>
          <a:stretch>
            <a:fillRect/>
          </a:stretch>
        </p:blipFill>
        <p:spPr>
          <a:xfrm>
            <a:off x="215516" y="4087995"/>
            <a:ext cx="8712968" cy="2212366"/>
          </a:xfrm>
          <a:prstGeom prst="rect">
            <a:avLst/>
          </a:prstGeom>
        </p:spPr>
      </p:pic>
    </p:spTree>
    <p:extLst>
      <p:ext uri="{BB962C8B-B14F-4D97-AF65-F5344CB8AC3E}">
        <p14:creationId xmlns:p14="http://schemas.microsoft.com/office/powerpoint/2010/main" val="171665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Registering a new user</a:t>
            </a:r>
          </a:p>
        </p:txBody>
      </p:sp>
      <p:sp>
        <p:nvSpPr>
          <p:cNvPr id="3" name="Content Placeholder 2"/>
          <p:cNvSpPr>
            <a:spLocks noGrp="1"/>
          </p:cNvSpPr>
          <p:nvPr>
            <p:ph idx="1"/>
          </p:nvPr>
        </p:nvSpPr>
        <p:spPr/>
        <p:txBody>
          <a:bodyPr>
            <a:normAutofit/>
          </a:bodyPr>
          <a:lstStyle/>
          <a:p>
            <a:pPr>
              <a:spcAft>
                <a:spcPts val="600"/>
              </a:spcAft>
            </a:pPr>
            <a:r>
              <a:rPr lang="en-GB" sz="2000" dirty="0"/>
              <a:t>We are ready to run our SQL statement using the </a:t>
            </a:r>
            <a:r>
              <a:rPr lang="en-GB" sz="2000" b="1" dirty="0"/>
              <a:t>Insert</a:t>
            </a:r>
            <a:r>
              <a:rPr lang="en-GB" sz="2000" dirty="0"/>
              <a:t> method of the </a:t>
            </a:r>
            <a:r>
              <a:rPr lang="en-GB" sz="2000" b="1" dirty="0" err="1"/>
              <a:t>DBConnector</a:t>
            </a:r>
            <a:r>
              <a:rPr lang="en-GB" sz="2000" dirty="0"/>
              <a:t> class and examining the response for errors.</a:t>
            </a:r>
          </a:p>
          <a:p>
            <a:pPr>
              <a:spcAft>
                <a:spcPts val="600"/>
              </a:spcAft>
            </a:pPr>
            <a:r>
              <a:rPr lang="en-GB" sz="2000" dirty="0"/>
              <a:t>If </a:t>
            </a:r>
            <a:r>
              <a:rPr lang="en-GB" sz="2000" b="1" dirty="0"/>
              <a:t>true</a:t>
            </a:r>
            <a:r>
              <a:rPr lang="en-GB" sz="2000" dirty="0"/>
              <a:t>, the insert succeeded and we can log the user in.</a:t>
            </a:r>
          </a:p>
          <a:p>
            <a:pPr>
              <a:spcAft>
                <a:spcPts val="600"/>
              </a:spcAft>
            </a:pPr>
            <a:r>
              <a:rPr lang="en-GB" sz="2000" dirty="0"/>
              <a:t>If </a:t>
            </a:r>
            <a:r>
              <a:rPr lang="en-GB" sz="2000" b="1" dirty="0"/>
              <a:t>false</a:t>
            </a:r>
            <a:r>
              <a:rPr lang="en-GB" sz="2000" dirty="0"/>
              <a:t>, the insert failed and we should display an error message and return to the register account form.</a:t>
            </a:r>
          </a:p>
          <a:p>
            <a:pPr>
              <a:spcAft>
                <a:spcPts val="600"/>
              </a:spcAft>
            </a:pPr>
            <a:r>
              <a:rPr lang="en-GB" sz="2000" dirty="0"/>
              <a:t>Finally, in any event, it is good practice to close off any outstanding database connections which we can do using the </a:t>
            </a:r>
            <a:r>
              <a:rPr lang="en-GB" sz="2000" b="1" dirty="0"/>
              <a:t>Close</a:t>
            </a:r>
            <a:r>
              <a:rPr lang="en-GB" sz="2000" dirty="0"/>
              <a:t> method of the </a:t>
            </a:r>
            <a:r>
              <a:rPr lang="en-GB" sz="2000" b="1" dirty="0" err="1"/>
              <a:t>DBConnector</a:t>
            </a:r>
            <a:r>
              <a:rPr lang="en-GB" sz="2000" dirty="0"/>
              <a:t> class created earlier.</a:t>
            </a:r>
          </a:p>
          <a:p>
            <a:pPr>
              <a:spcAft>
                <a:spcPts val="600"/>
              </a:spcAft>
            </a:pPr>
            <a:r>
              <a:rPr lang="en-GB" sz="2000" dirty="0"/>
              <a:t>The code to accomplish all of this is on the next slide.</a:t>
            </a:r>
          </a:p>
        </p:txBody>
      </p:sp>
    </p:spTree>
    <p:extLst>
      <p:ext uri="{BB962C8B-B14F-4D97-AF65-F5344CB8AC3E}">
        <p14:creationId xmlns:p14="http://schemas.microsoft.com/office/powerpoint/2010/main" val="9168866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Registering a new user</a:t>
            </a:r>
          </a:p>
        </p:txBody>
      </p:sp>
      <p:sp>
        <p:nvSpPr>
          <p:cNvPr id="3" name="Content Placeholder 2"/>
          <p:cNvSpPr>
            <a:spLocks noGrp="1"/>
          </p:cNvSpPr>
          <p:nvPr>
            <p:ph idx="1"/>
          </p:nvPr>
        </p:nvSpPr>
        <p:spPr/>
        <p:txBody>
          <a:bodyPr>
            <a:normAutofit/>
          </a:bodyPr>
          <a:lstStyle/>
          <a:p>
            <a:pPr>
              <a:spcAft>
                <a:spcPts val="600"/>
              </a:spcAft>
            </a:pPr>
            <a:r>
              <a:rPr lang="en-GB" sz="2000" dirty="0"/>
              <a:t>Add the highlighted code to the end of the </a:t>
            </a:r>
            <a:r>
              <a:rPr lang="en-GB" sz="2000" b="1" dirty="0" err="1"/>
              <a:t>doRegister</a:t>
            </a:r>
            <a:r>
              <a:rPr lang="en-GB" sz="2000" dirty="0"/>
              <a:t> function.</a:t>
            </a:r>
          </a:p>
        </p:txBody>
      </p:sp>
      <p:pic>
        <p:nvPicPr>
          <p:cNvPr id="4" name="Picture 3"/>
          <p:cNvPicPr>
            <a:picLocks noChangeAspect="1"/>
          </p:cNvPicPr>
          <p:nvPr/>
        </p:nvPicPr>
        <p:blipFill>
          <a:blip r:embed="rId3"/>
          <a:stretch>
            <a:fillRect/>
          </a:stretch>
        </p:blipFill>
        <p:spPr>
          <a:xfrm>
            <a:off x="231330" y="2348282"/>
            <a:ext cx="8681340" cy="3479426"/>
          </a:xfrm>
          <a:prstGeom prst="rect">
            <a:avLst/>
          </a:prstGeom>
        </p:spPr>
      </p:pic>
    </p:spTree>
    <p:extLst>
      <p:ext uri="{BB962C8B-B14F-4D97-AF65-F5344CB8AC3E}">
        <p14:creationId xmlns:p14="http://schemas.microsoft.com/office/powerpoint/2010/main" val="23183525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the routing for </a:t>
            </a:r>
            <a:r>
              <a:rPr lang="en-GB" dirty="0" err="1"/>
              <a:t>doRegister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We need a new clause in the </a:t>
            </a:r>
            <a:r>
              <a:rPr lang="en-GB" sz="2000" b="1" dirty="0"/>
              <a:t>Router</a:t>
            </a:r>
            <a:r>
              <a:rPr lang="en-GB" sz="2000" dirty="0"/>
              <a:t> method of </a:t>
            </a:r>
            <a:r>
              <a:rPr lang="en-GB" sz="2000" b="1" dirty="0" err="1"/>
              <a:t>UserController</a:t>
            </a:r>
            <a:r>
              <a:rPr lang="en-GB" sz="2000" b="1" dirty="0"/>
              <a:t>.</a:t>
            </a:r>
          </a:p>
          <a:p>
            <a:pPr>
              <a:spcAft>
                <a:spcPts val="600"/>
              </a:spcAft>
            </a:pPr>
            <a:r>
              <a:rPr lang="en-GB" sz="2000" dirty="0"/>
              <a:t>In this instance a form submission has occurred which means that data will have been sent to the application using </a:t>
            </a:r>
            <a:r>
              <a:rPr lang="en-GB" sz="2000" b="1" dirty="0"/>
              <a:t>post</a:t>
            </a:r>
            <a:r>
              <a:rPr lang="en-GB" sz="2000" dirty="0"/>
              <a:t> which is the method set in the HTML registration form.</a:t>
            </a:r>
          </a:p>
          <a:p>
            <a:pPr>
              <a:spcAft>
                <a:spcPts val="600"/>
              </a:spcAft>
            </a:pPr>
            <a:r>
              <a:rPr lang="en-GB" sz="2000" dirty="0"/>
              <a:t>This form contains a hidden field called </a:t>
            </a:r>
            <a:r>
              <a:rPr lang="en-GB" sz="2000" b="1" dirty="0"/>
              <a:t>action</a:t>
            </a:r>
            <a:r>
              <a:rPr lang="en-GB" sz="2000" dirty="0"/>
              <a:t> with its value set to </a:t>
            </a:r>
            <a:r>
              <a:rPr lang="en-GB" sz="2000" b="1" dirty="0"/>
              <a:t>register</a:t>
            </a:r>
            <a:r>
              <a:rPr lang="en-GB" sz="2000" dirty="0"/>
              <a:t> so this is what we check for.</a:t>
            </a:r>
          </a:p>
          <a:p>
            <a:pPr>
              <a:spcAft>
                <a:spcPts val="600"/>
              </a:spcAft>
            </a:pPr>
            <a:r>
              <a:rPr lang="en-GB" sz="2000" dirty="0"/>
              <a:t>Add the highlighted code to the Router function.</a:t>
            </a:r>
          </a:p>
        </p:txBody>
      </p:sp>
      <p:pic>
        <p:nvPicPr>
          <p:cNvPr id="4" name="Picture 3"/>
          <p:cNvPicPr>
            <a:picLocks noChangeAspect="1"/>
          </p:cNvPicPr>
          <p:nvPr/>
        </p:nvPicPr>
        <p:blipFill>
          <a:blip r:embed="rId2"/>
          <a:stretch>
            <a:fillRect/>
          </a:stretch>
        </p:blipFill>
        <p:spPr>
          <a:xfrm>
            <a:off x="179512" y="4509120"/>
            <a:ext cx="8784976" cy="1170166"/>
          </a:xfrm>
          <a:prstGeom prst="rect">
            <a:avLst/>
          </a:prstGeom>
        </p:spPr>
      </p:pic>
    </p:spTree>
    <p:extLst>
      <p:ext uri="{BB962C8B-B14F-4D97-AF65-F5344CB8AC3E}">
        <p14:creationId xmlns:p14="http://schemas.microsoft.com/office/powerpoint/2010/main" val="36632311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Welcome page view</a:t>
            </a:r>
          </a:p>
        </p:txBody>
      </p:sp>
      <p:sp>
        <p:nvSpPr>
          <p:cNvPr id="3" name="Content Placeholder 2"/>
          <p:cNvSpPr>
            <a:spLocks noGrp="1"/>
          </p:cNvSpPr>
          <p:nvPr>
            <p:ph idx="1"/>
          </p:nvPr>
        </p:nvSpPr>
        <p:spPr/>
        <p:txBody>
          <a:bodyPr>
            <a:normAutofit/>
          </a:bodyPr>
          <a:lstStyle/>
          <a:p>
            <a:pPr>
              <a:spcAft>
                <a:spcPts val="600"/>
              </a:spcAft>
            </a:pPr>
            <a:r>
              <a:rPr lang="en-GB" sz="2000" dirty="0"/>
              <a:t>As we specified a view called </a:t>
            </a:r>
            <a:r>
              <a:rPr lang="en-GB" sz="2000" b="1" dirty="0" err="1"/>
              <a:t>welcome.php</a:t>
            </a:r>
            <a:r>
              <a:rPr lang="en-GB" sz="2000" dirty="0"/>
              <a:t>, we should add it.</a:t>
            </a:r>
          </a:p>
          <a:p>
            <a:pPr>
              <a:spcAft>
                <a:spcPts val="600"/>
              </a:spcAft>
            </a:pPr>
            <a:r>
              <a:rPr lang="en-GB" sz="2000" dirty="0"/>
              <a:t>This page will be displayed whenever a user is successfully logged in.</a:t>
            </a:r>
          </a:p>
          <a:p>
            <a:pPr>
              <a:spcAft>
                <a:spcPts val="600"/>
              </a:spcAft>
            </a:pPr>
            <a:r>
              <a:rPr lang="en-GB" sz="2000" dirty="0"/>
              <a:t>The only control we need to add here is a </a:t>
            </a:r>
            <a:r>
              <a:rPr lang="en-GB" sz="2000" b="1" dirty="0"/>
              <a:t>logout</a:t>
            </a:r>
            <a:r>
              <a:rPr lang="en-GB" sz="2000" dirty="0"/>
              <a:t> control.</a:t>
            </a:r>
          </a:p>
          <a:p>
            <a:pPr>
              <a:spcAft>
                <a:spcPts val="600"/>
              </a:spcAft>
            </a:pPr>
            <a:r>
              <a:rPr lang="en-GB" sz="2000" dirty="0"/>
              <a:t>Create a new file in the views folder with the filename </a:t>
            </a:r>
            <a:r>
              <a:rPr lang="en-GB" sz="2000" b="1" dirty="0" err="1"/>
              <a:t>welcome.php</a:t>
            </a:r>
            <a:r>
              <a:rPr lang="en-GB" sz="2000" b="1" dirty="0"/>
              <a:t>.</a:t>
            </a:r>
          </a:p>
          <a:p>
            <a:pPr>
              <a:spcAft>
                <a:spcPts val="600"/>
              </a:spcAft>
            </a:pPr>
            <a:r>
              <a:rPr lang="en-GB" sz="2000" dirty="0"/>
              <a:t>Add the following code and save the file.</a:t>
            </a:r>
          </a:p>
        </p:txBody>
      </p:sp>
      <p:pic>
        <p:nvPicPr>
          <p:cNvPr id="4" name="Picture 3"/>
          <p:cNvPicPr>
            <a:picLocks noChangeAspect="1"/>
          </p:cNvPicPr>
          <p:nvPr/>
        </p:nvPicPr>
        <p:blipFill>
          <a:blip r:embed="rId2"/>
          <a:stretch>
            <a:fillRect/>
          </a:stretch>
        </p:blipFill>
        <p:spPr>
          <a:xfrm>
            <a:off x="457200" y="4005064"/>
            <a:ext cx="8147249" cy="2115539"/>
          </a:xfrm>
          <a:prstGeom prst="rect">
            <a:avLst/>
          </a:prstGeom>
        </p:spPr>
      </p:pic>
    </p:spTree>
    <p:extLst>
      <p:ext uri="{BB962C8B-B14F-4D97-AF65-F5344CB8AC3E}">
        <p14:creationId xmlns:p14="http://schemas.microsoft.com/office/powerpoint/2010/main" val="42223735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routes</a:t>
            </a:r>
          </a:p>
        </p:txBody>
      </p:sp>
      <p:sp>
        <p:nvSpPr>
          <p:cNvPr id="3" name="Content Placeholder 2"/>
          <p:cNvSpPr>
            <a:spLocks noGrp="1"/>
          </p:cNvSpPr>
          <p:nvPr>
            <p:ph idx="1"/>
          </p:nvPr>
        </p:nvSpPr>
        <p:spPr/>
        <p:txBody>
          <a:bodyPr>
            <a:normAutofit/>
          </a:bodyPr>
          <a:lstStyle/>
          <a:p>
            <a:pPr>
              <a:spcAft>
                <a:spcPts val="600"/>
              </a:spcAft>
            </a:pPr>
            <a:r>
              <a:rPr lang="en-GB" sz="2000" dirty="0"/>
              <a:t>We now have accounts that can be logged in so the router needs to trap any request from a user who is already logged in.</a:t>
            </a:r>
          </a:p>
          <a:p>
            <a:pPr>
              <a:spcAft>
                <a:spcPts val="600"/>
              </a:spcAft>
            </a:pPr>
            <a:r>
              <a:rPr lang="en-GB" sz="2000" dirty="0"/>
              <a:t>We also should add the ability to reverse this with a logout function.</a:t>
            </a:r>
          </a:p>
          <a:p>
            <a:pPr>
              <a:spcAft>
                <a:spcPts val="600"/>
              </a:spcAft>
            </a:pPr>
            <a:r>
              <a:rPr lang="en-GB" sz="2000" dirty="0"/>
              <a:t>The first check we should make is for a logout request as this supersedes all other requests.*</a:t>
            </a:r>
          </a:p>
          <a:p>
            <a:pPr>
              <a:spcAft>
                <a:spcPts val="600"/>
              </a:spcAft>
            </a:pPr>
            <a:r>
              <a:rPr lang="en-GB" sz="2000" dirty="0"/>
              <a:t>Next we check if the user is already logged in and load the welcome view if we find that they are.</a:t>
            </a:r>
          </a:p>
          <a:p>
            <a:pPr>
              <a:spcAft>
                <a:spcPts val="600"/>
              </a:spcAft>
            </a:pPr>
            <a:r>
              <a:rPr lang="en-GB" sz="2000" dirty="0"/>
              <a:t>Add the highlighted code to the </a:t>
            </a:r>
            <a:r>
              <a:rPr lang="en-GB" sz="2000" b="1" dirty="0"/>
              <a:t>Router</a:t>
            </a:r>
            <a:r>
              <a:rPr lang="en-GB" sz="2000" dirty="0"/>
              <a:t> function in </a:t>
            </a:r>
            <a:r>
              <a:rPr lang="en-GB" sz="2000" b="1" dirty="0" err="1"/>
              <a:t>UserController</a:t>
            </a:r>
            <a:r>
              <a:rPr lang="en-GB" sz="2000" b="1" dirty="0"/>
              <a:t>.</a:t>
            </a:r>
          </a:p>
        </p:txBody>
      </p:sp>
      <p:pic>
        <p:nvPicPr>
          <p:cNvPr id="4" name="Picture 3"/>
          <p:cNvPicPr>
            <a:picLocks noChangeAspect="1"/>
          </p:cNvPicPr>
          <p:nvPr/>
        </p:nvPicPr>
        <p:blipFill>
          <a:blip r:embed="rId3"/>
          <a:stretch>
            <a:fillRect/>
          </a:stretch>
        </p:blipFill>
        <p:spPr>
          <a:xfrm>
            <a:off x="179512" y="4875724"/>
            <a:ext cx="8784976" cy="1496914"/>
          </a:xfrm>
          <a:prstGeom prst="rect">
            <a:avLst/>
          </a:prstGeom>
        </p:spPr>
      </p:pic>
    </p:spTree>
    <p:extLst>
      <p:ext uri="{BB962C8B-B14F-4D97-AF65-F5344CB8AC3E}">
        <p14:creationId xmlns:p14="http://schemas.microsoft.com/office/powerpoint/2010/main" val="15110038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a:t>
            </a:r>
            <a:r>
              <a:rPr lang="en-GB" dirty="0" err="1"/>
              <a:t>doLogout</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The Router now expects a function named </a:t>
            </a:r>
            <a:r>
              <a:rPr lang="en-GB" sz="2000" b="1" dirty="0" err="1"/>
              <a:t>doLogout</a:t>
            </a:r>
            <a:r>
              <a:rPr lang="en-GB" sz="2000" b="1" dirty="0"/>
              <a:t>.</a:t>
            </a:r>
          </a:p>
          <a:p>
            <a:pPr>
              <a:spcAft>
                <a:spcPts val="600"/>
              </a:spcAft>
            </a:pPr>
            <a:r>
              <a:rPr lang="en-GB" sz="2000" dirty="0"/>
              <a:t>This is a simple function which clears any user data from the session and then returns the user to the login form.</a:t>
            </a:r>
          </a:p>
          <a:p>
            <a:pPr>
              <a:spcAft>
                <a:spcPts val="600"/>
              </a:spcAft>
            </a:pPr>
            <a:r>
              <a:rPr lang="en-GB" sz="2000" dirty="0"/>
              <a:t>Add the highlighted code to the bottom of the </a:t>
            </a:r>
            <a:r>
              <a:rPr lang="en-GB" sz="2000" b="1" dirty="0" err="1"/>
              <a:t>UserController</a:t>
            </a:r>
            <a:r>
              <a:rPr lang="en-GB" sz="2000" dirty="0"/>
              <a:t> class.</a:t>
            </a:r>
          </a:p>
        </p:txBody>
      </p:sp>
      <p:pic>
        <p:nvPicPr>
          <p:cNvPr id="5" name="Picture 4"/>
          <p:cNvPicPr>
            <a:picLocks noChangeAspect="1"/>
          </p:cNvPicPr>
          <p:nvPr/>
        </p:nvPicPr>
        <p:blipFill>
          <a:blip r:embed="rId3"/>
          <a:stretch>
            <a:fillRect/>
          </a:stretch>
        </p:blipFill>
        <p:spPr>
          <a:xfrm>
            <a:off x="1619672" y="3339732"/>
            <a:ext cx="5904656" cy="3398168"/>
          </a:xfrm>
          <a:prstGeom prst="rect">
            <a:avLst/>
          </a:prstGeom>
        </p:spPr>
      </p:pic>
    </p:spTree>
    <p:extLst>
      <p:ext uri="{BB962C8B-B14F-4D97-AF65-F5344CB8AC3E}">
        <p14:creationId xmlns:p14="http://schemas.microsoft.com/office/powerpoint/2010/main" val="3331915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 orientation</a:t>
            </a:r>
          </a:p>
        </p:txBody>
      </p:sp>
      <p:sp>
        <p:nvSpPr>
          <p:cNvPr id="3" name="Content Placeholder 2"/>
          <p:cNvSpPr>
            <a:spLocks noGrp="1"/>
          </p:cNvSpPr>
          <p:nvPr>
            <p:ph idx="1"/>
          </p:nvPr>
        </p:nvSpPr>
        <p:spPr/>
        <p:txBody>
          <a:bodyPr>
            <a:normAutofit/>
          </a:bodyPr>
          <a:lstStyle/>
          <a:p>
            <a:pPr marL="452438" indent="-366713">
              <a:spcAft>
                <a:spcPts val="600"/>
              </a:spcAft>
            </a:pPr>
            <a:r>
              <a:rPr lang="en-GB" sz="2000" b="1" dirty="0"/>
              <a:t>“Object-oriented programming</a:t>
            </a:r>
            <a:r>
              <a:rPr lang="en-GB" sz="2000" dirty="0"/>
              <a:t> (</a:t>
            </a:r>
            <a:r>
              <a:rPr lang="en-GB" sz="2000" b="1" dirty="0"/>
              <a:t>OOP</a:t>
            </a:r>
            <a:r>
              <a:rPr lang="en-GB" sz="2000" dirty="0"/>
              <a:t>) is a programming paradigm based on the concept of "objects", which can contain data, in the form of fields (often known as </a:t>
            </a:r>
            <a:r>
              <a:rPr lang="en-GB" sz="2000" i="1" dirty="0"/>
              <a:t>attributes</a:t>
            </a:r>
            <a:r>
              <a:rPr lang="en-GB" sz="2000" dirty="0"/>
              <a:t> or </a:t>
            </a:r>
            <a:r>
              <a:rPr lang="en-GB" sz="2000" i="1" dirty="0"/>
              <a:t>properties</a:t>
            </a:r>
            <a:r>
              <a:rPr lang="en-GB" sz="2000" dirty="0"/>
              <a:t>), and code, in the form of procedures (often known as </a:t>
            </a:r>
            <a:r>
              <a:rPr lang="en-GB" sz="2000" i="1" dirty="0"/>
              <a:t>methods</a:t>
            </a:r>
            <a:r>
              <a:rPr lang="en-GB" sz="2000" dirty="0"/>
              <a:t>). A feature of objects is an object's procedures that can access and often modify the data fields of the object with which they are associated (objects have a notion of "this" or "self"). </a:t>
            </a:r>
            <a:br>
              <a:rPr lang="en-GB" sz="2000" dirty="0"/>
            </a:br>
            <a:br>
              <a:rPr lang="en-GB" sz="2000" dirty="0"/>
            </a:br>
            <a:r>
              <a:rPr lang="en-GB" sz="2000" dirty="0"/>
              <a:t>In OOP, computer programs are designed by making them out of objects that interact with one another. OOP languages are diverse, but the most popular ones are class-based, meaning that objects are instances of classes, which also determine their types. “</a:t>
            </a:r>
          </a:p>
          <a:p>
            <a:pPr marL="452438" indent="-366713">
              <a:spcAft>
                <a:spcPts val="600"/>
              </a:spcAft>
            </a:pPr>
            <a:endParaRPr lang="en-GB" sz="2000" dirty="0"/>
          </a:p>
          <a:p>
            <a:pPr lvl="1" algn="r">
              <a:spcAft>
                <a:spcPts val="1200"/>
              </a:spcAft>
            </a:pPr>
            <a:r>
              <a:rPr lang="en-GB" sz="2000" dirty="0">
                <a:hlinkClick r:id="rId2"/>
              </a:rPr>
              <a:t>Wikipedia</a:t>
            </a:r>
            <a:endParaRPr lang="en-GB" sz="2000" dirty="0"/>
          </a:p>
          <a:p>
            <a:endParaRPr lang="en-GB" dirty="0"/>
          </a:p>
        </p:txBody>
      </p:sp>
    </p:spTree>
    <p:extLst>
      <p:ext uri="{BB962C8B-B14F-4D97-AF65-F5344CB8AC3E}">
        <p14:creationId xmlns:p14="http://schemas.microsoft.com/office/powerpoint/2010/main" val="8407620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registration and logout</a:t>
            </a:r>
          </a:p>
        </p:txBody>
      </p:sp>
      <p:sp>
        <p:nvSpPr>
          <p:cNvPr id="3" name="Content Placeholder 2"/>
          <p:cNvSpPr>
            <a:spLocks noGrp="1"/>
          </p:cNvSpPr>
          <p:nvPr>
            <p:ph idx="1"/>
          </p:nvPr>
        </p:nvSpPr>
        <p:spPr/>
        <p:txBody>
          <a:bodyPr>
            <a:normAutofit/>
          </a:bodyPr>
          <a:lstStyle/>
          <a:p>
            <a:pPr>
              <a:spcAft>
                <a:spcPts val="600"/>
              </a:spcAft>
            </a:pPr>
            <a:r>
              <a:rPr lang="en-GB" sz="2000" dirty="0"/>
              <a:t>Reload the application in your browser.</a:t>
            </a:r>
          </a:p>
          <a:p>
            <a:pPr>
              <a:spcAft>
                <a:spcPts val="600"/>
              </a:spcAft>
            </a:pPr>
            <a:r>
              <a:rPr lang="en-GB" sz="2000" dirty="0"/>
              <a:t>Test the registration form, create a new user who should be automatically logged in (we still cannot use the login form at this point).</a:t>
            </a:r>
          </a:p>
          <a:p>
            <a:pPr>
              <a:spcAft>
                <a:spcPts val="600"/>
              </a:spcAft>
            </a:pPr>
            <a:r>
              <a:rPr lang="en-GB" sz="2000" dirty="0"/>
              <a:t>Test the logout control.</a:t>
            </a:r>
          </a:p>
        </p:txBody>
      </p:sp>
      <p:pic>
        <p:nvPicPr>
          <p:cNvPr id="4" name="Picture 3"/>
          <p:cNvPicPr>
            <a:picLocks noChangeAspect="1"/>
          </p:cNvPicPr>
          <p:nvPr/>
        </p:nvPicPr>
        <p:blipFill>
          <a:blip r:embed="rId2"/>
          <a:stretch>
            <a:fillRect/>
          </a:stretch>
        </p:blipFill>
        <p:spPr>
          <a:xfrm>
            <a:off x="2339752" y="3501008"/>
            <a:ext cx="4320480" cy="3018592"/>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261757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Login function</a:t>
            </a:r>
          </a:p>
        </p:txBody>
      </p:sp>
      <p:sp>
        <p:nvSpPr>
          <p:cNvPr id="3" name="Content Placeholder 2"/>
          <p:cNvSpPr>
            <a:spLocks noGrp="1"/>
          </p:cNvSpPr>
          <p:nvPr>
            <p:ph idx="1"/>
          </p:nvPr>
        </p:nvSpPr>
        <p:spPr/>
        <p:txBody>
          <a:bodyPr>
            <a:normAutofit/>
          </a:bodyPr>
          <a:lstStyle/>
          <a:p>
            <a:pPr>
              <a:spcAft>
                <a:spcPts val="600"/>
              </a:spcAft>
            </a:pPr>
            <a:r>
              <a:rPr lang="en-GB" sz="2000" dirty="0"/>
              <a:t>The last element to include is the application logic behind a login request for an existing user.</a:t>
            </a:r>
          </a:p>
          <a:p>
            <a:pPr>
              <a:spcAft>
                <a:spcPts val="600"/>
              </a:spcAft>
            </a:pPr>
            <a:r>
              <a:rPr lang="en-GB" sz="2000" dirty="0"/>
              <a:t>First we need to add a route for a detected submission from the login form which inspects the </a:t>
            </a:r>
            <a:r>
              <a:rPr lang="en-GB" sz="2000" b="1" dirty="0"/>
              <a:t>$_POST[‘action’] </a:t>
            </a:r>
            <a:r>
              <a:rPr lang="en-GB" sz="2000" dirty="0"/>
              <a:t>field similarly to </a:t>
            </a:r>
            <a:r>
              <a:rPr lang="en-GB" sz="2000" b="1" dirty="0"/>
              <a:t>register.</a:t>
            </a:r>
          </a:p>
          <a:p>
            <a:pPr>
              <a:spcAft>
                <a:spcPts val="600"/>
              </a:spcAft>
            </a:pPr>
            <a:r>
              <a:rPr lang="en-GB" sz="2000" dirty="0"/>
              <a:t>Add the highlighted code to the </a:t>
            </a:r>
            <a:r>
              <a:rPr lang="en-GB" sz="2000" b="1" dirty="0"/>
              <a:t>Router</a:t>
            </a:r>
            <a:r>
              <a:rPr lang="en-GB" sz="2000" dirty="0"/>
              <a:t> function in </a:t>
            </a:r>
            <a:r>
              <a:rPr lang="en-GB" sz="2000" b="1" dirty="0" err="1"/>
              <a:t>UserController</a:t>
            </a:r>
            <a:r>
              <a:rPr lang="en-GB" sz="2000" b="1" dirty="0"/>
              <a:t> </a:t>
            </a:r>
            <a:r>
              <a:rPr lang="en-GB" sz="2000" dirty="0"/>
              <a:t>to complete the </a:t>
            </a:r>
            <a:r>
              <a:rPr lang="en-GB" sz="2000" b="1" dirty="0"/>
              <a:t>Router</a:t>
            </a:r>
            <a:r>
              <a:rPr lang="en-GB" sz="2000" dirty="0"/>
              <a:t> function.*</a:t>
            </a:r>
            <a:endParaRPr lang="en-GB" sz="2000" b="1" dirty="0"/>
          </a:p>
        </p:txBody>
      </p:sp>
      <p:pic>
        <p:nvPicPr>
          <p:cNvPr id="5" name="Picture 4"/>
          <p:cNvPicPr>
            <a:picLocks noChangeAspect="1"/>
          </p:cNvPicPr>
          <p:nvPr/>
        </p:nvPicPr>
        <p:blipFill>
          <a:blip r:embed="rId3"/>
          <a:stretch>
            <a:fillRect/>
          </a:stretch>
        </p:blipFill>
        <p:spPr>
          <a:xfrm>
            <a:off x="124192" y="4087995"/>
            <a:ext cx="8895616" cy="1649518"/>
          </a:xfrm>
          <a:prstGeom prst="rect">
            <a:avLst/>
          </a:prstGeom>
        </p:spPr>
      </p:pic>
    </p:spTree>
    <p:extLst>
      <p:ext uri="{BB962C8B-B14F-4D97-AF65-F5344CB8AC3E}">
        <p14:creationId xmlns:p14="http://schemas.microsoft.com/office/powerpoint/2010/main" val="38146008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a:t>
            </a:r>
            <a:r>
              <a:rPr lang="en-GB" dirty="0" err="1"/>
              <a:t>setWelcomePage</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The already logged in route specifies a function called </a:t>
            </a:r>
            <a:r>
              <a:rPr lang="en-GB" sz="2000" b="1" dirty="0" err="1"/>
              <a:t>setWelcomePage</a:t>
            </a:r>
            <a:r>
              <a:rPr lang="en-GB" sz="2000" b="1" dirty="0"/>
              <a:t>.</a:t>
            </a:r>
          </a:p>
          <a:p>
            <a:pPr>
              <a:spcAft>
                <a:spcPts val="600"/>
              </a:spcAft>
            </a:pPr>
            <a:r>
              <a:rPr lang="en-GB" sz="2000" dirty="0"/>
              <a:t>This is another small function which simply returns a view similar to </a:t>
            </a:r>
            <a:r>
              <a:rPr lang="en-GB" sz="2000" b="1" dirty="0" err="1"/>
              <a:t>setRegisterPage</a:t>
            </a:r>
            <a:r>
              <a:rPr lang="en-GB" sz="2000" dirty="0"/>
              <a:t> and </a:t>
            </a:r>
            <a:r>
              <a:rPr lang="en-GB" sz="2000" b="1" dirty="0"/>
              <a:t>setLoginPage.*</a:t>
            </a:r>
          </a:p>
          <a:p>
            <a:pPr>
              <a:spcAft>
                <a:spcPts val="600"/>
              </a:spcAft>
            </a:pPr>
            <a:r>
              <a:rPr lang="en-GB" sz="2000" dirty="0"/>
              <a:t>Add the highlighted code to implement this function.</a:t>
            </a:r>
          </a:p>
        </p:txBody>
      </p:sp>
      <p:pic>
        <p:nvPicPr>
          <p:cNvPr id="4" name="Picture 3"/>
          <p:cNvPicPr>
            <a:picLocks noChangeAspect="1"/>
          </p:cNvPicPr>
          <p:nvPr/>
        </p:nvPicPr>
        <p:blipFill>
          <a:blip r:embed="rId3"/>
          <a:stretch>
            <a:fillRect/>
          </a:stretch>
        </p:blipFill>
        <p:spPr>
          <a:xfrm>
            <a:off x="437745" y="3501008"/>
            <a:ext cx="8215455" cy="2755404"/>
          </a:xfrm>
          <a:prstGeom prst="rect">
            <a:avLst/>
          </a:prstGeom>
        </p:spPr>
      </p:pic>
    </p:spTree>
    <p:extLst>
      <p:ext uri="{BB962C8B-B14F-4D97-AF65-F5344CB8AC3E}">
        <p14:creationId xmlns:p14="http://schemas.microsoft.com/office/powerpoint/2010/main" val="7285934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the </a:t>
            </a:r>
            <a:r>
              <a:rPr lang="en-GB" dirty="0" err="1"/>
              <a:t>doLogin</a:t>
            </a:r>
            <a:r>
              <a:rPr lang="en-GB" dirty="0"/>
              <a:t> function</a:t>
            </a:r>
          </a:p>
        </p:txBody>
      </p:sp>
      <p:sp>
        <p:nvSpPr>
          <p:cNvPr id="3" name="Content Placeholder 2"/>
          <p:cNvSpPr>
            <a:spLocks noGrp="1"/>
          </p:cNvSpPr>
          <p:nvPr>
            <p:ph idx="1"/>
          </p:nvPr>
        </p:nvSpPr>
        <p:spPr/>
        <p:txBody>
          <a:bodyPr>
            <a:normAutofit/>
          </a:bodyPr>
          <a:lstStyle/>
          <a:p>
            <a:pPr>
              <a:spcAft>
                <a:spcPts val="600"/>
              </a:spcAft>
            </a:pPr>
            <a:r>
              <a:rPr lang="en-GB" sz="2000" dirty="0"/>
              <a:t>Start by building an SQL statement to retrieve the user record from the database using both their </a:t>
            </a:r>
            <a:r>
              <a:rPr lang="en-GB" sz="2000" b="1" dirty="0"/>
              <a:t>username</a:t>
            </a:r>
            <a:r>
              <a:rPr lang="en-GB" sz="2000" dirty="0"/>
              <a:t> and </a:t>
            </a:r>
            <a:r>
              <a:rPr lang="en-GB" sz="2000" b="1" dirty="0"/>
              <a:t>password</a:t>
            </a:r>
            <a:r>
              <a:rPr lang="en-GB" sz="2000" dirty="0"/>
              <a:t> (if a record is returned, they have the right details and should be allowed to log in).</a:t>
            </a:r>
          </a:p>
          <a:p>
            <a:pPr>
              <a:spcAft>
                <a:spcPts val="600"/>
              </a:spcAft>
            </a:pPr>
            <a:r>
              <a:rPr lang="en-GB" sz="2000" dirty="0"/>
              <a:t>Next open a connection to the database using the </a:t>
            </a:r>
            <a:r>
              <a:rPr lang="en-GB" sz="2000" b="1" dirty="0" err="1"/>
              <a:t>DBConnector</a:t>
            </a:r>
            <a:r>
              <a:rPr lang="en-GB" sz="2000" dirty="0"/>
              <a:t> object.</a:t>
            </a:r>
          </a:p>
          <a:p>
            <a:pPr>
              <a:spcAft>
                <a:spcPts val="600"/>
              </a:spcAft>
            </a:pPr>
            <a:r>
              <a:rPr lang="en-GB" sz="2000" dirty="0"/>
              <a:t>Add the highlighted code to the end of the </a:t>
            </a:r>
            <a:r>
              <a:rPr lang="en-GB" sz="2000" b="1" dirty="0" err="1"/>
              <a:t>UserController</a:t>
            </a:r>
            <a:r>
              <a:rPr lang="en-GB" sz="2000" dirty="0"/>
              <a:t> class.</a:t>
            </a:r>
          </a:p>
        </p:txBody>
      </p:sp>
      <p:pic>
        <p:nvPicPr>
          <p:cNvPr id="4" name="Picture 3"/>
          <p:cNvPicPr>
            <a:picLocks noChangeAspect="1"/>
          </p:cNvPicPr>
          <p:nvPr/>
        </p:nvPicPr>
        <p:blipFill>
          <a:blip r:embed="rId3"/>
          <a:stretch>
            <a:fillRect/>
          </a:stretch>
        </p:blipFill>
        <p:spPr>
          <a:xfrm>
            <a:off x="611561" y="3689439"/>
            <a:ext cx="7848872" cy="3016185"/>
          </a:xfrm>
          <a:prstGeom prst="rect">
            <a:avLst/>
          </a:prstGeom>
        </p:spPr>
      </p:pic>
    </p:spTree>
    <p:extLst>
      <p:ext uri="{BB962C8B-B14F-4D97-AF65-F5344CB8AC3E}">
        <p14:creationId xmlns:p14="http://schemas.microsoft.com/office/powerpoint/2010/main" val="35830752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the </a:t>
            </a:r>
            <a:r>
              <a:rPr lang="en-GB" dirty="0" err="1"/>
              <a:t>doLogin</a:t>
            </a:r>
            <a:r>
              <a:rPr lang="en-GB" dirty="0"/>
              <a:t> function</a:t>
            </a:r>
          </a:p>
        </p:txBody>
      </p:sp>
      <p:sp>
        <p:nvSpPr>
          <p:cNvPr id="3" name="Content Placeholder 2"/>
          <p:cNvSpPr>
            <a:spLocks noGrp="1"/>
          </p:cNvSpPr>
          <p:nvPr>
            <p:ph idx="1"/>
          </p:nvPr>
        </p:nvSpPr>
        <p:spPr/>
        <p:txBody>
          <a:bodyPr>
            <a:normAutofit/>
          </a:bodyPr>
          <a:lstStyle/>
          <a:p>
            <a:pPr>
              <a:spcAft>
                <a:spcPts val="600"/>
              </a:spcAft>
            </a:pPr>
            <a:r>
              <a:rPr lang="en-GB" sz="2000" dirty="0"/>
              <a:t>Run the SQL query using the Select method of </a:t>
            </a:r>
            <a:r>
              <a:rPr lang="en-GB" sz="2000" dirty="0" err="1"/>
              <a:t>DBConnector</a:t>
            </a:r>
            <a:r>
              <a:rPr lang="en-GB" sz="2000" dirty="0"/>
              <a:t>.</a:t>
            </a:r>
          </a:p>
          <a:p>
            <a:pPr>
              <a:spcAft>
                <a:spcPts val="600"/>
              </a:spcAft>
            </a:pPr>
            <a:r>
              <a:rPr lang="en-GB" sz="2000" dirty="0"/>
              <a:t>Store the response in </a:t>
            </a:r>
            <a:r>
              <a:rPr lang="en-GB" sz="2000" b="1" dirty="0"/>
              <a:t>$result.</a:t>
            </a:r>
          </a:p>
          <a:p>
            <a:pPr>
              <a:spcAft>
                <a:spcPts val="600"/>
              </a:spcAft>
            </a:pPr>
            <a:r>
              <a:rPr lang="en-GB" sz="2000" dirty="0"/>
              <a:t>Check how many rows (records) are returned (should be either 0 or 1).</a:t>
            </a:r>
          </a:p>
          <a:p>
            <a:pPr>
              <a:spcAft>
                <a:spcPts val="600"/>
              </a:spcAft>
            </a:pPr>
            <a:r>
              <a:rPr lang="en-GB" sz="2000" dirty="0"/>
              <a:t>If no records are returned, the login has failed, set </a:t>
            </a:r>
            <a:r>
              <a:rPr lang="en-GB" sz="2000" b="1" dirty="0"/>
              <a:t>$message</a:t>
            </a:r>
            <a:r>
              <a:rPr lang="en-GB" sz="2000" dirty="0"/>
              <a:t>, call the login form view with </a:t>
            </a:r>
            <a:r>
              <a:rPr lang="en-GB" sz="2000" b="1" dirty="0" err="1"/>
              <a:t>doLoginForm</a:t>
            </a:r>
            <a:r>
              <a:rPr lang="en-GB" sz="2000" dirty="0"/>
              <a:t> and exit the function with </a:t>
            </a:r>
            <a:r>
              <a:rPr lang="en-GB" sz="2000" b="1" dirty="0"/>
              <a:t>return.</a:t>
            </a:r>
          </a:p>
          <a:p>
            <a:pPr>
              <a:spcAft>
                <a:spcPts val="600"/>
              </a:spcAft>
            </a:pPr>
            <a:r>
              <a:rPr lang="en-GB" sz="2000" dirty="0"/>
              <a:t>Whether successful or not, close the DB connection.</a:t>
            </a:r>
          </a:p>
          <a:p>
            <a:pPr>
              <a:spcAft>
                <a:spcPts val="600"/>
              </a:spcAft>
            </a:pPr>
            <a:r>
              <a:rPr lang="en-GB" sz="2000" dirty="0"/>
              <a:t>The code for this stage is on the following slide.</a:t>
            </a:r>
          </a:p>
        </p:txBody>
      </p:sp>
    </p:spTree>
    <p:extLst>
      <p:ext uri="{BB962C8B-B14F-4D97-AF65-F5344CB8AC3E}">
        <p14:creationId xmlns:p14="http://schemas.microsoft.com/office/powerpoint/2010/main" val="18007067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the </a:t>
            </a:r>
            <a:r>
              <a:rPr lang="en-GB" dirty="0" err="1"/>
              <a:t>doLogin</a:t>
            </a:r>
            <a:r>
              <a:rPr lang="en-GB" dirty="0"/>
              <a:t> function</a:t>
            </a:r>
          </a:p>
        </p:txBody>
      </p:sp>
      <p:sp>
        <p:nvSpPr>
          <p:cNvPr id="3" name="Content Placeholder 2"/>
          <p:cNvSpPr>
            <a:spLocks noGrp="1"/>
          </p:cNvSpPr>
          <p:nvPr>
            <p:ph idx="1"/>
          </p:nvPr>
        </p:nvSpPr>
        <p:spPr/>
        <p:txBody>
          <a:bodyPr>
            <a:normAutofit/>
          </a:bodyPr>
          <a:lstStyle/>
          <a:p>
            <a:pPr>
              <a:spcAft>
                <a:spcPts val="600"/>
              </a:spcAft>
            </a:pPr>
            <a:r>
              <a:rPr lang="en-GB" sz="2000" dirty="0"/>
              <a:t>Add the highlighted code to the </a:t>
            </a:r>
            <a:r>
              <a:rPr lang="en-GB" sz="2000" b="1" dirty="0" err="1"/>
              <a:t>doLogin</a:t>
            </a:r>
            <a:r>
              <a:rPr lang="en-GB" sz="2000" dirty="0"/>
              <a:t> function block.</a:t>
            </a:r>
          </a:p>
        </p:txBody>
      </p:sp>
      <p:pic>
        <p:nvPicPr>
          <p:cNvPr id="5" name="Picture 4"/>
          <p:cNvPicPr>
            <a:picLocks noChangeAspect="1"/>
          </p:cNvPicPr>
          <p:nvPr/>
        </p:nvPicPr>
        <p:blipFill>
          <a:blip r:embed="rId3"/>
          <a:stretch>
            <a:fillRect/>
          </a:stretch>
        </p:blipFill>
        <p:spPr>
          <a:xfrm>
            <a:off x="291610" y="2420888"/>
            <a:ext cx="8560780" cy="3883943"/>
          </a:xfrm>
          <a:prstGeom prst="rect">
            <a:avLst/>
          </a:prstGeom>
        </p:spPr>
      </p:pic>
    </p:spTree>
    <p:extLst>
      <p:ext uri="{BB962C8B-B14F-4D97-AF65-F5344CB8AC3E}">
        <p14:creationId xmlns:p14="http://schemas.microsoft.com/office/powerpoint/2010/main" val="13808024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Completing the </a:t>
            </a:r>
            <a:r>
              <a:rPr lang="en-GB" dirty="0" err="1"/>
              <a:t>doLogin</a:t>
            </a:r>
            <a:r>
              <a:rPr lang="en-GB" dirty="0"/>
              <a:t> function</a:t>
            </a:r>
          </a:p>
        </p:txBody>
      </p:sp>
      <p:sp>
        <p:nvSpPr>
          <p:cNvPr id="3" name="Content Placeholder 2"/>
          <p:cNvSpPr>
            <a:spLocks noGrp="1"/>
          </p:cNvSpPr>
          <p:nvPr>
            <p:ph idx="1"/>
          </p:nvPr>
        </p:nvSpPr>
        <p:spPr/>
        <p:txBody>
          <a:bodyPr>
            <a:normAutofit/>
          </a:bodyPr>
          <a:lstStyle/>
          <a:p>
            <a:pPr>
              <a:spcAft>
                <a:spcPts val="600"/>
              </a:spcAft>
            </a:pPr>
            <a:r>
              <a:rPr lang="en-GB" sz="2000" dirty="0"/>
              <a:t>Finally, we deal with a successful login.</a:t>
            </a:r>
          </a:p>
          <a:p>
            <a:pPr>
              <a:spcAft>
                <a:spcPts val="600"/>
              </a:spcAft>
            </a:pPr>
            <a:r>
              <a:rPr lang="en-GB" sz="2000" dirty="0"/>
              <a:t>We convert the returned record to an associative array.</a:t>
            </a:r>
          </a:p>
          <a:p>
            <a:pPr>
              <a:spcAft>
                <a:spcPts val="600"/>
              </a:spcAft>
            </a:pPr>
            <a:r>
              <a:rPr lang="en-GB" sz="2000" dirty="0"/>
              <a:t>We take the email from the returned record (safer) and add it into </a:t>
            </a:r>
            <a:r>
              <a:rPr lang="en-GB" sz="2000" b="1" dirty="0"/>
              <a:t>$_SESSION[‘user’] </a:t>
            </a:r>
            <a:r>
              <a:rPr lang="en-GB" sz="2000" dirty="0"/>
              <a:t>as well as set it in </a:t>
            </a:r>
            <a:r>
              <a:rPr lang="en-GB" sz="2000" b="1" dirty="0"/>
              <a:t>$this-&gt;</a:t>
            </a:r>
            <a:r>
              <a:rPr lang="en-GB" sz="2000" b="1" dirty="0" err="1"/>
              <a:t>m_user</a:t>
            </a:r>
            <a:r>
              <a:rPr lang="en-GB" sz="2000" b="1" dirty="0"/>
              <a:t> </a:t>
            </a:r>
            <a:r>
              <a:rPr lang="en-GB" sz="2000" dirty="0"/>
              <a:t>to indicate that this user is logged in.</a:t>
            </a:r>
          </a:p>
          <a:p>
            <a:pPr>
              <a:spcAft>
                <a:spcPts val="600"/>
              </a:spcAft>
            </a:pPr>
            <a:r>
              <a:rPr lang="en-GB" sz="2000" dirty="0"/>
              <a:t>Finally we draw the welcome view with </a:t>
            </a:r>
            <a:r>
              <a:rPr lang="en-GB" sz="2000" b="1" dirty="0" err="1"/>
              <a:t>setWelcomePage</a:t>
            </a:r>
            <a:r>
              <a:rPr lang="en-GB" sz="2000" dirty="0"/>
              <a:t> and set the successful login message in </a:t>
            </a:r>
            <a:r>
              <a:rPr lang="en-GB" sz="2000" b="1" dirty="0"/>
              <a:t>$message.</a:t>
            </a:r>
          </a:p>
          <a:p>
            <a:pPr>
              <a:spcAft>
                <a:spcPts val="600"/>
              </a:spcAft>
            </a:pPr>
            <a:r>
              <a:rPr lang="en-GB" sz="2000" dirty="0"/>
              <a:t>The final block of code to add is on the following slide.</a:t>
            </a:r>
          </a:p>
        </p:txBody>
      </p:sp>
    </p:spTree>
    <p:extLst>
      <p:ext uri="{BB962C8B-B14F-4D97-AF65-F5344CB8AC3E}">
        <p14:creationId xmlns:p14="http://schemas.microsoft.com/office/powerpoint/2010/main" val="5248945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Completing the </a:t>
            </a:r>
            <a:r>
              <a:rPr lang="en-GB" dirty="0" err="1"/>
              <a:t>doLogin</a:t>
            </a:r>
            <a:r>
              <a:rPr lang="en-GB" dirty="0"/>
              <a:t> function</a:t>
            </a:r>
          </a:p>
        </p:txBody>
      </p:sp>
      <p:sp>
        <p:nvSpPr>
          <p:cNvPr id="3" name="Content Placeholder 2"/>
          <p:cNvSpPr>
            <a:spLocks noGrp="1"/>
          </p:cNvSpPr>
          <p:nvPr>
            <p:ph idx="1"/>
          </p:nvPr>
        </p:nvSpPr>
        <p:spPr/>
        <p:txBody>
          <a:bodyPr>
            <a:normAutofit/>
          </a:bodyPr>
          <a:lstStyle/>
          <a:p>
            <a:pPr>
              <a:spcAft>
                <a:spcPts val="600"/>
              </a:spcAft>
            </a:pPr>
            <a:r>
              <a:rPr lang="en-GB" sz="2000" dirty="0"/>
              <a:t>Add the highlighted code to the bottom of the </a:t>
            </a:r>
            <a:r>
              <a:rPr lang="en-GB" sz="2000" b="1" dirty="0" err="1"/>
              <a:t>doLogin</a:t>
            </a:r>
            <a:r>
              <a:rPr lang="en-GB" sz="2000" dirty="0"/>
              <a:t> function.</a:t>
            </a:r>
          </a:p>
        </p:txBody>
      </p:sp>
      <p:pic>
        <p:nvPicPr>
          <p:cNvPr id="6" name="Picture 5"/>
          <p:cNvPicPr>
            <a:picLocks noChangeAspect="1"/>
          </p:cNvPicPr>
          <p:nvPr/>
        </p:nvPicPr>
        <p:blipFill>
          <a:blip r:embed="rId3"/>
          <a:stretch>
            <a:fillRect/>
          </a:stretch>
        </p:blipFill>
        <p:spPr>
          <a:xfrm>
            <a:off x="371414" y="2492896"/>
            <a:ext cx="8401172" cy="3629422"/>
          </a:xfrm>
          <a:prstGeom prst="rect">
            <a:avLst/>
          </a:prstGeom>
        </p:spPr>
      </p:pic>
    </p:spTree>
    <p:extLst>
      <p:ext uri="{BB962C8B-B14F-4D97-AF65-F5344CB8AC3E}">
        <p14:creationId xmlns:p14="http://schemas.microsoft.com/office/powerpoint/2010/main" val="16280607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Final tests</a:t>
            </a:r>
          </a:p>
        </p:txBody>
      </p:sp>
      <p:sp>
        <p:nvSpPr>
          <p:cNvPr id="3" name="Content Placeholder 2"/>
          <p:cNvSpPr>
            <a:spLocks noGrp="1"/>
          </p:cNvSpPr>
          <p:nvPr>
            <p:ph idx="1"/>
          </p:nvPr>
        </p:nvSpPr>
        <p:spPr/>
        <p:txBody>
          <a:bodyPr>
            <a:normAutofit/>
          </a:bodyPr>
          <a:lstStyle/>
          <a:p>
            <a:pPr>
              <a:spcAft>
                <a:spcPts val="600"/>
              </a:spcAft>
            </a:pPr>
            <a:r>
              <a:rPr lang="en-GB" sz="2000" dirty="0"/>
              <a:t>Reload the browser and try to log in with an existing user account.</a:t>
            </a:r>
          </a:p>
          <a:p>
            <a:pPr>
              <a:spcAft>
                <a:spcPts val="600"/>
              </a:spcAft>
            </a:pPr>
            <a:r>
              <a:rPr lang="en-GB" sz="2000" dirty="0"/>
              <a:t>Remember to test both correct and incorrect data to make sure that incorrect account details are rejected.</a:t>
            </a:r>
          </a:p>
        </p:txBody>
      </p:sp>
      <p:pic>
        <p:nvPicPr>
          <p:cNvPr id="4" name="Picture 3"/>
          <p:cNvPicPr>
            <a:picLocks noChangeAspect="1"/>
          </p:cNvPicPr>
          <p:nvPr/>
        </p:nvPicPr>
        <p:blipFill>
          <a:blip r:embed="rId3"/>
          <a:stretch>
            <a:fillRect/>
          </a:stretch>
        </p:blipFill>
        <p:spPr>
          <a:xfrm>
            <a:off x="2267744" y="3155286"/>
            <a:ext cx="4608512" cy="3238230"/>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47796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Extensions</a:t>
            </a:r>
          </a:p>
        </p:txBody>
      </p:sp>
      <p:sp>
        <p:nvSpPr>
          <p:cNvPr id="3" name="Content Placeholder 2"/>
          <p:cNvSpPr>
            <a:spLocks noGrp="1"/>
          </p:cNvSpPr>
          <p:nvPr>
            <p:ph idx="1"/>
          </p:nvPr>
        </p:nvSpPr>
        <p:spPr/>
        <p:txBody>
          <a:bodyPr>
            <a:normAutofit/>
          </a:bodyPr>
          <a:lstStyle/>
          <a:p>
            <a:pPr>
              <a:spcAft>
                <a:spcPts val="600"/>
              </a:spcAft>
            </a:pPr>
            <a:r>
              <a:rPr lang="en-GB" sz="2000" dirty="0"/>
              <a:t>The issue with this project is that we save user passwords into our database in plain text – this is an obvious security flaw.</a:t>
            </a:r>
          </a:p>
          <a:p>
            <a:pPr>
              <a:spcAft>
                <a:spcPts val="600"/>
              </a:spcAft>
            </a:pPr>
            <a:r>
              <a:rPr lang="en-GB" sz="2000" dirty="0"/>
              <a:t>Research one-way hash encryption techniques used in PHP and convert the application to store only encrypted passwords.</a:t>
            </a:r>
          </a:p>
          <a:p>
            <a:r>
              <a:rPr lang="en-GB" sz="2000" b="1" dirty="0"/>
              <a:t>Note: </a:t>
            </a:r>
            <a:r>
              <a:rPr lang="en-GB" sz="2000" dirty="0"/>
              <a:t>two-way encryption techniques are also possible in PHP but if the string can be unencrypted it is less secure and should not be used for known data such as passwords.</a:t>
            </a:r>
          </a:p>
        </p:txBody>
      </p:sp>
    </p:spTree>
    <p:extLst>
      <p:ext uri="{BB962C8B-B14F-4D97-AF65-F5344CB8AC3E}">
        <p14:creationId xmlns:p14="http://schemas.microsoft.com/office/powerpoint/2010/main" val="3417728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ED058-D194-48FE-9E05-51828576004B}"/>
              </a:ext>
            </a:extLst>
          </p:cNvPr>
          <p:cNvSpPr>
            <a:spLocks noGrp="1"/>
          </p:cNvSpPr>
          <p:nvPr>
            <p:ph type="title"/>
          </p:nvPr>
        </p:nvSpPr>
        <p:spPr/>
        <p:txBody>
          <a:bodyPr/>
          <a:lstStyle/>
          <a:p>
            <a:r>
              <a:rPr lang="en-GB" dirty="0"/>
              <a:t>Object-oriented programming</a:t>
            </a:r>
          </a:p>
        </p:txBody>
      </p:sp>
      <p:pic>
        <p:nvPicPr>
          <p:cNvPr id="9" name="Picture 8">
            <a:extLst>
              <a:ext uri="{FF2B5EF4-FFF2-40B4-BE49-F238E27FC236}">
                <a16:creationId xmlns:a16="http://schemas.microsoft.com/office/drawing/2014/main" id="{DD21FD2C-9CC2-4CFE-A7FC-D5C9C724B32F}"/>
              </a:ext>
            </a:extLst>
          </p:cNvPr>
          <p:cNvPicPr>
            <a:picLocks noChangeAspect="1"/>
          </p:cNvPicPr>
          <p:nvPr/>
        </p:nvPicPr>
        <p:blipFill rotWithShape="1">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r="1176"/>
          <a:stretch/>
        </p:blipFill>
        <p:spPr>
          <a:xfrm>
            <a:off x="0" y="1585500"/>
            <a:ext cx="9036496" cy="5119502"/>
          </a:xfrm>
          <a:prstGeom prst="rect">
            <a:avLst/>
          </a:prstGeom>
        </p:spPr>
      </p:pic>
      <p:sp>
        <p:nvSpPr>
          <p:cNvPr id="3" name="Rectangle 2"/>
          <p:cNvSpPr/>
          <p:nvPr/>
        </p:nvSpPr>
        <p:spPr>
          <a:xfrm>
            <a:off x="7164288" y="6165304"/>
            <a:ext cx="1979712" cy="539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65923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Project </a:t>
            </a:r>
            <a:r>
              <a:rPr lang="en-GB" dirty="0"/>
              <a:t>review</a:t>
            </a:r>
          </a:p>
        </p:txBody>
      </p:sp>
      <p:sp>
        <p:nvSpPr>
          <p:cNvPr id="3" name="Content Placeholder 2"/>
          <p:cNvSpPr>
            <a:spLocks noGrp="1"/>
          </p:cNvSpPr>
          <p:nvPr>
            <p:ph idx="1"/>
          </p:nvPr>
        </p:nvSpPr>
        <p:spPr/>
        <p:txBody>
          <a:bodyPr>
            <a:normAutofit/>
          </a:bodyPr>
          <a:lstStyle/>
          <a:p>
            <a:pPr>
              <a:spcAft>
                <a:spcPts val="600"/>
              </a:spcAft>
            </a:pPr>
            <a:r>
              <a:rPr lang="en-GB" sz="2000" dirty="0"/>
              <a:t>Web Services serve database information through an API.</a:t>
            </a:r>
          </a:p>
          <a:p>
            <a:pPr>
              <a:spcAft>
                <a:spcPts val="600"/>
              </a:spcAft>
            </a:pPr>
            <a:r>
              <a:rPr lang="en-GB" sz="2000" dirty="0"/>
              <a:t>This API is often driven by a server-side framework (Laravel, etc).</a:t>
            </a:r>
          </a:p>
          <a:p>
            <a:pPr>
              <a:spcAft>
                <a:spcPts val="600"/>
              </a:spcAft>
            </a:pPr>
            <a:r>
              <a:rPr lang="en-GB" sz="2000" dirty="0"/>
              <a:t>PHP frameworks commonly employ an OOP approach which is structured using an MVC design pattern or something very close to it.</a:t>
            </a:r>
          </a:p>
          <a:p>
            <a:pPr>
              <a:spcAft>
                <a:spcPts val="600"/>
              </a:spcAft>
            </a:pPr>
            <a:r>
              <a:rPr lang="en-GB" sz="2000" dirty="0"/>
              <a:t>This account system project uses something akin to an MVC and OOP approach whilst strengthening understanding of previous topics such as connecting to a MySQL database using PHP.</a:t>
            </a:r>
          </a:p>
          <a:p>
            <a:pPr>
              <a:spcAft>
                <a:spcPts val="600"/>
              </a:spcAft>
            </a:pPr>
            <a:r>
              <a:rPr lang="en-GB" sz="2000" dirty="0"/>
              <a:t>We started this unit with a gentle introduction to server-side coding</a:t>
            </a:r>
          </a:p>
          <a:p>
            <a:pPr>
              <a:spcAft>
                <a:spcPts val="600"/>
              </a:spcAft>
            </a:pPr>
            <a:r>
              <a:rPr lang="en-GB" sz="2000" dirty="0"/>
              <a:t>We have built experience, knowledge and understanding to the point that we now know enough to start using a server-side framework.</a:t>
            </a:r>
          </a:p>
          <a:p>
            <a:pPr>
              <a:spcAft>
                <a:spcPts val="600"/>
              </a:spcAft>
            </a:pPr>
            <a:r>
              <a:rPr lang="en-GB" sz="2000" dirty="0"/>
              <a:t>Next week we will install and configure </a:t>
            </a:r>
            <a:r>
              <a:rPr lang="en-GB" sz="2000" dirty="0">
                <a:hlinkClick r:id="rId2"/>
              </a:rPr>
              <a:t>Laravel</a:t>
            </a:r>
            <a:r>
              <a:rPr lang="en-GB" sz="2000" dirty="0"/>
              <a:t>.</a:t>
            </a:r>
          </a:p>
          <a:p>
            <a:pPr>
              <a:spcAft>
                <a:spcPts val="600"/>
              </a:spcAft>
            </a:pPr>
            <a:r>
              <a:rPr lang="en-GB" sz="2000" dirty="0"/>
              <a:t>Please make sure that you have </a:t>
            </a:r>
            <a:r>
              <a:rPr lang="en-GB" sz="2000" dirty="0">
                <a:hlinkClick r:id="rId3"/>
              </a:rPr>
              <a:t>Composer</a:t>
            </a:r>
            <a:r>
              <a:rPr lang="en-GB" sz="2000" dirty="0"/>
              <a:t> installed in readiness.</a:t>
            </a:r>
          </a:p>
          <a:p>
            <a:pPr>
              <a:spcAft>
                <a:spcPts val="600"/>
              </a:spcAft>
            </a:pPr>
            <a:endParaRPr lang="en-GB" sz="2000" dirty="0"/>
          </a:p>
          <a:p>
            <a:pPr marL="118872" indent="0">
              <a:spcAft>
                <a:spcPts val="600"/>
              </a:spcAft>
              <a:buNone/>
            </a:pPr>
            <a:endParaRPr lang="en-GB" sz="1600" dirty="0"/>
          </a:p>
          <a:p>
            <a:pPr lvl="1"/>
            <a:endParaRPr lang="en-GB" sz="1600" dirty="0"/>
          </a:p>
          <a:p>
            <a:pPr lvl="1">
              <a:spcAft>
                <a:spcPts val="600"/>
              </a:spcAft>
            </a:pPr>
            <a:endParaRPr lang="en-GB" sz="1600" dirty="0"/>
          </a:p>
          <a:p>
            <a:pPr>
              <a:spcAft>
                <a:spcPts val="600"/>
              </a:spcAft>
            </a:pPr>
            <a:endParaRPr lang="en-GB" sz="1600" dirty="0"/>
          </a:p>
          <a:p>
            <a:pPr lvl="1"/>
            <a:endParaRPr lang="en-GB" sz="1600" dirty="0"/>
          </a:p>
          <a:p>
            <a:pPr lvl="1">
              <a:spcAft>
                <a:spcPts val="600"/>
              </a:spcAft>
            </a:pPr>
            <a:endParaRPr lang="en-GB" sz="1600" dirty="0"/>
          </a:p>
          <a:p>
            <a:pPr>
              <a:spcAft>
                <a:spcPts val="600"/>
              </a:spcAft>
            </a:pPr>
            <a:endParaRPr lang="en-GB" sz="2000" dirty="0"/>
          </a:p>
          <a:p>
            <a:pPr>
              <a:spcAft>
                <a:spcPts val="600"/>
              </a:spcAft>
            </a:pPr>
            <a:endParaRPr lang="en-GB" sz="2000" dirty="0"/>
          </a:p>
          <a:p>
            <a:endParaRPr lang="en-GB" dirty="0"/>
          </a:p>
        </p:txBody>
      </p:sp>
    </p:spTree>
    <p:extLst>
      <p:ext uri="{BB962C8B-B14F-4D97-AF65-F5344CB8AC3E}">
        <p14:creationId xmlns:p14="http://schemas.microsoft.com/office/powerpoint/2010/main" val="9678777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Session review</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7408506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5947-DBF8-47C0-BA24-E62DF60BED38}"/>
              </a:ext>
            </a:extLst>
          </p:cNvPr>
          <p:cNvSpPr>
            <a:spLocks noGrp="1"/>
          </p:cNvSpPr>
          <p:nvPr>
            <p:ph type="title"/>
          </p:nvPr>
        </p:nvSpPr>
        <p:spPr/>
        <p:txBody>
          <a:bodyPr/>
          <a:lstStyle/>
          <a:p>
            <a:r>
              <a:rPr lang="en-GB" dirty="0"/>
              <a:t>Recap</a:t>
            </a:r>
          </a:p>
        </p:txBody>
      </p:sp>
      <p:sp>
        <p:nvSpPr>
          <p:cNvPr id="3" name="Content Placeholder 2">
            <a:extLst>
              <a:ext uri="{FF2B5EF4-FFF2-40B4-BE49-F238E27FC236}">
                <a16:creationId xmlns:a16="http://schemas.microsoft.com/office/drawing/2014/main" id="{061D9FB3-6C64-4B0E-84FB-5178B2EC3D0C}"/>
              </a:ext>
            </a:extLst>
          </p:cNvPr>
          <p:cNvSpPr>
            <a:spLocks noGrp="1"/>
          </p:cNvSpPr>
          <p:nvPr>
            <p:ph idx="1"/>
          </p:nvPr>
        </p:nvSpPr>
        <p:spPr/>
        <p:txBody>
          <a:bodyPr>
            <a:normAutofit/>
          </a:bodyPr>
          <a:lstStyle/>
          <a:p>
            <a:r>
              <a:rPr lang="en-GB" sz="2400" dirty="0"/>
              <a:t>Recap PHP and MySQL connectivity</a:t>
            </a:r>
          </a:p>
          <a:p>
            <a:pPr lvl="1">
              <a:spcBef>
                <a:spcPts val="0"/>
              </a:spcBef>
            </a:pPr>
            <a:r>
              <a:rPr lang="en-GB" sz="1600" dirty="0"/>
              <a:t>Last exercise progress</a:t>
            </a:r>
          </a:p>
          <a:p>
            <a:pPr lvl="1">
              <a:spcBef>
                <a:spcPts val="0"/>
              </a:spcBef>
            </a:pPr>
            <a:r>
              <a:rPr lang="en-GB" sz="1600" dirty="0"/>
              <a:t>Reading list</a:t>
            </a:r>
          </a:p>
          <a:p>
            <a:pPr lvl="1">
              <a:spcBef>
                <a:spcPts val="0"/>
              </a:spcBef>
            </a:pPr>
            <a:r>
              <a:rPr lang="en-GB" sz="1600" dirty="0"/>
              <a:t>Stateful vs RESTful</a:t>
            </a:r>
          </a:p>
          <a:p>
            <a:pPr lvl="1">
              <a:spcBef>
                <a:spcPts val="0"/>
              </a:spcBef>
              <a:spcAft>
                <a:spcPts val="600"/>
              </a:spcAft>
            </a:pPr>
            <a:r>
              <a:rPr lang="en-GB" sz="1600" dirty="0"/>
              <a:t>Use of the PHP session</a:t>
            </a:r>
          </a:p>
          <a:p>
            <a:r>
              <a:rPr lang="en-GB" sz="2400" dirty="0"/>
              <a:t>PHP and Object-orientation</a:t>
            </a:r>
          </a:p>
          <a:p>
            <a:pPr lvl="1">
              <a:spcBef>
                <a:spcPts val="0"/>
              </a:spcBef>
            </a:pPr>
            <a:r>
              <a:rPr lang="en-GB" sz="1600" dirty="0"/>
              <a:t>PHP and OOP</a:t>
            </a:r>
          </a:p>
          <a:p>
            <a:pPr lvl="1">
              <a:spcBef>
                <a:spcPts val="0"/>
              </a:spcBef>
            </a:pPr>
            <a:r>
              <a:rPr lang="en-GB" sz="1600" dirty="0"/>
              <a:t>Namespace and </a:t>
            </a:r>
            <a:r>
              <a:rPr lang="en-GB" sz="1600" dirty="0" err="1"/>
              <a:t>foldering</a:t>
            </a:r>
            <a:endParaRPr lang="en-GB" sz="1600" dirty="0"/>
          </a:p>
          <a:p>
            <a:pPr lvl="1">
              <a:spcBef>
                <a:spcPts val="0"/>
              </a:spcBef>
            </a:pPr>
            <a:r>
              <a:rPr lang="en-GB" sz="1600" dirty="0"/>
              <a:t>Using a specific class</a:t>
            </a:r>
          </a:p>
          <a:p>
            <a:pPr lvl="1">
              <a:spcBef>
                <a:spcPts val="0"/>
              </a:spcBef>
            </a:pPr>
            <a:r>
              <a:rPr lang="en-GB" sz="1600" dirty="0"/>
              <a:t>MVC and frameworks</a:t>
            </a:r>
          </a:p>
          <a:p>
            <a:pPr lvl="0">
              <a:spcBef>
                <a:spcPts val="400"/>
              </a:spcBef>
            </a:pPr>
            <a:r>
              <a:rPr lang="en-GB" sz="2400" dirty="0"/>
              <a:t>Simple OOP user account system</a:t>
            </a:r>
          </a:p>
          <a:p>
            <a:pPr lvl="1">
              <a:spcBef>
                <a:spcPts val="400"/>
              </a:spcBef>
            </a:pPr>
            <a:r>
              <a:rPr lang="en-GB" sz="1600" dirty="0"/>
              <a:t>Project setup</a:t>
            </a:r>
          </a:p>
          <a:p>
            <a:pPr lvl="1">
              <a:spcBef>
                <a:spcPts val="400"/>
              </a:spcBef>
            </a:pPr>
            <a:r>
              <a:rPr lang="en-GB" sz="1600" dirty="0"/>
              <a:t>Project development workshop</a:t>
            </a:r>
          </a:p>
          <a:p>
            <a:endParaRPr lang="en-GB" dirty="0"/>
          </a:p>
        </p:txBody>
      </p:sp>
    </p:spTree>
    <p:extLst>
      <p:ext uri="{BB962C8B-B14F-4D97-AF65-F5344CB8AC3E}">
        <p14:creationId xmlns:p14="http://schemas.microsoft.com/office/powerpoint/2010/main" val="4505396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Any questions?</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pPr>
              <a:spcAft>
                <a:spcPts val="900"/>
              </a:spcAft>
            </a:pPr>
            <a:r>
              <a:rPr lang="en-GB" sz="2000" dirty="0"/>
              <a:t>Next…</a:t>
            </a:r>
          </a:p>
          <a:p>
            <a:r>
              <a:rPr lang="en-GB" sz="2000" dirty="0"/>
              <a:t>PHP frameworks, an </a:t>
            </a:r>
            <a:r>
              <a:rPr lang="en-GB" sz="2000"/>
              <a:t>introduction to Laravel</a:t>
            </a:r>
            <a:endParaRPr lang="en-GB" sz="1600" dirty="0"/>
          </a:p>
        </p:txBody>
      </p:sp>
    </p:spTree>
    <p:extLst>
      <p:ext uri="{BB962C8B-B14F-4D97-AF65-F5344CB8AC3E}">
        <p14:creationId xmlns:p14="http://schemas.microsoft.com/office/powerpoint/2010/main" val="132022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FDED0-8FBF-416D-AC49-AEB2A513B61F}"/>
              </a:ext>
            </a:extLst>
          </p:cNvPr>
          <p:cNvSpPr>
            <a:spLocks noGrp="1"/>
          </p:cNvSpPr>
          <p:nvPr>
            <p:ph type="title"/>
          </p:nvPr>
        </p:nvSpPr>
        <p:spPr/>
        <p:txBody>
          <a:bodyPr/>
          <a:lstStyle/>
          <a:p>
            <a:r>
              <a:rPr lang="en-GB" dirty="0"/>
              <a:t>OOP Rationale</a:t>
            </a:r>
          </a:p>
        </p:txBody>
      </p:sp>
      <p:pic>
        <p:nvPicPr>
          <p:cNvPr id="5" name="Picture 4">
            <a:extLst>
              <a:ext uri="{FF2B5EF4-FFF2-40B4-BE49-F238E27FC236}">
                <a16:creationId xmlns:a16="http://schemas.microsoft.com/office/drawing/2014/main" id="{84A4DF7B-E68D-42B6-9F28-F6420C2B7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3288092"/>
            <a:ext cx="7429500" cy="3143250"/>
          </a:xfrm>
          <a:prstGeom prst="rect">
            <a:avLst/>
          </a:prstGeom>
        </p:spPr>
      </p:pic>
      <p:sp>
        <p:nvSpPr>
          <p:cNvPr id="3" name="Content Placeholder 2">
            <a:extLst>
              <a:ext uri="{FF2B5EF4-FFF2-40B4-BE49-F238E27FC236}">
                <a16:creationId xmlns:a16="http://schemas.microsoft.com/office/drawing/2014/main" id="{8AA8F612-FB53-4FE7-83E6-FB9FC5010EC6}"/>
              </a:ext>
            </a:extLst>
          </p:cNvPr>
          <p:cNvSpPr>
            <a:spLocks noGrp="1"/>
          </p:cNvSpPr>
          <p:nvPr>
            <p:ph idx="1"/>
          </p:nvPr>
        </p:nvSpPr>
        <p:spPr/>
        <p:txBody>
          <a:bodyPr>
            <a:normAutofit/>
          </a:bodyPr>
          <a:lstStyle/>
          <a:p>
            <a:r>
              <a:rPr lang="en-GB" sz="2000" b="1" dirty="0"/>
              <a:t>Code Reuse and Recycling: </a:t>
            </a:r>
            <a:r>
              <a:rPr lang="en-GB" sz="2000" dirty="0"/>
              <a:t>Other projects</a:t>
            </a:r>
          </a:p>
          <a:p>
            <a:r>
              <a:rPr lang="en-GB" sz="2000" b="1" dirty="0"/>
              <a:t>Encapsulation: </a:t>
            </a:r>
            <a:r>
              <a:rPr lang="en-GB" sz="2000" dirty="0"/>
              <a:t>Black-box code</a:t>
            </a:r>
          </a:p>
          <a:p>
            <a:r>
              <a:rPr lang="en-GB" sz="2000" b="1" dirty="0"/>
              <a:t>Modularity</a:t>
            </a:r>
            <a:r>
              <a:rPr lang="en-GB" sz="2000" dirty="0"/>
              <a:t>: More planning but better division</a:t>
            </a:r>
          </a:p>
          <a:p>
            <a:r>
              <a:rPr lang="en-GB" sz="2000" b="1" dirty="0"/>
              <a:t>Software Maintenance:</a:t>
            </a:r>
            <a:r>
              <a:rPr lang="en-GB" sz="2000" dirty="0"/>
              <a:t> Much easier </a:t>
            </a:r>
          </a:p>
          <a:p>
            <a:endParaRPr lang="en-GB" dirty="0"/>
          </a:p>
        </p:txBody>
      </p:sp>
    </p:spTree>
    <p:extLst>
      <p:ext uri="{BB962C8B-B14F-4D97-AF65-F5344CB8AC3E}">
        <p14:creationId xmlns:p14="http://schemas.microsoft.com/office/powerpoint/2010/main" val="4128680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PHP is not OO by default</a:t>
            </a:r>
          </a:p>
        </p:txBody>
      </p:sp>
      <p:sp>
        <p:nvSpPr>
          <p:cNvPr id="3" name="Content Placeholder 2"/>
          <p:cNvSpPr>
            <a:spLocks noGrp="1"/>
          </p:cNvSpPr>
          <p:nvPr>
            <p:ph idx="1"/>
          </p:nvPr>
        </p:nvSpPr>
        <p:spPr/>
        <p:txBody>
          <a:bodyPr>
            <a:normAutofit/>
          </a:bodyPr>
          <a:lstStyle/>
          <a:p>
            <a:pPr>
              <a:spcAft>
                <a:spcPts val="600"/>
              </a:spcAft>
            </a:pPr>
            <a:r>
              <a:rPr lang="en-GB" sz="2000" dirty="0"/>
              <a:t>PHP is a procedural language.</a:t>
            </a:r>
          </a:p>
          <a:p>
            <a:pPr>
              <a:spcAft>
                <a:spcPts val="600"/>
              </a:spcAft>
            </a:pPr>
            <a:r>
              <a:rPr lang="en-GB" sz="2000" dirty="0"/>
              <a:t>PHP has acquired OOP capabilities as it developed as a language.</a:t>
            </a:r>
          </a:p>
          <a:p>
            <a:pPr>
              <a:spcAft>
                <a:spcPts val="600"/>
              </a:spcAft>
            </a:pPr>
            <a:r>
              <a:rPr lang="en-GB" sz="2000" dirty="0"/>
              <a:t>PHP is only OOP if you are coding and working with classes and that classes are the dominant paradigm used to construct the application.</a:t>
            </a:r>
          </a:p>
          <a:p>
            <a:pPr>
              <a:spcAft>
                <a:spcPts val="600"/>
              </a:spcAft>
            </a:pPr>
            <a:r>
              <a:rPr lang="en-GB" sz="2000" dirty="0"/>
              <a:t>OOP splits up the application into manageable functional chunks.</a:t>
            </a:r>
          </a:p>
          <a:p>
            <a:pPr>
              <a:spcAft>
                <a:spcPts val="600"/>
              </a:spcAft>
            </a:pPr>
            <a:r>
              <a:rPr lang="en-GB" sz="2000" dirty="0"/>
              <a:t>Helps make larger projects more understandable.</a:t>
            </a:r>
          </a:p>
          <a:p>
            <a:pPr>
              <a:spcAft>
                <a:spcPts val="600"/>
              </a:spcAft>
            </a:pPr>
            <a:r>
              <a:rPr lang="en-GB" sz="2000" dirty="0"/>
              <a:t>Allows a development team work on different aspects of the same application simultaneously without interfering with each other.</a:t>
            </a:r>
          </a:p>
          <a:p>
            <a:pPr>
              <a:spcAft>
                <a:spcPts val="600"/>
              </a:spcAft>
            </a:pPr>
            <a:r>
              <a:rPr lang="en-GB" sz="2000" dirty="0"/>
              <a:t>Most server-side frameworks use the OOP paradigm </a:t>
            </a:r>
            <a:r>
              <a:rPr lang="en-GB" sz="1600" dirty="0"/>
              <a:t>(Laravel, </a:t>
            </a:r>
            <a:r>
              <a:rPr lang="en-GB" sz="1600" dirty="0" err="1"/>
              <a:t>CakePHP</a:t>
            </a:r>
            <a:r>
              <a:rPr lang="en-GB" sz="1600" dirty="0"/>
              <a:t>, etc).</a:t>
            </a:r>
          </a:p>
          <a:p>
            <a:pPr>
              <a:spcAft>
                <a:spcPts val="600"/>
              </a:spcAft>
            </a:pPr>
            <a:r>
              <a:rPr lang="en-GB" sz="2000" dirty="0"/>
              <a:t>Creating an API using a framework is much easier if you understand OOP.</a:t>
            </a:r>
          </a:p>
          <a:p>
            <a:pPr>
              <a:spcAft>
                <a:spcPts val="600"/>
              </a:spcAft>
            </a:pPr>
            <a:r>
              <a:rPr lang="en-GB" sz="2000" dirty="0"/>
              <a:t>Using a framework to create an API is much easier than coding everything all by yourself.</a:t>
            </a:r>
          </a:p>
          <a:p>
            <a:pPr>
              <a:spcAft>
                <a:spcPts val="600"/>
              </a:spcAft>
            </a:pPr>
            <a:endParaRPr lang="en-GB" sz="2000" dirty="0"/>
          </a:p>
          <a:p>
            <a:pPr>
              <a:spcAft>
                <a:spcPts val="600"/>
              </a:spcAft>
            </a:pPr>
            <a:endParaRPr lang="en-GB" sz="2000" dirty="0"/>
          </a:p>
        </p:txBody>
      </p:sp>
    </p:spTree>
    <p:extLst>
      <p:ext uri="{BB962C8B-B14F-4D97-AF65-F5344CB8AC3E}">
        <p14:creationId xmlns:p14="http://schemas.microsoft.com/office/powerpoint/2010/main" val="22160340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 design-AG-2016">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design-AG-2016</Template>
  <TotalTime>2487</TotalTime>
  <Words>6337</Words>
  <Application>Microsoft Office PowerPoint</Application>
  <PresentationFormat>On-screen Show (4:3)</PresentationFormat>
  <Paragraphs>494</Paragraphs>
  <Slides>73</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Arial</vt:lpstr>
      <vt:lpstr>Calibri</vt:lpstr>
      <vt:lpstr>Corbel</vt:lpstr>
      <vt:lpstr>Wingdings</vt:lpstr>
      <vt:lpstr>Wingdings 2</vt:lpstr>
      <vt:lpstr>Wingdings 3</vt:lpstr>
      <vt:lpstr>PPT design-AG-2016</vt:lpstr>
      <vt:lpstr>Server-side coding with PHP and Laravel Learning PHP #4 – Object-oriented PHP</vt:lpstr>
      <vt:lpstr>In this session…</vt:lpstr>
      <vt:lpstr>Recap PHP and MySQL connectivity</vt:lpstr>
      <vt:lpstr>Quick recap</vt:lpstr>
      <vt:lpstr>Object-oriented PHP</vt:lpstr>
      <vt:lpstr>Object orientation</vt:lpstr>
      <vt:lpstr>Object-oriented programming</vt:lpstr>
      <vt:lpstr>OOP Rationale</vt:lpstr>
      <vt:lpstr>PHP is not OO by default</vt:lpstr>
      <vt:lpstr>Namespace and foldering</vt:lpstr>
      <vt:lpstr>Example class</vt:lpstr>
      <vt:lpstr>Using a specific class</vt:lpstr>
      <vt:lpstr>MVC and frameworks</vt:lpstr>
      <vt:lpstr>Simple OOP user account system</vt:lpstr>
      <vt:lpstr>Project setup</vt:lpstr>
      <vt:lpstr>This project is different!</vt:lpstr>
      <vt:lpstr>Database setup</vt:lpstr>
      <vt:lpstr>Database setup</vt:lpstr>
      <vt:lpstr>Database setup</vt:lpstr>
      <vt:lpstr>Project setup</vt:lpstr>
      <vt:lpstr>Coding index.php</vt:lpstr>
      <vt:lpstr>Coding index.php</vt:lpstr>
      <vt:lpstr>Coding index.php</vt:lpstr>
      <vt:lpstr>Coding index.php</vt:lpstr>
      <vt:lpstr>Coding index.php</vt:lpstr>
      <vt:lpstr>Adding the UserController class</vt:lpstr>
      <vt:lpstr>Member attributes</vt:lpstr>
      <vt:lpstr>Constructor function</vt:lpstr>
      <vt:lpstr>Router</vt:lpstr>
      <vt:lpstr>Adding a Router function</vt:lpstr>
      <vt:lpstr>Login view</vt:lpstr>
      <vt:lpstr>Adding a Router function</vt:lpstr>
      <vt:lpstr>Adding setLoginPage</vt:lpstr>
      <vt:lpstr>Testing the applicaiton</vt:lpstr>
      <vt:lpstr>Adding a register view</vt:lpstr>
      <vt:lpstr>Adding setRegisterPage</vt:lpstr>
      <vt:lpstr>Routing to the registration page</vt:lpstr>
      <vt:lpstr>Testing the application</vt:lpstr>
      <vt:lpstr>DBConnector class</vt:lpstr>
      <vt:lpstr>Coding DBConnector</vt:lpstr>
      <vt:lpstr>Coding DBConnector</vt:lpstr>
      <vt:lpstr>Coding DBConnector</vt:lpstr>
      <vt:lpstr>Coding DBConnector</vt:lpstr>
      <vt:lpstr>Coding DBConnector</vt:lpstr>
      <vt:lpstr>Coding DBConnector</vt:lpstr>
      <vt:lpstr>Coding DBConnector</vt:lpstr>
      <vt:lpstr>Coding DBConnector</vt:lpstr>
      <vt:lpstr>Coding DBConnector</vt:lpstr>
      <vt:lpstr>Using DBConnector</vt:lpstr>
      <vt:lpstr>Registering a new user</vt:lpstr>
      <vt:lpstr>Registering a new user</vt:lpstr>
      <vt:lpstr>Registering a new user</vt:lpstr>
      <vt:lpstr>Registering a new user</vt:lpstr>
      <vt:lpstr>Registering a new user</vt:lpstr>
      <vt:lpstr>Registering a new user</vt:lpstr>
      <vt:lpstr>Adding the routing for doRegister</vt:lpstr>
      <vt:lpstr>Welcome page view</vt:lpstr>
      <vt:lpstr>More routes</vt:lpstr>
      <vt:lpstr>Adding doLogout</vt:lpstr>
      <vt:lpstr>Testing registration and logout</vt:lpstr>
      <vt:lpstr>Login function</vt:lpstr>
      <vt:lpstr>Adding setWelcomePage</vt:lpstr>
      <vt:lpstr>Adding the doLogin function</vt:lpstr>
      <vt:lpstr>Adding the doLogin function</vt:lpstr>
      <vt:lpstr>Adding the doLogin function</vt:lpstr>
      <vt:lpstr>Completing the doLogin function</vt:lpstr>
      <vt:lpstr>Completing the doLogin function</vt:lpstr>
      <vt:lpstr>Final tests</vt:lpstr>
      <vt:lpstr>Extensions</vt:lpstr>
      <vt:lpstr>Project review</vt:lpstr>
      <vt:lpstr>Session review</vt:lpstr>
      <vt:lpstr>Recap</vt:lpstr>
      <vt:lpstr>Any questions?</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17: Web Development Introduction</dc:title>
  <dc:creator>Gwyn&amp;Xiao</dc:creator>
  <cp:lastModifiedBy>Andrew Green</cp:lastModifiedBy>
  <cp:revision>425</cp:revision>
  <dcterms:created xsi:type="dcterms:W3CDTF">2010-09-12T20:40:41Z</dcterms:created>
  <dcterms:modified xsi:type="dcterms:W3CDTF">2022-10-23T11:29:46Z</dcterms:modified>
</cp:coreProperties>
</file>