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318" r:id="rId3"/>
    <p:sldId id="337" r:id="rId4"/>
    <p:sldId id="335" r:id="rId5"/>
    <p:sldId id="342" r:id="rId6"/>
    <p:sldId id="338" r:id="rId7"/>
    <p:sldId id="339" r:id="rId8"/>
    <p:sldId id="341" r:id="rId9"/>
    <p:sldId id="32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D00"/>
    <a:srgbClr val="EBA039"/>
    <a:srgbClr val="525252"/>
    <a:srgbClr val="87A2D3"/>
    <a:srgbClr val="E78000"/>
    <a:srgbClr val="847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23F402-DEB2-45B3-B68E-5A0DCAA111E8}" v="2" dt="2023-09-20T10:50:46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5366" autoAdjust="0"/>
  </p:normalViewPr>
  <p:slideViewPr>
    <p:cSldViewPr>
      <p:cViewPr varScale="1">
        <p:scale>
          <a:sx n="107" d="100"/>
          <a:sy n="107" d="100"/>
        </p:scale>
        <p:origin x="88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Green" userId="5c87a1a1-9dba-4e8d-80a3-ee66ced3ed9c" providerId="ADAL" clId="{EE23F402-DEB2-45B3-B68E-5A0DCAA111E8}"/>
    <pc:docChg chg="undo custSel delSld modSld">
      <pc:chgData name="Andrew Green" userId="5c87a1a1-9dba-4e8d-80a3-ee66ced3ed9c" providerId="ADAL" clId="{EE23F402-DEB2-45B3-B68E-5A0DCAA111E8}" dt="2023-09-20T10:55:42.911" v="1223" actId="113"/>
      <pc:docMkLst>
        <pc:docMk/>
      </pc:docMkLst>
      <pc:sldChg chg="modSp mod">
        <pc:chgData name="Andrew Green" userId="5c87a1a1-9dba-4e8d-80a3-ee66ced3ed9c" providerId="ADAL" clId="{EE23F402-DEB2-45B3-B68E-5A0DCAA111E8}" dt="2023-09-20T10:44:35.501" v="64" actId="20577"/>
        <pc:sldMkLst>
          <pc:docMk/>
          <pc:sldMk cId="0" sldId="256"/>
        </pc:sldMkLst>
        <pc:spChg chg="mod">
          <ac:chgData name="Andrew Green" userId="5c87a1a1-9dba-4e8d-80a3-ee66ced3ed9c" providerId="ADAL" clId="{EE23F402-DEB2-45B3-B68E-5A0DCAA111E8}" dt="2023-09-20T10:44:35.501" v="64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Andrew Green" userId="5c87a1a1-9dba-4e8d-80a3-ee66ced3ed9c" providerId="ADAL" clId="{EE23F402-DEB2-45B3-B68E-5A0DCAA111E8}" dt="2023-09-20T10:44:54.514" v="93" actId="20577"/>
        <pc:sldMkLst>
          <pc:docMk/>
          <pc:sldMk cId="601417036" sldId="318"/>
        </pc:sldMkLst>
        <pc:spChg chg="mod">
          <ac:chgData name="Andrew Green" userId="5c87a1a1-9dba-4e8d-80a3-ee66ced3ed9c" providerId="ADAL" clId="{EE23F402-DEB2-45B3-B68E-5A0DCAA111E8}" dt="2023-09-20T10:44:54.514" v="93" actId="20577"/>
          <ac:spMkLst>
            <pc:docMk/>
            <pc:sldMk cId="601417036" sldId="318"/>
            <ac:spMk id="3" creationId="{00000000-0000-0000-0000-000000000000}"/>
          </ac:spMkLst>
        </pc:spChg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41666190" sldId="320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3595795780" sldId="330"/>
        </pc:sldMkLst>
      </pc:sldChg>
      <pc:sldChg chg="addSp delSp modSp mod">
        <pc:chgData name="Andrew Green" userId="5c87a1a1-9dba-4e8d-80a3-ee66ced3ed9c" providerId="ADAL" clId="{EE23F402-DEB2-45B3-B68E-5A0DCAA111E8}" dt="2023-09-20T10:55:42.911" v="1223" actId="113"/>
        <pc:sldMkLst>
          <pc:docMk/>
          <pc:sldMk cId="3735659964" sldId="335"/>
        </pc:sldMkLst>
        <pc:spChg chg="mod">
          <ac:chgData name="Andrew Green" userId="5c87a1a1-9dba-4e8d-80a3-ee66ced3ed9c" providerId="ADAL" clId="{EE23F402-DEB2-45B3-B68E-5A0DCAA111E8}" dt="2023-09-20T10:46:22.099" v="104"/>
          <ac:spMkLst>
            <pc:docMk/>
            <pc:sldMk cId="3735659964" sldId="335"/>
            <ac:spMk id="2" creationId="{438580D6-3606-4CC1-9D58-9734F74A621A}"/>
          </ac:spMkLst>
        </pc:spChg>
        <pc:spChg chg="mod">
          <ac:chgData name="Andrew Green" userId="5c87a1a1-9dba-4e8d-80a3-ee66ced3ed9c" providerId="ADAL" clId="{EE23F402-DEB2-45B3-B68E-5A0DCAA111E8}" dt="2023-09-20T10:55:42.911" v="1223" actId="113"/>
          <ac:spMkLst>
            <pc:docMk/>
            <pc:sldMk cId="3735659964" sldId="335"/>
            <ac:spMk id="3" creationId="{D51E7148-B95F-43E2-9C0C-8AC9F24B85BB}"/>
          </ac:spMkLst>
        </pc:spChg>
        <pc:picChg chg="del">
          <ac:chgData name="Andrew Green" userId="5c87a1a1-9dba-4e8d-80a3-ee66ced3ed9c" providerId="ADAL" clId="{EE23F402-DEB2-45B3-B68E-5A0DCAA111E8}" dt="2023-09-20T10:45:13.821" v="95" actId="478"/>
          <ac:picMkLst>
            <pc:docMk/>
            <pc:sldMk cId="3735659964" sldId="335"/>
            <ac:picMk id="5" creationId="{00000000-0000-0000-0000-000000000000}"/>
          </ac:picMkLst>
        </pc:picChg>
        <pc:picChg chg="del">
          <ac:chgData name="Andrew Green" userId="5c87a1a1-9dba-4e8d-80a3-ee66ced3ed9c" providerId="ADAL" clId="{EE23F402-DEB2-45B3-B68E-5A0DCAA111E8}" dt="2023-09-20T10:45:15.326" v="97" actId="478"/>
          <ac:picMkLst>
            <pc:docMk/>
            <pc:sldMk cId="3735659964" sldId="335"/>
            <ac:picMk id="6" creationId="{00000000-0000-0000-0000-000000000000}"/>
          </ac:picMkLst>
        </pc:picChg>
        <pc:picChg chg="del">
          <ac:chgData name="Andrew Green" userId="5c87a1a1-9dba-4e8d-80a3-ee66ced3ed9c" providerId="ADAL" clId="{EE23F402-DEB2-45B3-B68E-5A0DCAA111E8}" dt="2023-09-20T10:45:14.899" v="96" actId="478"/>
          <ac:picMkLst>
            <pc:docMk/>
            <pc:sldMk cId="3735659964" sldId="335"/>
            <ac:picMk id="7" creationId="{00000000-0000-0000-0000-000000000000}"/>
          </ac:picMkLst>
        </pc:picChg>
        <pc:picChg chg="add del mod modCrop">
          <ac:chgData name="Andrew Green" userId="5c87a1a1-9dba-4e8d-80a3-ee66ced3ed9c" providerId="ADAL" clId="{EE23F402-DEB2-45B3-B68E-5A0DCAA111E8}" dt="2023-09-20T10:50:36.589" v="1041" actId="478"/>
          <ac:picMkLst>
            <pc:docMk/>
            <pc:sldMk cId="3735659964" sldId="335"/>
            <ac:picMk id="8" creationId="{E60D3A06-F85E-E1EF-87E2-E85C83ECCCAA}"/>
          </ac:picMkLst>
        </pc:picChg>
        <pc:picChg chg="add mod">
          <ac:chgData name="Andrew Green" userId="5c87a1a1-9dba-4e8d-80a3-ee66ced3ed9c" providerId="ADAL" clId="{EE23F402-DEB2-45B3-B68E-5A0DCAA111E8}" dt="2023-09-20T10:51:18.219" v="1056" actId="1076"/>
          <ac:picMkLst>
            <pc:docMk/>
            <pc:sldMk cId="3735659964" sldId="335"/>
            <ac:picMk id="10" creationId="{235C6DC9-2977-C1B7-579F-2FBEE73BDC7A}"/>
          </ac:picMkLst>
        </pc:picChg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1803036447" sldId="336"/>
        </pc:sldMkLst>
      </pc:sldChg>
      <pc:sldChg chg="modSp mod">
        <pc:chgData name="Andrew Green" userId="5c87a1a1-9dba-4e8d-80a3-ee66ced3ed9c" providerId="ADAL" clId="{EE23F402-DEB2-45B3-B68E-5A0DCAA111E8}" dt="2023-09-20T10:45:04.986" v="94"/>
        <pc:sldMkLst>
          <pc:docMk/>
          <pc:sldMk cId="3397029040" sldId="337"/>
        </pc:sldMkLst>
        <pc:spChg chg="mod">
          <ac:chgData name="Andrew Green" userId="5c87a1a1-9dba-4e8d-80a3-ee66ced3ed9c" providerId="ADAL" clId="{EE23F402-DEB2-45B3-B68E-5A0DCAA111E8}" dt="2023-09-20T10:45:04.986" v="94"/>
          <ac:spMkLst>
            <pc:docMk/>
            <pc:sldMk cId="3397029040" sldId="337"/>
            <ac:spMk id="2" creationId="{00000000-0000-0000-0000-000000000000}"/>
          </ac:spMkLst>
        </pc:spChg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840762016" sldId="338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2085347914" sldId="339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2267777358" sldId="340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3045790741" sldId="341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3929941815" sldId="342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2001302641" sldId="343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2117019340" sldId="344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3057499476" sldId="345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1858421856" sldId="346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2113722476" sldId="347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3902230839" sldId="348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2221455456" sldId="349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4125099878" sldId="350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1050244602" sldId="351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3282612714" sldId="352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1711301825" sldId="353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837442745" sldId="354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3105755774" sldId="355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3290009049" sldId="356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366042280" sldId="357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532823386" sldId="358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2464261487" sldId="359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2601844680" sldId="360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3391098955" sldId="361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4120120505" sldId="362"/>
        </pc:sldMkLst>
      </pc:sldChg>
      <pc:sldChg chg="del">
        <pc:chgData name="Andrew Green" userId="5c87a1a1-9dba-4e8d-80a3-ee66ced3ed9c" providerId="ADAL" clId="{EE23F402-DEB2-45B3-B68E-5A0DCAA111E8}" dt="2023-09-20T10:53:23.571" v="1222" actId="47"/>
        <pc:sldMkLst>
          <pc:docMk/>
          <pc:sldMk cId="3690198233" sldId="363"/>
        </pc:sldMkLst>
      </pc:sldChg>
    </pc:docChg>
  </pc:docChgLst>
  <pc:docChgLst>
    <pc:chgData name="Andrew Green" userId="5c87a1a1-9dba-4e8d-80a3-ee66ced3ed9c" providerId="ADAL" clId="{9BEC8D69-8149-48CE-8F81-2119724BD612}"/>
    <pc:docChg chg="undo custSel modSld">
      <pc:chgData name="Andrew Green" userId="5c87a1a1-9dba-4e8d-80a3-ee66ced3ed9c" providerId="ADAL" clId="{9BEC8D69-8149-48CE-8F81-2119724BD612}" dt="2022-10-23T10:31:52.069" v="75" actId="20577"/>
      <pc:docMkLst>
        <pc:docMk/>
      </pc:docMkLst>
      <pc:sldChg chg="modSp mod">
        <pc:chgData name="Andrew Green" userId="5c87a1a1-9dba-4e8d-80a3-ee66ced3ed9c" providerId="ADAL" clId="{9BEC8D69-8149-48CE-8F81-2119724BD612}" dt="2022-10-23T10:31:52.069" v="75" actId="20577"/>
        <pc:sldMkLst>
          <pc:docMk/>
          <pc:sldMk cId="3595795780" sldId="330"/>
        </pc:sldMkLst>
        <pc:spChg chg="mod">
          <ac:chgData name="Andrew Green" userId="5c87a1a1-9dba-4e8d-80a3-ee66ced3ed9c" providerId="ADAL" clId="{9BEC8D69-8149-48CE-8F81-2119724BD612}" dt="2022-10-23T10:31:52.069" v="75" actId="20577"/>
          <ac:spMkLst>
            <pc:docMk/>
            <pc:sldMk cId="3595795780" sldId="330"/>
            <ac:spMk id="3" creationId="{00000000-0000-0000-0000-000000000000}"/>
          </ac:spMkLst>
        </pc:spChg>
      </pc:sldChg>
      <pc:sldChg chg="modSp mod">
        <pc:chgData name="Andrew Green" userId="5c87a1a1-9dba-4e8d-80a3-ee66ced3ed9c" providerId="ADAL" clId="{9BEC8D69-8149-48CE-8F81-2119724BD612}" dt="2022-10-23T10:29:39.215" v="19" actId="20577"/>
        <pc:sldMkLst>
          <pc:docMk/>
          <pc:sldMk cId="3735659964" sldId="335"/>
        </pc:sldMkLst>
        <pc:spChg chg="mod">
          <ac:chgData name="Andrew Green" userId="5c87a1a1-9dba-4e8d-80a3-ee66ced3ed9c" providerId="ADAL" clId="{9BEC8D69-8149-48CE-8F81-2119724BD612}" dt="2022-10-23T10:29:39.215" v="19" actId="20577"/>
          <ac:spMkLst>
            <pc:docMk/>
            <pc:sldMk cId="3735659964" sldId="335"/>
            <ac:spMk id="3" creationId="{D51E7148-B95F-43E2-9C0C-8AC9F24B85BB}"/>
          </ac:spMkLst>
        </pc:spChg>
      </pc:sldChg>
      <pc:sldChg chg="modSp mod">
        <pc:chgData name="Andrew Green" userId="5c87a1a1-9dba-4e8d-80a3-ee66ced3ed9c" providerId="ADAL" clId="{9BEC8D69-8149-48CE-8F81-2119724BD612}" dt="2022-10-23T10:29:31.030" v="13" actId="20577"/>
        <pc:sldMkLst>
          <pc:docMk/>
          <pc:sldMk cId="1803036447" sldId="336"/>
        </pc:sldMkLst>
        <pc:spChg chg="mod">
          <ac:chgData name="Andrew Green" userId="5c87a1a1-9dba-4e8d-80a3-ee66ced3ed9c" providerId="ADAL" clId="{9BEC8D69-8149-48CE-8F81-2119724BD612}" dt="2022-10-23T10:29:31.030" v="13" actId="20577"/>
          <ac:spMkLst>
            <pc:docMk/>
            <pc:sldMk cId="1803036447" sldId="336"/>
            <ac:spMk id="3" creationId="{00000000-0000-0000-0000-000000000000}"/>
          </ac:spMkLst>
        </pc:spChg>
      </pc:sldChg>
      <pc:sldChg chg="modSp mod">
        <pc:chgData name="Andrew Green" userId="5c87a1a1-9dba-4e8d-80a3-ee66ced3ed9c" providerId="ADAL" clId="{9BEC8D69-8149-48CE-8F81-2119724BD612}" dt="2022-10-23T10:29:35.650" v="16" actId="20577"/>
        <pc:sldMkLst>
          <pc:docMk/>
          <pc:sldMk cId="840762016" sldId="338"/>
        </pc:sldMkLst>
        <pc:spChg chg="mod">
          <ac:chgData name="Andrew Green" userId="5c87a1a1-9dba-4e8d-80a3-ee66ced3ed9c" providerId="ADAL" clId="{9BEC8D69-8149-48CE-8F81-2119724BD612}" dt="2022-10-23T10:29:35.650" v="16" actId="20577"/>
          <ac:spMkLst>
            <pc:docMk/>
            <pc:sldMk cId="840762016" sldId="338"/>
            <ac:spMk id="3" creationId="{00000000-0000-0000-0000-000000000000}"/>
          </ac:spMkLst>
        </pc:spChg>
      </pc:sldChg>
      <pc:sldChg chg="modSp mod">
        <pc:chgData name="Andrew Green" userId="5c87a1a1-9dba-4e8d-80a3-ee66ced3ed9c" providerId="ADAL" clId="{9BEC8D69-8149-48CE-8F81-2119724BD612}" dt="2022-10-23T10:29:21.847" v="6" actId="20577"/>
        <pc:sldMkLst>
          <pc:docMk/>
          <pc:sldMk cId="2085347914" sldId="339"/>
        </pc:sldMkLst>
        <pc:spChg chg="mod">
          <ac:chgData name="Andrew Green" userId="5c87a1a1-9dba-4e8d-80a3-ee66ced3ed9c" providerId="ADAL" clId="{9BEC8D69-8149-48CE-8F81-2119724BD612}" dt="2022-10-23T10:29:21.847" v="6" actId="20577"/>
          <ac:spMkLst>
            <pc:docMk/>
            <pc:sldMk cId="2085347914" sldId="339"/>
            <ac:spMk id="3" creationId="{00000000-0000-0000-0000-000000000000}"/>
          </ac:spMkLst>
        </pc:spChg>
      </pc:sldChg>
      <pc:sldChg chg="modSp mod">
        <pc:chgData name="Andrew Green" userId="5c87a1a1-9dba-4e8d-80a3-ee66ced3ed9c" providerId="ADAL" clId="{9BEC8D69-8149-48CE-8F81-2119724BD612}" dt="2022-10-23T10:29:11.384" v="3" actId="20577"/>
        <pc:sldMkLst>
          <pc:docMk/>
          <pc:sldMk cId="3045790741" sldId="341"/>
        </pc:sldMkLst>
        <pc:spChg chg="mod">
          <ac:chgData name="Andrew Green" userId="5c87a1a1-9dba-4e8d-80a3-ee66ced3ed9c" providerId="ADAL" clId="{9BEC8D69-8149-48CE-8F81-2119724BD612}" dt="2022-10-23T10:29:11.384" v="3" actId="20577"/>
          <ac:spMkLst>
            <pc:docMk/>
            <pc:sldMk cId="3045790741" sldId="341"/>
            <ac:spMk id="3" creationId="{00000000-0000-0000-0000-000000000000}"/>
          </ac:spMkLst>
        </pc:spChg>
      </pc:sldChg>
      <pc:sldChg chg="modSp mod">
        <pc:chgData name="Andrew Green" userId="5c87a1a1-9dba-4e8d-80a3-ee66ced3ed9c" providerId="ADAL" clId="{9BEC8D69-8149-48CE-8F81-2119724BD612}" dt="2022-10-23T10:29:52.126" v="24" actId="20577"/>
        <pc:sldMkLst>
          <pc:docMk/>
          <pc:sldMk cId="3929941815" sldId="342"/>
        </pc:sldMkLst>
        <pc:spChg chg="mod">
          <ac:chgData name="Andrew Green" userId="5c87a1a1-9dba-4e8d-80a3-ee66ced3ed9c" providerId="ADAL" clId="{9BEC8D69-8149-48CE-8F81-2119724BD612}" dt="2022-10-23T10:29:52.126" v="24" actId="20577"/>
          <ac:spMkLst>
            <pc:docMk/>
            <pc:sldMk cId="3929941815" sldId="342"/>
            <ac:spMk id="3" creationId="{00000000-0000-0000-0000-000000000000}"/>
          </ac:spMkLst>
        </pc:spChg>
      </pc:sldChg>
      <pc:sldChg chg="modSp mod">
        <pc:chgData name="Andrew Green" userId="5c87a1a1-9dba-4e8d-80a3-ee66ced3ed9c" providerId="ADAL" clId="{9BEC8D69-8149-48CE-8F81-2119724BD612}" dt="2022-10-23T10:29:59.797" v="29" actId="20577"/>
        <pc:sldMkLst>
          <pc:docMk/>
          <pc:sldMk cId="2001302641" sldId="343"/>
        </pc:sldMkLst>
        <pc:spChg chg="mod">
          <ac:chgData name="Andrew Green" userId="5c87a1a1-9dba-4e8d-80a3-ee66ced3ed9c" providerId="ADAL" clId="{9BEC8D69-8149-48CE-8F81-2119724BD612}" dt="2022-10-23T10:29:59.797" v="29" actId="20577"/>
          <ac:spMkLst>
            <pc:docMk/>
            <pc:sldMk cId="2001302641" sldId="343"/>
            <ac:spMk id="3" creationId="{00000000-0000-0000-0000-000000000000}"/>
          </ac:spMkLst>
        </pc:spChg>
      </pc:sldChg>
      <pc:sldChg chg="modSp mod">
        <pc:chgData name="Andrew Green" userId="5c87a1a1-9dba-4e8d-80a3-ee66ced3ed9c" providerId="ADAL" clId="{9BEC8D69-8149-48CE-8F81-2119724BD612}" dt="2022-10-23T10:30:06.492" v="30" actId="20577"/>
        <pc:sldMkLst>
          <pc:docMk/>
          <pc:sldMk cId="3057499476" sldId="345"/>
        </pc:sldMkLst>
        <pc:spChg chg="mod">
          <ac:chgData name="Andrew Green" userId="5c87a1a1-9dba-4e8d-80a3-ee66ced3ed9c" providerId="ADAL" clId="{9BEC8D69-8149-48CE-8F81-2119724BD612}" dt="2022-10-23T10:30:06.492" v="30" actId="20577"/>
          <ac:spMkLst>
            <pc:docMk/>
            <pc:sldMk cId="3057499476" sldId="345"/>
            <ac:spMk id="3" creationId="{00000000-0000-0000-0000-000000000000}"/>
          </ac:spMkLst>
        </pc:spChg>
      </pc:sldChg>
      <pc:sldChg chg="modSp mod">
        <pc:chgData name="Andrew Green" userId="5c87a1a1-9dba-4e8d-80a3-ee66ced3ed9c" providerId="ADAL" clId="{9BEC8D69-8149-48CE-8F81-2119724BD612}" dt="2022-10-23T10:30:19.777" v="35" actId="113"/>
        <pc:sldMkLst>
          <pc:docMk/>
          <pc:sldMk cId="2113722476" sldId="347"/>
        </pc:sldMkLst>
        <pc:spChg chg="mod">
          <ac:chgData name="Andrew Green" userId="5c87a1a1-9dba-4e8d-80a3-ee66ced3ed9c" providerId="ADAL" clId="{9BEC8D69-8149-48CE-8F81-2119724BD612}" dt="2022-10-23T10:30:19.777" v="35" actId="113"/>
          <ac:spMkLst>
            <pc:docMk/>
            <pc:sldMk cId="2113722476" sldId="347"/>
            <ac:spMk id="3" creationId="{00000000-0000-0000-0000-000000000000}"/>
          </ac:spMkLst>
        </pc:spChg>
      </pc:sldChg>
      <pc:sldChg chg="modSp mod">
        <pc:chgData name="Andrew Green" userId="5c87a1a1-9dba-4e8d-80a3-ee66ced3ed9c" providerId="ADAL" clId="{9BEC8D69-8149-48CE-8F81-2119724BD612}" dt="2022-10-23T10:30:27.622" v="37" actId="20577"/>
        <pc:sldMkLst>
          <pc:docMk/>
          <pc:sldMk cId="3902230839" sldId="348"/>
        </pc:sldMkLst>
        <pc:spChg chg="mod">
          <ac:chgData name="Andrew Green" userId="5c87a1a1-9dba-4e8d-80a3-ee66ced3ed9c" providerId="ADAL" clId="{9BEC8D69-8149-48CE-8F81-2119724BD612}" dt="2022-10-23T10:30:27.622" v="37" actId="20577"/>
          <ac:spMkLst>
            <pc:docMk/>
            <pc:sldMk cId="3902230839" sldId="348"/>
            <ac:spMk id="3" creationId="{00000000-0000-0000-0000-000000000000}"/>
          </ac:spMkLst>
        </pc:spChg>
      </pc:sldChg>
      <pc:sldChg chg="modSp mod">
        <pc:chgData name="Andrew Green" userId="5c87a1a1-9dba-4e8d-80a3-ee66ced3ed9c" providerId="ADAL" clId="{9BEC8D69-8149-48CE-8F81-2119724BD612}" dt="2022-10-23T10:30:31.059" v="41" actId="20577"/>
        <pc:sldMkLst>
          <pc:docMk/>
          <pc:sldMk cId="2221455456" sldId="349"/>
        </pc:sldMkLst>
        <pc:spChg chg="mod">
          <ac:chgData name="Andrew Green" userId="5c87a1a1-9dba-4e8d-80a3-ee66ced3ed9c" providerId="ADAL" clId="{9BEC8D69-8149-48CE-8F81-2119724BD612}" dt="2022-10-23T10:30:31.059" v="41" actId="20577"/>
          <ac:spMkLst>
            <pc:docMk/>
            <pc:sldMk cId="2221455456" sldId="349"/>
            <ac:spMk id="3" creationId="{00000000-0000-0000-0000-000000000000}"/>
          </ac:spMkLst>
        </pc:spChg>
      </pc:sldChg>
      <pc:sldChg chg="modSp mod">
        <pc:chgData name="Andrew Green" userId="5c87a1a1-9dba-4e8d-80a3-ee66ced3ed9c" providerId="ADAL" clId="{9BEC8D69-8149-48CE-8F81-2119724BD612}" dt="2022-10-23T10:30:42.823" v="46" actId="20577"/>
        <pc:sldMkLst>
          <pc:docMk/>
          <pc:sldMk cId="4125099878" sldId="350"/>
        </pc:sldMkLst>
        <pc:spChg chg="mod">
          <ac:chgData name="Andrew Green" userId="5c87a1a1-9dba-4e8d-80a3-ee66ced3ed9c" providerId="ADAL" clId="{9BEC8D69-8149-48CE-8F81-2119724BD612}" dt="2022-10-23T10:30:42.823" v="46" actId="20577"/>
          <ac:spMkLst>
            <pc:docMk/>
            <pc:sldMk cId="4125099878" sldId="350"/>
            <ac:spMk id="3" creationId="{00000000-0000-0000-0000-000000000000}"/>
          </ac:spMkLst>
        </pc:spChg>
      </pc:sldChg>
      <pc:sldChg chg="modSp mod">
        <pc:chgData name="Andrew Green" userId="5c87a1a1-9dba-4e8d-80a3-ee66ced3ed9c" providerId="ADAL" clId="{9BEC8D69-8149-48CE-8F81-2119724BD612}" dt="2022-10-23T10:30:51.697" v="49" actId="20577"/>
        <pc:sldMkLst>
          <pc:docMk/>
          <pc:sldMk cId="3282612714" sldId="352"/>
        </pc:sldMkLst>
        <pc:spChg chg="mod">
          <ac:chgData name="Andrew Green" userId="5c87a1a1-9dba-4e8d-80a3-ee66ced3ed9c" providerId="ADAL" clId="{9BEC8D69-8149-48CE-8F81-2119724BD612}" dt="2022-10-23T10:30:51.697" v="49" actId="20577"/>
          <ac:spMkLst>
            <pc:docMk/>
            <pc:sldMk cId="3282612714" sldId="352"/>
            <ac:spMk id="3" creationId="{00000000-0000-0000-0000-000000000000}"/>
          </ac:spMkLst>
        </pc:spChg>
      </pc:sldChg>
      <pc:sldChg chg="modSp mod">
        <pc:chgData name="Andrew Green" userId="5c87a1a1-9dba-4e8d-80a3-ee66ced3ed9c" providerId="ADAL" clId="{9BEC8D69-8149-48CE-8F81-2119724BD612}" dt="2022-10-23T10:30:59.752" v="51" actId="20577"/>
        <pc:sldMkLst>
          <pc:docMk/>
          <pc:sldMk cId="1711301825" sldId="353"/>
        </pc:sldMkLst>
        <pc:spChg chg="mod">
          <ac:chgData name="Andrew Green" userId="5c87a1a1-9dba-4e8d-80a3-ee66ced3ed9c" providerId="ADAL" clId="{9BEC8D69-8149-48CE-8F81-2119724BD612}" dt="2022-10-23T10:30:59.752" v="51" actId="20577"/>
          <ac:spMkLst>
            <pc:docMk/>
            <pc:sldMk cId="1711301825" sldId="353"/>
            <ac:spMk id="3" creationId="{00000000-0000-0000-0000-000000000000}"/>
          </ac:spMkLst>
        </pc:spChg>
      </pc:sldChg>
      <pc:sldChg chg="modSp mod">
        <pc:chgData name="Andrew Green" userId="5c87a1a1-9dba-4e8d-80a3-ee66ced3ed9c" providerId="ADAL" clId="{9BEC8D69-8149-48CE-8F81-2119724BD612}" dt="2022-10-23T10:31:10.567" v="56" actId="20577"/>
        <pc:sldMkLst>
          <pc:docMk/>
          <pc:sldMk cId="3105755774" sldId="355"/>
        </pc:sldMkLst>
        <pc:spChg chg="mod">
          <ac:chgData name="Andrew Green" userId="5c87a1a1-9dba-4e8d-80a3-ee66ced3ed9c" providerId="ADAL" clId="{9BEC8D69-8149-48CE-8F81-2119724BD612}" dt="2022-10-23T10:31:10.567" v="56" actId="20577"/>
          <ac:spMkLst>
            <pc:docMk/>
            <pc:sldMk cId="3105755774" sldId="355"/>
            <ac:spMk id="3" creationId="{00000000-0000-0000-0000-000000000000}"/>
          </ac:spMkLst>
        </pc:spChg>
      </pc:sldChg>
      <pc:sldChg chg="modSp mod">
        <pc:chgData name="Andrew Green" userId="5c87a1a1-9dba-4e8d-80a3-ee66ced3ed9c" providerId="ADAL" clId="{9BEC8D69-8149-48CE-8F81-2119724BD612}" dt="2022-10-23T10:31:13.737" v="57" actId="20577"/>
        <pc:sldMkLst>
          <pc:docMk/>
          <pc:sldMk cId="366042280" sldId="357"/>
        </pc:sldMkLst>
        <pc:spChg chg="mod">
          <ac:chgData name="Andrew Green" userId="5c87a1a1-9dba-4e8d-80a3-ee66ced3ed9c" providerId="ADAL" clId="{9BEC8D69-8149-48CE-8F81-2119724BD612}" dt="2022-10-23T10:31:13.737" v="57" actId="20577"/>
          <ac:spMkLst>
            <pc:docMk/>
            <pc:sldMk cId="366042280" sldId="357"/>
            <ac:spMk id="3" creationId="{00000000-0000-0000-0000-000000000000}"/>
          </ac:spMkLst>
        </pc:spChg>
      </pc:sldChg>
      <pc:sldChg chg="modSp mod">
        <pc:chgData name="Andrew Green" userId="5c87a1a1-9dba-4e8d-80a3-ee66ced3ed9c" providerId="ADAL" clId="{9BEC8D69-8149-48CE-8F81-2119724BD612}" dt="2022-10-23T10:31:19.524" v="58" actId="20577"/>
        <pc:sldMkLst>
          <pc:docMk/>
          <pc:sldMk cId="532823386" sldId="358"/>
        </pc:sldMkLst>
        <pc:spChg chg="mod">
          <ac:chgData name="Andrew Green" userId="5c87a1a1-9dba-4e8d-80a3-ee66ced3ed9c" providerId="ADAL" clId="{9BEC8D69-8149-48CE-8F81-2119724BD612}" dt="2022-10-23T10:31:19.524" v="58" actId="20577"/>
          <ac:spMkLst>
            <pc:docMk/>
            <pc:sldMk cId="532823386" sldId="358"/>
            <ac:spMk id="3" creationId="{00000000-0000-0000-0000-000000000000}"/>
          </ac:spMkLst>
        </pc:spChg>
      </pc:sldChg>
      <pc:sldChg chg="modSp mod">
        <pc:chgData name="Andrew Green" userId="5c87a1a1-9dba-4e8d-80a3-ee66ced3ed9c" providerId="ADAL" clId="{9BEC8D69-8149-48CE-8F81-2119724BD612}" dt="2022-10-23T10:31:25.684" v="62" actId="20577"/>
        <pc:sldMkLst>
          <pc:docMk/>
          <pc:sldMk cId="2601844680" sldId="360"/>
        </pc:sldMkLst>
        <pc:spChg chg="mod">
          <ac:chgData name="Andrew Green" userId="5c87a1a1-9dba-4e8d-80a3-ee66ced3ed9c" providerId="ADAL" clId="{9BEC8D69-8149-48CE-8F81-2119724BD612}" dt="2022-10-23T10:31:25.684" v="62" actId="20577"/>
          <ac:spMkLst>
            <pc:docMk/>
            <pc:sldMk cId="2601844680" sldId="360"/>
            <ac:spMk id="3" creationId="{00000000-0000-0000-0000-000000000000}"/>
          </ac:spMkLst>
        </pc:spChg>
      </pc:sldChg>
      <pc:sldChg chg="modSp mod">
        <pc:chgData name="Andrew Green" userId="5c87a1a1-9dba-4e8d-80a3-ee66ced3ed9c" providerId="ADAL" clId="{9BEC8D69-8149-48CE-8F81-2119724BD612}" dt="2022-10-23T10:31:36.503" v="70" actId="20577"/>
        <pc:sldMkLst>
          <pc:docMk/>
          <pc:sldMk cId="3391098955" sldId="361"/>
        </pc:sldMkLst>
        <pc:spChg chg="mod">
          <ac:chgData name="Andrew Green" userId="5c87a1a1-9dba-4e8d-80a3-ee66ced3ed9c" providerId="ADAL" clId="{9BEC8D69-8149-48CE-8F81-2119724BD612}" dt="2022-10-23T10:31:36.503" v="70" actId="20577"/>
          <ac:spMkLst>
            <pc:docMk/>
            <pc:sldMk cId="3391098955" sldId="361"/>
            <ac:spMk id="3" creationId="{00000000-0000-0000-0000-000000000000}"/>
          </ac:spMkLst>
        </pc:spChg>
      </pc:sldChg>
    </pc:docChg>
  </pc:docChgLst>
  <pc:docChgLst>
    <pc:chgData name="Andrew Green" userId="5c87a1a1-9dba-4e8d-80a3-ee66ced3ed9c" providerId="ADAL" clId="{48C1142C-809E-424A-B135-708AC5041716}"/>
    <pc:docChg chg="undo custSel addSld modSld">
      <pc:chgData name="Andrew Green" userId="5c87a1a1-9dba-4e8d-80a3-ee66ced3ed9c" providerId="ADAL" clId="{48C1142C-809E-424A-B135-708AC5041716}" dt="2022-06-23T15:09:00.568" v="447" actId="20577"/>
      <pc:docMkLst>
        <pc:docMk/>
      </pc:docMkLst>
      <pc:sldChg chg="modSp mod">
        <pc:chgData name="Andrew Green" userId="5c87a1a1-9dba-4e8d-80a3-ee66ced3ed9c" providerId="ADAL" clId="{48C1142C-809E-424A-B135-708AC5041716}" dt="2022-06-23T15:09:00.568" v="447" actId="20577"/>
        <pc:sldMkLst>
          <pc:docMk/>
          <pc:sldMk cId="0" sldId="256"/>
        </pc:sldMkLst>
        <pc:spChg chg="mod">
          <ac:chgData name="Andrew Green" userId="5c87a1a1-9dba-4e8d-80a3-ee66ced3ed9c" providerId="ADAL" clId="{48C1142C-809E-424A-B135-708AC5041716}" dt="2022-06-23T15:09:00.568" v="447" actId="20577"/>
          <ac:spMkLst>
            <pc:docMk/>
            <pc:sldMk cId="0" sldId="256"/>
            <ac:spMk id="2" creationId="{00000000-0000-0000-0000-000000000000}"/>
          </ac:spMkLst>
        </pc:spChg>
      </pc:sldChg>
      <pc:sldChg chg="delSp modSp add mod">
        <pc:chgData name="Andrew Green" userId="5c87a1a1-9dba-4e8d-80a3-ee66ced3ed9c" providerId="ADAL" clId="{48C1142C-809E-424A-B135-708AC5041716}" dt="2022-06-23T15:08:23.140" v="400" actId="20577"/>
        <pc:sldMkLst>
          <pc:docMk/>
          <pc:sldMk cId="3690198233" sldId="363"/>
        </pc:sldMkLst>
        <pc:spChg chg="mod">
          <ac:chgData name="Andrew Green" userId="5c87a1a1-9dba-4e8d-80a3-ee66ced3ed9c" providerId="ADAL" clId="{48C1142C-809E-424A-B135-708AC5041716}" dt="2022-06-23T14:58:24.313" v="15" actId="20577"/>
          <ac:spMkLst>
            <pc:docMk/>
            <pc:sldMk cId="3690198233" sldId="363"/>
            <ac:spMk id="2" creationId="{00000000-0000-0000-0000-000000000000}"/>
          </ac:spMkLst>
        </pc:spChg>
        <pc:spChg chg="mod">
          <ac:chgData name="Andrew Green" userId="5c87a1a1-9dba-4e8d-80a3-ee66ced3ed9c" providerId="ADAL" clId="{48C1142C-809E-424A-B135-708AC5041716}" dt="2022-06-23T15:08:23.140" v="400" actId="20577"/>
          <ac:spMkLst>
            <pc:docMk/>
            <pc:sldMk cId="3690198233" sldId="363"/>
            <ac:spMk id="3" creationId="{00000000-0000-0000-0000-000000000000}"/>
          </ac:spMkLst>
        </pc:spChg>
        <pc:picChg chg="del">
          <ac:chgData name="Andrew Green" userId="5c87a1a1-9dba-4e8d-80a3-ee66ced3ed9c" providerId="ADAL" clId="{48C1142C-809E-424A-B135-708AC5041716}" dt="2022-06-23T14:58:26.349" v="16" actId="478"/>
          <ac:picMkLst>
            <pc:docMk/>
            <pc:sldMk cId="3690198233" sldId="363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8FD93-DBCC-454F-8B41-8334835EDD7F}" type="datetimeFigureOut">
              <a:rPr lang="en-GB" smtClean="0"/>
              <a:t>18/08/2025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3D83F-DC1D-4206-A168-2287E477B1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03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7C3A134-F1C3-464B-BF47-54DC2DE08F52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580698-23A9-42E6-849C-55D0309F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2233392"/>
          </a:xfrm>
        </p:spPr>
        <p:txBody>
          <a:bodyPr>
            <a:normAutofit/>
          </a:bodyPr>
          <a:lstStyle/>
          <a:p>
            <a:r>
              <a:rPr lang="en-GB" sz="3000" dirty="0"/>
              <a:t>Software design and build</a:t>
            </a:r>
            <a:br>
              <a:rPr lang="en-GB" dirty="0"/>
            </a:br>
            <a:r>
              <a:rPr lang="en-GB" sz="2400" dirty="0">
                <a:solidFill>
                  <a:schemeClr val="tx1"/>
                </a:solidFill>
              </a:rPr>
              <a:t>Project 2 – Workload Planner.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BSc </a:t>
            </a:r>
            <a:r>
              <a:rPr lang="en-GB" dirty="0"/>
              <a:t>Applied Computing</a:t>
            </a:r>
            <a:endParaRPr lang="en-GB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In this session…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/>
          </a:bodyPr>
          <a:lstStyle/>
          <a:p>
            <a:r>
              <a:rPr lang="en-GB" sz="2000" dirty="0"/>
              <a:t>Project specifications</a:t>
            </a:r>
          </a:p>
          <a:p>
            <a:r>
              <a:rPr lang="en-GB" sz="2000" dirty="0"/>
              <a:t>Task</a:t>
            </a:r>
          </a:p>
          <a:p>
            <a:r>
              <a:rPr lang="en-GB" sz="2000" dirty="0"/>
              <a:t>Considerations</a:t>
            </a:r>
          </a:p>
          <a:p>
            <a:r>
              <a:rPr lang="en-GB" sz="2000" dirty="0"/>
              <a:t>Design choices</a:t>
            </a:r>
          </a:p>
          <a:p>
            <a:r>
              <a:rPr lang="en-GB" sz="2000" dirty="0"/>
              <a:t>Questions</a:t>
            </a:r>
          </a:p>
          <a:p>
            <a:pPr lvl="1"/>
            <a:endParaRPr lang="en-GB" sz="2000" dirty="0"/>
          </a:p>
          <a:p>
            <a:endParaRPr lang="en-GB" sz="4400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41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580698-23A9-42E6-849C-55D0309F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2233392"/>
          </a:xfrm>
        </p:spPr>
        <p:txBody>
          <a:bodyPr>
            <a:normAutofit/>
          </a:bodyPr>
          <a:lstStyle/>
          <a:p>
            <a:r>
              <a:rPr lang="en-GB" sz="3200" dirty="0"/>
              <a:t>Project specifications</a:t>
            </a:r>
            <a:br>
              <a:rPr lang="en-GB" sz="3200" dirty="0"/>
            </a:br>
            <a:br>
              <a:rPr lang="en-GB" dirty="0"/>
            </a:b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BSc </a:t>
            </a:r>
            <a:r>
              <a:rPr lang="en-GB" dirty="0"/>
              <a:t>Applied Computing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97029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Project specifications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E7148-B95F-43E2-9C0C-8AC9F24B8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3826768" cy="47480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As a student, you find the need for an assignment management and planning application.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This should record each assignment or deliverable.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It should give an idea of start and deadline dates for each of these.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It should display the duration of each assignment effort.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It should provide a cross-reference of all assignments underway on any given week/month/year.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CB42F-2FA6-EE82-0E76-A1973F96B0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917"/>
          <a:stretch>
            <a:fillRect/>
          </a:stretch>
        </p:blipFill>
        <p:spPr>
          <a:xfrm>
            <a:off x="4522895" y="1916832"/>
            <a:ext cx="462388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5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07164-C063-62F6-5A65-B1AE8702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8256-92E0-45AD-E026-787520BC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Project specifications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D71A3-550C-CC9B-6EA9-E580094D6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3826768" cy="47480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The project requires: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A datastore of some kind.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The ability to add and edit deliverables.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The ability to delete un-needed deliverables.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The ability to mark deliverables as starting, underway, in testing, nearing completion, completed.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A clear display of how many days each deliverable has left until its deadline.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The ability to swap between weekly, monthly, and yearly views.</a:t>
            </a:r>
          </a:p>
          <a:p>
            <a:pPr lvl="1">
              <a:spcAft>
                <a:spcPts val="600"/>
              </a:spcAft>
            </a:pPr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965DC-F3A4-E812-2B95-5EBA869FDB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917"/>
          <a:stretch>
            <a:fillRect/>
          </a:stretch>
        </p:blipFill>
        <p:spPr>
          <a:xfrm>
            <a:off x="4522895" y="1916832"/>
            <a:ext cx="462388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30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42CFD-17A7-9CA2-6200-024C6D2B6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677EC-8B21-B13A-3557-23E68660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Task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B15FE-111C-B9B9-EE4D-2634FC6D4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4065695" cy="492736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Use a language and environment of your choice (maybe challenge yourself a little).</a:t>
            </a:r>
          </a:p>
          <a:p>
            <a:pPr>
              <a:spcAft>
                <a:spcPts val="600"/>
              </a:spcAft>
            </a:pPr>
            <a:endParaRPr lang="en-GB" sz="2000" dirty="0"/>
          </a:p>
          <a:p>
            <a:pPr>
              <a:spcAft>
                <a:spcPts val="600"/>
              </a:spcAft>
            </a:pPr>
            <a:r>
              <a:rPr lang="en-GB" sz="2000" dirty="0"/>
              <a:t>Design: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Inputs, processes, and outputs (algorithms)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Objects and project structure (UML)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UI (wireframe designs)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ERD</a:t>
            </a:r>
          </a:p>
          <a:p>
            <a:pPr lvl="1">
              <a:spcAft>
                <a:spcPts val="600"/>
              </a:spcAft>
            </a:pPr>
            <a:endParaRPr lang="en-GB" sz="1600" dirty="0"/>
          </a:p>
          <a:p>
            <a:pPr lvl="1"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DD116-7BE7-8A46-C6FA-D9D4BB22E5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917"/>
          <a:stretch>
            <a:fillRect/>
          </a:stretch>
        </p:blipFill>
        <p:spPr>
          <a:xfrm>
            <a:off x="4522895" y="1916832"/>
            <a:ext cx="462388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5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EE965-E6EA-6FD2-E9C4-526542CB4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8173-B116-0656-C8EE-DF160A7FE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Considerations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DBDF7-D530-075D-D36E-5164B1D4E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4042792" cy="47480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Some things to think about…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How will you make the program usable?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Single or multi-form?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Layout model (diagonal, central)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Data visualisation approach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What datastore will you use?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RDBMS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NoSQL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CSV, XML, JSON</a:t>
            </a:r>
          </a:p>
          <a:p>
            <a:pPr lvl="1">
              <a:spcAft>
                <a:spcPts val="600"/>
              </a:spcAft>
            </a:pPr>
            <a:endParaRPr lang="en-GB" sz="16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94DEEE-02FD-B5E1-3C90-4078B31F97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917"/>
          <a:stretch>
            <a:fillRect/>
          </a:stretch>
        </p:blipFill>
        <p:spPr>
          <a:xfrm>
            <a:off x="4522895" y="1916832"/>
            <a:ext cx="462388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6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58207-F325-EFB4-9C4E-0767ADB23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D897-CBFD-11EB-A3FD-E6070F4C2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Design choices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9993F-2D79-9E61-7554-D9B964628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4042792" cy="503818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There are many aspects of this project which are simpler than alternatives.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Sometimes these make the software less engaging than the more challenging choices.</a:t>
            </a:r>
          </a:p>
          <a:p>
            <a:pPr>
              <a:spcAft>
                <a:spcPts val="1800"/>
              </a:spcAft>
            </a:pPr>
            <a:r>
              <a:rPr lang="en-GB" sz="2000" dirty="0"/>
              <a:t>Sometimes they are just the best choice.</a:t>
            </a:r>
          </a:p>
          <a:p>
            <a:pPr>
              <a:spcAft>
                <a:spcPts val="1800"/>
              </a:spcAft>
            </a:pPr>
            <a:r>
              <a:rPr lang="en-GB" sz="2000" dirty="0"/>
              <a:t>This project afford practice in making these choices and getting to a functional program in time.</a:t>
            </a:r>
          </a:p>
          <a:p>
            <a:pPr>
              <a:spcAft>
                <a:spcPts val="600"/>
              </a:spcAft>
            </a:pPr>
            <a:r>
              <a:rPr lang="en-GB" sz="2000" b="1" dirty="0"/>
              <a:t>Deadline: </a:t>
            </a:r>
            <a:r>
              <a:rPr lang="en-GB" sz="2000" dirty="0"/>
              <a:t>Session 15</a:t>
            </a:r>
            <a:endParaRPr lang="en-GB" sz="16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86FD5-93D9-6691-5CFB-15DB602E1A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917"/>
          <a:stretch>
            <a:fillRect/>
          </a:stretch>
        </p:blipFill>
        <p:spPr>
          <a:xfrm>
            <a:off x="4522895" y="1916832"/>
            <a:ext cx="462388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46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Any questions?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GB" sz="2000" dirty="0"/>
              <a:t>You have 9 sessions… best make a start!</a:t>
            </a:r>
          </a:p>
          <a:p>
            <a:pPr>
              <a:spcAft>
                <a:spcPts val="900"/>
              </a:spcAft>
            </a:pPr>
            <a:r>
              <a:rPr lang="en-GB" sz="2000" dirty="0"/>
              <a:t>Ideally:</a:t>
            </a:r>
          </a:p>
          <a:p>
            <a:pPr lvl="1">
              <a:spcAft>
                <a:spcPts val="900"/>
              </a:spcAft>
            </a:pPr>
            <a:r>
              <a:rPr lang="en-GB" sz="1600" dirty="0"/>
              <a:t>Sessions 7 (this) to 9: design</a:t>
            </a:r>
          </a:p>
          <a:p>
            <a:pPr lvl="1">
              <a:spcAft>
                <a:spcPts val="900"/>
              </a:spcAft>
            </a:pPr>
            <a:r>
              <a:rPr lang="en-GB" sz="1600" dirty="0"/>
              <a:t>Sessions 10 to 15: development.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22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 design-AG-2016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design-AG-2016</Template>
  <TotalTime>0</TotalTime>
  <Words>344</Words>
  <Application>Microsoft Office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Corbel</vt:lpstr>
      <vt:lpstr>Wingdings</vt:lpstr>
      <vt:lpstr>Wingdings 2</vt:lpstr>
      <vt:lpstr>Wingdings 3</vt:lpstr>
      <vt:lpstr>PPT design-AG-2016</vt:lpstr>
      <vt:lpstr>Software design and build Project 2 – Workload Planner.</vt:lpstr>
      <vt:lpstr>In this session…</vt:lpstr>
      <vt:lpstr>Project specifications  </vt:lpstr>
      <vt:lpstr>Project specifications</vt:lpstr>
      <vt:lpstr>Project specifications</vt:lpstr>
      <vt:lpstr>Task</vt:lpstr>
      <vt:lpstr>Considerations</vt:lpstr>
      <vt:lpstr>Design choices</vt:lpstr>
      <vt:lpstr>Any questions?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17: Web Development Introduction</dc:title>
  <dc:creator>Gwyn&amp;Xiao</dc:creator>
  <cp:lastModifiedBy>Andrew Green</cp:lastModifiedBy>
  <cp:revision>169</cp:revision>
  <dcterms:created xsi:type="dcterms:W3CDTF">2010-09-12T20:40:41Z</dcterms:created>
  <dcterms:modified xsi:type="dcterms:W3CDTF">2025-08-18T13:52:51Z</dcterms:modified>
</cp:coreProperties>
</file>