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5"/>
  </p:notesMasterIdLst>
  <p:sldIdLst>
    <p:sldId id="256" r:id="rId2"/>
    <p:sldId id="318" r:id="rId3"/>
    <p:sldId id="337" r:id="rId4"/>
    <p:sldId id="335" r:id="rId5"/>
    <p:sldId id="372" r:id="rId6"/>
    <p:sldId id="373" r:id="rId7"/>
    <p:sldId id="374" r:id="rId8"/>
    <p:sldId id="375" r:id="rId9"/>
    <p:sldId id="376" r:id="rId10"/>
    <p:sldId id="377" r:id="rId11"/>
    <p:sldId id="378" r:id="rId12"/>
    <p:sldId id="379" r:id="rId13"/>
    <p:sldId id="380" r:id="rId14"/>
    <p:sldId id="381" r:id="rId15"/>
    <p:sldId id="382" r:id="rId16"/>
    <p:sldId id="383" r:id="rId17"/>
    <p:sldId id="384" r:id="rId18"/>
    <p:sldId id="385" r:id="rId19"/>
    <p:sldId id="386" r:id="rId20"/>
    <p:sldId id="387" r:id="rId21"/>
    <p:sldId id="388" r:id="rId22"/>
    <p:sldId id="390" r:id="rId23"/>
    <p:sldId id="391" r:id="rId24"/>
    <p:sldId id="392" r:id="rId25"/>
    <p:sldId id="393" r:id="rId26"/>
    <p:sldId id="394" r:id="rId27"/>
    <p:sldId id="395" r:id="rId28"/>
    <p:sldId id="397" r:id="rId29"/>
    <p:sldId id="396" r:id="rId30"/>
    <p:sldId id="399" r:id="rId31"/>
    <p:sldId id="398" r:id="rId32"/>
    <p:sldId id="400" r:id="rId33"/>
    <p:sldId id="401" r:id="rId34"/>
    <p:sldId id="402" r:id="rId35"/>
    <p:sldId id="404" r:id="rId36"/>
    <p:sldId id="403"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22" r:id="rId55"/>
    <p:sldId id="423" r:id="rId56"/>
    <p:sldId id="424" r:id="rId57"/>
    <p:sldId id="426" r:id="rId58"/>
    <p:sldId id="427" r:id="rId59"/>
    <p:sldId id="370" r:id="rId60"/>
    <p:sldId id="428" r:id="rId61"/>
    <p:sldId id="429" r:id="rId62"/>
    <p:sldId id="371" r:id="rId63"/>
    <p:sldId id="325"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D00"/>
    <a:srgbClr val="EBA039"/>
    <a:srgbClr val="525252"/>
    <a:srgbClr val="87A2D3"/>
    <a:srgbClr val="E78000"/>
    <a:srgbClr val="847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E3EE83-1425-45A2-9AC6-715B38A26B30}" v="116" dt="2022-06-28T14:24:05.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6247" autoAdjust="0"/>
  </p:normalViewPr>
  <p:slideViewPr>
    <p:cSldViewPr>
      <p:cViewPr varScale="1">
        <p:scale>
          <a:sx n="106" d="100"/>
          <a:sy n="106" d="100"/>
        </p:scale>
        <p:origin x="163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Green" userId="5c87a1a1-9dba-4e8d-80a3-ee66ced3ed9c" providerId="ADAL" clId="{E63A4CA0-2F85-4CBB-B7A5-E9610CFF5CF4}"/>
    <pc:docChg chg="undo custSel addSld delSld modSld modMainMaster">
      <pc:chgData name="Andrew Green" userId="5c87a1a1-9dba-4e8d-80a3-ee66ced3ed9c" providerId="ADAL" clId="{E63A4CA0-2F85-4CBB-B7A5-E9610CFF5CF4}" dt="2022-06-27T15:07:51.317" v="10233" actId="1076"/>
      <pc:docMkLst>
        <pc:docMk/>
      </pc:docMkLst>
      <pc:sldChg chg="modSp mod">
        <pc:chgData name="Andrew Green" userId="5c87a1a1-9dba-4e8d-80a3-ee66ced3ed9c" providerId="ADAL" clId="{E63A4CA0-2F85-4CBB-B7A5-E9610CFF5CF4}" dt="2022-06-27T13:39:52.701" v="2393" actId="20577"/>
        <pc:sldMkLst>
          <pc:docMk/>
          <pc:sldMk cId="601417036" sldId="318"/>
        </pc:sldMkLst>
        <pc:spChg chg="mod">
          <ac:chgData name="Andrew Green" userId="5c87a1a1-9dba-4e8d-80a3-ee66ced3ed9c" providerId="ADAL" clId="{E63A4CA0-2F85-4CBB-B7A5-E9610CFF5CF4}" dt="2022-06-27T13:39:52.701" v="2393" actId="20577"/>
          <ac:spMkLst>
            <pc:docMk/>
            <pc:sldMk cId="601417036" sldId="318"/>
            <ac:spMk id="3" creationId="{00000000-0000-0000-0000-000000000000}"/>
          </ac:spMkLst>
        </pc:spChg>
      </pc:sldChg>
      <pc:sldChg chg="modSp mod">
        <pc:chgData name="Andrew Green" userId="5c87a1a1-9dba-4e8d-80a3-ee66ced3ed9c" providerId="ADAL" clId="{E63A4CA0-2F85-4CBB-B7A5-E9610CFF5CF4}" dt="2022-06-27T11:24:16.144" v="677" actId="255"/>
        <pc:sldMkLst>
          <pc:docMk/>
          <pc:sldMk cId="2625724846" sldId="371"/>
        </pc:sldMkLst>
        <pc:spChg chg="mod">
          <ac:chgData name="Andrew Green" userId="5c87a1a1-9dba-4e8d-80a3-ee66ced3ed9c" providerId="ADAL" clId="{E63A4CA0-2F85-4CBB-B7A5-E9610CFF5CF4}" dt="2022-06-27T11:24:16.144" v="677" actId="255"/>
          <ac:spMkLst>
            <pc:docMk/>
            <pc:sldMk cId="2625724846" sldId="371"/>
            <ac:spMk id="3" creationId="{00000000-0000-0000-0000-000000000000}"/>
          </ac:spMkLst>
        </pc:spChg>
      </pc:sldChg>
      <pc:sldChg chg="addSp modSp mod">
        <pc:chgData name="Andrew Green" userId="5c87a1a1-9dba-4e8d-80a3-ee66ced3ed9c" providerId="ADAL" clId="{E63A4CA0-2F85-4CBB-B7A5-E9610CFF5CF4}" dt="2022-06-27T12:02:34.275" v="1381" actId="1076"/>
        <pc:sldMkLst>
          <pc:docMk/>
          <pc:sldMk cId="626624940" sldId="372"/>
        </pc:sldMkLst>
        <pc:spChg chg="mod">
          <ac:chgData name="Andrew Green" userId="5c87a1a1-9dba-4e8d-80a3-ee66ced3ed9c" providerId="ADAL" clId="{E63A4CA0-2F85-4CBB-B7A5-E9610CFF5CF4}" dt="2022-06-27T12:02:31.119" v="1380" actId="27636"/>
          <ac:spMkLst>
            <pc:docMk/>
            <pc:sldMk cId="626624940" sldId="372"/>
            <ac:spMk id="3" creationId="{D51E7148-B95F-43E2-9C0C-8AC9F24B85BB}"/>
          </ac:spMkLst>
        </pc:spChg>
        <pc:picChg chg="add mod">
          <ac:chgData name="Andrew Green" userId="5c87a1a1-9dba-4e8d-80a3-ee66ced3ed9c" providerId="ADAL" clId="{E63A4CA0-2F85-4CBB-B7A5-E9610CFF5CF4}" dt="2022-06-27T12:02:34.275" v="1381" actId="1076"/>
          <ac:picMkLst>
            <pc:docMk/>
            <pc:sldMk cId="626624940" sldId="372"/>
            <ac:picMk id="5" creationId="{E721CBE7-5ED1-D78D-9113-CB0924F084F1}"/>
          </ac:picMkLst>
        </pc:picChg>
      </pc:sldChg>
      <pc:sldChg chg="addSp delSp modSp new mod modNotesTx">
        <pc:chgData name="Andrew Green" userId="5c87a1a1-9dba-4e8d-80a3-ee66ced3ed9c" providerId="ADAL" clId="{E63A4CA0-2F85-4CBB-B7A5-E9610CFF5CF4}" dt="2022-06-27T11:44:19.735" v="1084" actId="20577"/>
        <pc:sldMkLst>
          <pc:docMk/>
          <pc:sldMk cId="2463440984" sldId="373"/>
        </pc:sldMkLst>
        <pc:spChg chg="mod">
          <ac:chgData name="Andrew Green" userId="5c87a1a1-9dba-4e8d-80a3-ee66ced3ed9c" providerId="ADAL" clId="{E63A4CA0-2F85-4CBB-B7A5-E9610CFF5CF4}" dt="2022-06-27T11:21:01.943" v="657" actId="20577"/>
          <ac:spMkLst>
            <pc:docMk/>
            <pc:sldMk cId="2463440984" sldId="373"/>
            <ac:spMk id="2" creationId="{4DC262BC-0FA0-AB35-16E6-EE91CA8772AB}"/>
          </ac:spMkLst>
        </pc:spChg>
        <pc:spChg chg="mod">
          <ac:chgData name="Andrew Green" userId="5c87a1a1-9dba-4e8d-80a3-ee66ced3ed9c" providerId="ADAL" clId="{E63A4CA0-2F85-4CBB-B7A5-E9610CFF5CF4}" dt="2022-06-27T11:44:17.395" v="1083" actId="20577"/>
          <ac:spMkLst>
            <pc:docMk/>
            <pc:sldMk cId="2463440984" sldId="373"/>
            <ac:spMk id="3" creationId="{B5FB99CB-B2A2-0D8D-86C8-22C4376F5933}"/>
          </ac:spMkLst>
        </pc:spChg>
        <pc:picChg chg="add del mod">
          <ac:chgData name="Andrew Green" userId="5c87a1a1-9dba-4e8d-80a3-ee66ced3ed9c" providerId="ADAL" clId="{E63A4CA0-2F85-4CBB-B7A5-E9610CFF5CF4}" dt="2022-06-27T11:30:21.951" v="971" actId="478"/>
          <ac:picMkLst>
            <pc:docMk/>
            <pc:sldMk cId="2463440984" sldId="373"/>
            <ac:picMk id="5" creationId="{C1052EA7-BA8E-830A-8E0D-9BB65AAFE642}"/>
          </ac:picMkLst>
        </pc:picChg>
        <pc:picChg chg="add del mod">
          <ac:chgData name="Andrew Green" userId="5c87a1a1-9dba-4e8d-80a3-ee66ced3ed9c" providerId="ADAL" clId="{E63A4CA0-2F85-4CBB-B7A5-E9610CFF5CF4}" dt="2022-06-27T11:35:39.782" v="974" actId="478"/>
          <ac:picMkLst>
            <pc:docMk/>
            <pc:sldMk cId="2463440984" sldId="373"/>
            <ac:picMk id="7" creationId="{25B2D874-D4EA-A27E-EED0-BA36292FE9C4}"/>
          </ac:picMkLst>
        </pc:picChg>
        <pc:picChg chg="add del mod">
          <ac:chgData name="Andrew Green" userId="5c87a1a1-9dba-4e8d-80a3-ee66ced3ed9c" providerId="ADAL" clId="{E63A4CA0-2F85-4CBB-B7A5-E9610CFF5CF4}" dt="2022-06-27T11:42:13.045" v="981" actId="478"/>
          <ac:picMkLst>
            <pc:docMk/>
            <pc:sldMk cId="2463440984" sldId="373"/>
            <ac:picMk id="9" creationId="{B12549A0-C524-57DB-CF32-F78A59DB5D6B}"/>
          </ac:picMkLst>
        </pc:picChg>
        <pc:picChg chg="add mod">
          <ac:chgData name="Andrew Green" userId="5c87a1a1-9dba-4e8d-80a3-ee66ced3ed9c" providerId="ADAL" clId="{E63A4CA0-2F85-4CBB-B7A5-E9610CFF5CF4}" dt="2022-06-27T11:42:18.893" v="983" actId="1076"/>
          <ac:picMkLst>
            <pc:docMk/>
            <pc:sldMk cId="2463440984" sldId="373"/>
            <ac:picMk id="11" creationId="{B647224A-0460-2AC9-5536-C33B6D734E4C}"/>
          </ac:picMkLst>
        </pc:picChg>
      </pc:sldChg>
      <pc:sldChg chg="addSp modSp add mod modNotesTx">
        <pc:chgData name="Andrew Green" userId="5c87a1a1-9dba-4e8d-80a3-ee66ced3ed9c" providerId="ADAL" clId="{E63A4CA0-2F85-4CBB-B7A5-E9610CFF5CF4}" dt="2022-06-27T11:50:12.508" v="1199" actId="1076"/>
        <pc:sldMkLst>
          <pc:docMk/>
          <pc:sldMk cId="1031703646" sldId="374"/>
        </pc:sldMkLst>
        <pc:spChg chg="mod">
          <ac:chgData name="Andrew Green" userId="5c87a1a1-9dba-4e8d-80a3-ee66ced3ed9c" providerId="ADAL" clId="{E63A4CA0-2F85-4CBB-B7A5-E9610CFF5CF4}" dt="2022-06-27T11:45:24.306" v="1102" actId="403"/>
          <ac:spMkLst>
            <pc:docMk/>
            <pc:sldMk cId="1031703646" sldId="374"/>
            <ac:spMk id="3" creationId="{B5FB99CB-B2A2-0D8D-86C8-22C4376F5933}"/>
          </ac:spMkLst>
        </pc:spChg>
        <pc:picChg chg="add mod">
          <ac:chgData name="Andrew Green" userId="5c87a1a1-9dba-4e8d-80a3-ee66ced3ed9c" providerId="ADAL" clId="{E63A4CA0-2F85-4CBB-B7A5-E9610CFF5CF4}" dt="2022-06-27T11:50:12.508" v="1199" actId="1076"/>
          <ac:picMkLst>
            <pc:docMk/>
            <pc:sldMk cId="1031703646" sldId="374"/>
            <ac:picMk id="5" creationId="{68164993-3140-CAC0-595F-5B19D38ECCC4}"/>
          </ac:picMkLst>
        </pc:picChg>
      </pc:sldChg>
      <pc:sldChg chg="addSp delSp modSp add mod modNotesTx">
        <pc:chgData name="Andrew Green" userId="5c87a1a1-9dba-4e8d-80a3-ee66ced3ed9c" providerId="ADAL" clId="{E63A4CA0-2F85-4CBB-B7A5-E9610CFF5CF4}" dt="2022-06-27T13:26:44.991" v="1840" actId="1076"/>
        <pc:sldMkLst>
          <pc:docMk/>
          <pc:sldMk cId="2699593167" sldId="375"/>
        </pc:sldMkLst>
        <pc:spChg chg="mod">
          <ac:chgData name="Andrew Green" userId="5c87a1a1-9dba-4e8d-80a3-ee66ced3ed9c" providerId="ADAL" clId="{E63A4CA0-2F85-4CBB-B7A5-E9610CFF5CF4}" dt="2022-06-27T13:26:38.850" v="1839" actId="20577"/>
          <ac:spMkLst>
            <pc:docMk/>
            <pc:sldMk cId="2699593167" sldId="375"/>
            <ac:spMk id="3" creationId="{B5FB99CB-B2A2-0D8D-86C8-22C4376F5933}"/>
          </ac:spMkLst>
        </pc:spChg>
        <pc:picChg chg="del">
          <ac:chgData name="Andrew Green" userId="5c87a1a1-9dba-4e8d-80a3-ee66ced3ed9c" providerId="ADAL" clId="{E63A4CA0-2F85-4CBB-B7A5-E9610CFF5CF4}" dt="2022-06-27T11:51:03.467" v="1201" actId="478"/>
          <ac:picMkLst>
            <pc:docMk/>
            <pc:sldMk cId="2699593167" sldId="375"/>
            <ac:picMk id="5" creationId="{68164993-3140-CAC0-595F-5B19D38ECCC4}"/>
          </ac:picMkLst>
        </pc:picChg>
        <pc:picChg chg="add del mod">
          <ac:chgData name="Andrew Green" userId="5c87a1a1-9dba-4e8d-80a3-ee66ced3ed9c" providerId="ADAL" clId="{E63A4CA0-2F85-4CBB-B7A5-E9610CFF5CF4}" dt="2022-06-27T12:11:47.746" v="1389" actId="478"/>
          <ac:picMkLst>
            <pc:docMk/>
            <pc:sldMk cId="2699593167" sldId="375"/>
            <ac:picMk id="6" creationId="{B6BE8D45-D88F-F9F7-F04E-B282FDDF9B14}"/>
          </ac:picMkLst>
        </pc:picChg>
        <pc:picChg chg="add mod">
          <ac:chgData name="Andrew Green" userId="5c87a1a1-9dba-4e8d-80a3-ee66ced3ed9c" providerId="ADAL" clId="{E63A4CA0-2F85-4CBB-B7A5-E9610CFF5CF4}" dt="2022-06-27T13:26:44.991" v="1840" actId="1076"/>
          <ac:picMkLst>
            <pc:docMk/>
            <pc:sldMk cId="2699593167" sldId="375"/>
            <ac:picMk id="8" creationId="{068ECFA4-74A9-FF17-0096-6334E16B0B5B}"/>
          </ac:picMkLst>
        </pc:picChg>
      </pc:sldChg>
      <pc:sldChg chg="addSp delSp modSp add del mod">
        <pc:chgData name="Andrew Green" userId="5c87a1a1-9dba-4e8d-80a3-ee66ced3ed9c" providerId="ADAL" clId="{E63A4CA0-2F85-4CBB-B7A5-E9610CFF5CF4}" dt="2022-06-27T12:14:09.337" v="1449" actId="2696"/>
        <pc:sldMkLst>
          <pc:docMk/>
          <pc:sldMk cId="1742834533" sldId="376"/>
        </pc:sldMkLst>
        <pc:spChg chg="mod">
          <ac:chgData name="Andrew Green" userId="5c87a1a1-9dba-4e8d-80a3-ee66ced3ed9c" providerId="ADAL" clId="{E63A4CA0-2F85-4CBB-B7A5-E9610CFF5CF4}" dt="2022-06-27T12:12:26.426" v="1424" actId="20577"/>
          <ac:spMkLst>
            <pc:docMk/>
            <pc:sldMk cId="1742834533" sldId="376"/>
            <ac:spMk id="3" creationId="{B5FB99CB-B2A2-0D8D-86C8-22C4376F5933}"/>
          </ac:spMkLst>
        </pc:spChg>
        <pc:picChg chg="add mod">
          <ac:chgData name="Andrew Green" userId="5c87a1a1-9dba-4e8d-80a3-ee66ced3ed9c" providerId="ADAL" clId="{E63A4CA0-2F85-4CBB-B7A5-E9610CFF5CF4}" dt="2022-06-27T12:13:14.972" v="1430" actId="1076"/>
          <ac:picMkLst>
            <pc:docMk/>
            <pc:sldMk cId="1742834533" sldId="376"/>
            <ac:picMk id="5" creationId="{3FC3C7FB-892E-5D37-D809-FAC3517C8CB2}"/>
          </ac:picMkLst>
        </pc:picChg>
        <pc:picChg chg="del">
          <ac:chgData name="Andrew Green" userId="5c87a1a1-9dba-4e8d-80a3-ee66ced3ed9c" providerId="ADAL" clId="{E63A4CA0-2F85-4CBB-B7A5-E9610CFF5CF4}" dt="2022-06-27T12:12:48.011" v="1425" actId="478"/>
          <ac:picMkLst>
            <pc:docMk/>
            <pc:sldMk cId="1742834533" sldId="376"/>
            <ac:picMk id="8" creationId="{068ECFA4-74A9-FF17-0096-6334E16B0B5B}"/>
          </ac:picMkLst>
        </pc:picChg>
      </pc:sldChg>
      <pc:sldChg chg="modSp add mod">
        <pc:chgData name="Andrew Green" userId="5c87a1a1-9dba-4e8d-80a3-ee66ced3ed9c" providerId="ADAL" clId="{E63A4CA0-2F85-4CBB-B7A5-E9610CFF5CF4}" dt="2022-06-27T13:39:55.873" v="2394" actId="20577"/>
        <pc:sldMkLst>
          <pc:docMk/>
          <pc:sldMk cId="3178838711" sldId="376"/>
        </pc:sldMkLst>
        <pc:spChg chg="mod">
          <ac:chgData name="Andrew Green" userId="5c87a1a1-9dba-4e8d-80a3-ee66ced3ed9c" providerId="ADAL" clId="{E63A4CA0-2F85-4CBB-B7A5-E9610CFF5CF4}" dt="2022-06-27T13:39:55.873" v="2394" actId="20577"/>
          <ac:spMkLst>
            <pc:docMk/>
            <pc:sldMk cId="3178838711" sldId="376"/>
            <ac:spMk id="2" creationId="{00000000-0000-0000-0000-000000000000}"/>
          </ac:spMkLst>
        </pc:spChg>
      </pc:sldChg>
      <pc:sldChg chg="addSp delSp modSp new mod">
        <pc:chgData name="Andrew Green" userId="5c87a1a1-9dba-4e8d-80a3-ee66ced3ed9c" providerId="ADAL" clId="{E63A4CA0-2F85-4CBB-B7A5-E9610CFF5CF4}" dt="2022-06-27T13:44:08.569" v="2819" actId="113"/>
        <pc:sldMkLst>
          <pc:docMk/>
          <pc:sldMk cId="2754656253" sldId="377"/>
        </pc:sldMkLst>
        <pc:spChg chg="mod">
          <ac:chgData name="Andrew Green" userId="5c87a1a1-9dba-4e8d-80a3-ee66ced3ed9c" providerId="ADAL" clId="{E63A4CA0-2F85-4CBB-B7A5-E9610CFF5CF4}" dt="2022-06-27T13:28:41.801" v="1869" actId="20577"/>
          <ac:spMkLst>
            <pc:docMk/>
            <pc:sldMk cId="2754656253" sldId="377"/>
            <ac:spMk id="2" creationId="{80D700B0-EE72-9B23-4D88-AECEDD4459DA}"/>
          </ac:spMkLst>
        </pc:spChg>
        <pc:spChg chg="mod">
          <ac:chgData name="Andrew Green" userId="5c87a1a1-9dba-4e8d-80a3-ee66ced3ed9c" providerId="ADAL" clId="{E63A4CA0-2F85-4CBB-B7A5-E9610CFF5CF4}" dt="2022-06-27T13:44:08.569" v="2819" actId="113"/>
          <ac:spMkLst>
            <pc:docMk/>
            <pc:sldMk cId="2754656253" sldId="377"/>
            <ac:spMk id="3" creationId="{8EF2E3EB-5C8C-ADE9-6EDD-CAEE2CAEE868}"/>
          </ac:spMkLst>
        </pc:spChg>
        <pc:picChg chg="add del mod">
          <ac:chgData name="Andrew Green" userId="5c87a1a1-9dba-4e8d-80a3-ee66ced3ed9c" providerId="ADAL" clId="{E63A4CA0-2F85-4CBB-B7A5-E9610CFF5CF4}" dt="2022-06-27T13:35:22.630" v="2365" actId="478"/>
          <ac:picMkLst>
            <pc:docMk/>
            <pc:sldMk cId="2754656253" sldId="377"/>
            <ac:picMk id="5" creationId="{C12875A3-F91D-0DC4-9CEE-6C8EE1815023}"/>
          </ac:picMkLst>
        </pc:picChg>
        <pc:picChg chg="add del mod">
          <ac:chgData name="Andrew Green" userId="5c87a1a1-9dba-4e8d-80a3-ee66ced3ed9c" providerId="ADAL" clId="{E63A4CA0-2F85-4CBB-B7A5-E9610CFF5CF4}" dt="2022-06-27T13:35:35.103" v="2368" actId="478"/>
          <ac:picMkLst>
            <pc:docMk/>
            <pc:sldMk cId="2754656253" sldId="377"/>
            <ac:picMk id="7" creationId="{35D83E5F-6B25-4CE8-7410-9816AC3D3DF4}"/>
          </ac:picMkLst>
        </pc:picChg>
        <pc:picChg chg="add mod modCrop">
          <ac:chgData name="Andrew Green" userId="5c87a1a1-9dba-4e8d-80a3-ee66ced3ed9c" providerId="ADAL" clId="{E63A4CA0-2F85-4CBB-B7A5-E9610CFF5CF4}" dt="2022-06-27T13:36:22.779" v="2371" actId="732"/>
          <ac:picMkLst>
            <pc:docMk/>
            <pc:sldMk cId="2754656253" sldId="377"/>
            <ac:picMk id="9" creationId="{06536514-21FA-56E6-E09A-260B7FD14B4F}"/>
          </ac:picMkLst>
        </pc:picChg>
      </pc:sldChg>
      <pc:sldChg chg="add del">
        <pc:chgData name="Andrew Green" userId="5c87a1a1-9dba-4e8d-80a3-ee66ced3ed9c" providerId="ADAL" clId="{E63A4CA0-2F85-4CBB-B7A5-E9610CFF5CF4}" dt="2022-06-27T13:35:00.060" v="2362"/>
        <pc:sldMkLst>
          <pc:docMk/>
          <pc:sldMk cId="1683284527" sldId="378"/>
        </pc:sldMkLst>
      </pc:sldChg>
      <pc:sldChg chg="addSp modSp new mod modNotesTx">
        <pc:chgData name="Andrew Green" userId="5c87a1a1-9dba-4e8d-80a3-ee66ced3ed9c" providerId="ADAL" clId="{E63A4CA0-2F85-4CBB-B7A5-E9610CFF5CF4}" dt="2022-06-27T13:47:29.118" v="2912" actId="113"/>
        <pc:sldMkLst>
          <pc:docMk/>
          <pc:sldMk cId="3223641483" sldId="378"/>
        </pc:sldMkLst>
        <pc:spChg chg="mod">
          <ac:chgData name="Andrew Green" userId="5c87a1a1-9dba-4e8d-80a3-ee66ced3ed9c" providerId="ADAL" clId="{E63A4CA0-2F85-4CBB-B7A5-E9610CFF5CF4}" dt="2022-06-27T13:40:54.490" v="2415" actId="20577"/>
          <ac:spMkLst>
            <pc:docMk/>
            <pc:sldMk cId="3223641483" sldId="378"/>
            <ac:spMk id="2" creationId="{85446E97-C45C-87CA-0AA2-B4BEC65ABFDF}"/>
          </ac:spMkLst>
        </pc:spChg>
        <pc:spChg chg="mod">
          <ac:chgData name="Andrew Green" userId="5c87a1a1-9dba-4e8d-80a3-ee66ced3ed9c" providerId="ADAL" clId="{E63A4CA0-2F85-4CBB-B7A5-E9610CFF5CF4}" dt="2022-06-27T13:47:29.118" v="2912" actId="113"/>
          <ac:spMkLst>
            <pc:docMk/>
            <pc:sldMk cId="3223641483" sldId="378"/>
            <ac:spMk id="3" creationId="{2A1C8E56-A0A6-55BA-1978-2223028D7220}"/>
          </ac:spMkLst>
        </pc:spChg>
        <pc:picChg chg="add mod modCrop">
          <ac:chgData name="Andrew Green" userId="5c87a1a1-9dba-4e8d-80a3-ee66ced3ed9c" providerId="ADAL" clId="{E63A4CA0-2F85-4CBB-B7A5-E9610CFF5CF4}" dt="2022-06-27T13:46:40.759" v="2888" actId="732"/>
          <ac:picMkLst>
            <pc:docMk/>
            <pc:sldMk cId="3223641483" sldId="378"/>
            <ac:picMk id="5" creationId="{7E011E50-5C61-21CA-FD7D-C734E1AED782}"/>
          </ac:picMkLst>
        </pc:picChg>
      </pc:sldChg>
      <pc:sldChg chg="add del">
        <pc:chgData name="Andrew Green" userId="5c87a1a1-9dba-4e8d-80a3-ee66ced3ed9c" providerId="ADAL" clId="{E63A4CA0-2F85-4CBB-B7A5-E9610CFF5CF4}" dt="2022-06-27T13:34:58.810" v="2361"/>
        <pc:sldMkLst>
          <pc:docMk/>
          <pc:sldMk cId="3815250286" sldId="379"/>
        </pc:sldMkLst>
      </pc:sldChg>
      <pc:sldChg chg="addSp modSp new mod modNotesTx">
        <pc:chgData name="Andrew Green" userId="5c87a1a1-9dba-4e8d-80a3-ee66ced3ed9c" providerId="ADAL" clId="{E63A4CA0-2F85-4CBB-B7A5-E9610CFF5CF4}" dt="2022-06-27T14:03:23.588" v="4045" actId="20577"/>
        <pc:sldMkLst>
          <pc:docMk/>
          <pc:sldMk cId="4126590735" sldId="379"/>
        </pc:sldMkLst>
        <pc:spChg chg="mod">
          <ac:chgData name="Andrew Green" userId="5c87a1a1-9dba-4e8d-80a3-ee66ced3ed9c" providerId="ADAL" clId="{E63A4CA0-2F85-4CBB-B7A5-E9610CFF5CF4}" dt="2022-06-27T13:54:35.888" v="2949" actId="20577"/>
          <ac:spMkLst>
            <pc:docMk/>
            <pc:sldMk cId="4126590735" sldId="379"/>
            <ac:spMk id="2" creationId="{04E313DB-78CB-3A04-2722-095D447B14B8}"/>
          </ac:spMkLst>
        </pc:spChg>
        <pc:spChg chg="mod">
          <ac:chgData name="Andrew Green" userId="5c87a1a1-9dba-4e8d-80a3-ee66ced3ed9c" providerId="ADAL" clId="{E63A4CA0-2F85-4CBB-B7A5-E9610CFF5CF4}" dt="2022-06-27T14:02:20.397" v="3793" actId="20577"/>
          <ac:spMkLst>
            <pc:docMk/>
            <pc:sldMk cId="4126590735" sldId="379"/>
            <ac:spMk id="3" creationId="{EF8DDBE1-9084-8B84-7A14-CDCCA3FC9824}"/>
          </ac:spMkLst>
        </pc:spChg>
        <pc:picChg chg="add mod">
          <ac:chgData name="Andrew Green" userId="5c87a1a1-9dba-4e8d-80a3-ee66ced3ed9c" providerId="ADAL" clId="{E63A4CA0-2F85-4CBB-B7A5-E9610CFF5CF4}" dt="2022-06-27T13:57:00.838" v="3218" actId="1076"/>
          <ac:picMkLst>
            <pc:docMk/>
            <pc:sldMk cId="4126590735" sldId="379"/>
            <ac:picMk id="5" creationId="{E96B4940-ED80-A862-F51D-E4D8A4033EF1}"/>
          </ac:picMkLst>
        </pc:picChg>
      </pc:sldChg>
      <pc:sldChg chg="addSp delSp modSp new mod">
        <pc:chgData name="Andrew Green" userId="5c87a1a1-9dba-4e8d-80a3-ee66ced3ed9c" providerId="ADAL" clId="{E63A4CA0-2F85-4CBB-B7A5-E9610CFF5CF4}" dt="2022-06-27T14:07:33.502" v="4375" actId="22"/>
        <pc:sldMkLst>
          <pc:docMk/>
          <pc:sldMk cId="1498261071" sldId="380"/>
        </pc:sldMkLst>
        <pc:spChg chg="mod">
          <ac:chgData name="Andrew Green" userId="5c87a1a1-9dba-4e8d-80a3-ee66ced3ed9c" providerId="ADAL" clId="{E63A4CA0-2F85-4CBB-B7A5-E9610CFF5CF4}" dt="2022-06-27T13:58:05.626" v="3260" actId="20577"/>
          <ac:spMkLst>
            <pc:docMk/>
            <pc:sldMk cId="1498261071" sldId="380"/>
            <ac:spMk id="2" creationId="{DB90D855-52F9-78B4-F378-A4694FDA852E}"/>
          </ac:spMkLst>
        </pc:spChg>
        <pc:spChg chg="mod">
          <ac:chgData name="Andrew Green" userId="5c87a1a1-9dba-4e8d-80a3-ee66ced3ed9c" providerId="ADAL" clId="{E63A4CA0-2F85-4CBB-B7A5-E9610CFF5CF4}" dt="2022-06-27T14:06:06.247" v="4370" actId="113"/>
          <ac:spMkLst>
            <pc:docMk/>
            <pc:sldMk cId="1498261071" sldId="380"/>
            <ac:spMk id="3" creationId="{84664790-33AF-5D92-03F3-579F60BEDB77}"/>
          </ac:spMkLst>
        </pc:spChg>
        <pc:spChg chg="add del">
          <ac:chgData name="Andrew Green" userId="5c87a1a1-9dba-4e8d-80a3-ee66ced3ed9c" providerId="ADAL" clId="{E63A4CA0-2F85-4CBB-B7A5-E9610CFF5CF4}" dt="2022-06-27T14:07:33.502" v="4375" actId="22"/>
          <ac:spMkLst>
            <pc:docMk/>
            <pc:sldMk cId="1498261071" sldId="380"/>
            <ac:spMk id="7" creationId="{C3CFA198-4664-EF76-CBE0-F12FA5BF8F9B}"/>
          </ac:spMkLst>
        </pc:spChg>
        <pc:picChg chg="add mod">
          <ac:chgData name="Andrew Green" userId="5c87a1a1-9dba-4e8d-80a3-ee66ced3ed9c" providerId="ADAL" clId="{E63A4CA0-2F85-4CBB-B7A5-E9610CFF5CF4}" dt="2022-06-27T14:06:19.087" v="4373" actId="1076"/>
          <ac:picMkLst>
            <pc:docMk/>
            <pc:sldMk cId="1498261071" sldId="380"/>
            <ac:picMk id="5" creationId="{0931BFCA-4433-BF18-DABF-04818B24D20D}"/>
          </ac:picMkLst>
        </pc:picChg>
      </pc:sldChg>
      <pc:sldChg chg="addSp modSp new mod modNotesTx">
        <pc:chgData name="Andrew Green" userId="5c87a1a1-9dba-4e8d-80a3-ee66ced3ed9c" providerId="ADAL" clId="{E63A4CA0-2F85-4CBB-B7A5-E9610CFF5CF4}" dt="2022-06-27T14:16:21.226" v="5860" actId="113"/>
        <pc:sldMkLst>
          <pc:docMk/>
          <pc:sldMk cId="2479460199" sldId="381"/>
        </pc:sldMkLst>
        <pc:spChg chg="mod">
          <ac:chgData name="Andrew Green" userId="5c87a1a1-9dba-4e8d-80a3-ee66ced3ed9c" providerId="ADAL" clId="{E63A4CA0-2F85-4CBB-B7A5-E9610CFF5CF4}" dt="2022-06-27T14:07:41.477" v="4402" actId="20577"/>
          <ac:spMkLst>
            <pc:docMk/>
            <pc:sldMk cId="2479460199" sldId="381"/>
            <ac:spMk id="2" creationId="{3C3B159B-02A9-674E-5240-F02F4457C993}"/>
          </ac:spMkLst>
        </pc:spChg>
        <pc:spChg chg="mod">
          <ac:chgData name="Andrew Green" userId="5c87a1a1-9dba-4e8d-80a3-ee66ced3ed9c" providerId="ADAL" clId="{E63A4CA0-2F85-4CBB-B7A5-E9610CFF5CF4}" dt="2022-06-27T14:08:05.937" v="4514" actId="113"/>
          <ac:spMkLst>
            <pc:docMk/>
            <pc:sldMk cId="2479460199" sldId="381"/>
            <ac:spMk id="3" creationId="{13D9115F-BF92-1C68-7A6F-7F4A209C14C9}"/>
          </ac:spMkLst>
        </pc:spChg>
        <pc:picChg chg="add mod modCrop">
          <ac:chgData name="Andrew Green" userId="5c87a1a1-9dba-4e8d-80a3-ee66ced3ed9c" providerId="ADAL" clId="{E63A4CA0-2F85-4CBB-B7A5-E9610CFF5CF4}" dt="2022-06-27T14:09:21.112" v="4518" actId="1076"/>
          <ac:picMkLst>
            <pc:docMk/>
            <pc:sldMk cId="2479460199" sldId="381"/>
            <ac:picMk id="5" creationId="{5C7F26CF-21A6-FA83-57C6-58E600C5E205}"/>
          </ac:picMkLst>
        </pc:picChg>
      </pc:sldChg>
      <pc:sldChg chg="addSp modSp new mod modNotesTx">
        <pc:chgData name="Andrew Green" userId="5c87a1a1-9dba-4e8d-80a3-ee66ced3ed9c" providerId="ADAL" clId="{E63A4CA0-2F85-4CBB-B7A5-E9610CFF5CF4}" dt="2022-06-27T14:23:20.296" v="6538" actId="113"/>
        <pc:sldMkLst>
          <pc:docMk/>
          <pc:sldMk cId="71975929" sldId="382"/>
        </pc:sldMkLst>
        <pc:spChg chg="mod">
          <ac:chgData name="Andrew Green" userId="5c87a1a1-9dba-4e8d-80a3-ee66ced3ed9c" providerId="ADAL" clId="{E63A4CA0-2F85-4CBB-B7A5-E9610CFF5CF4}" dt="2022-06-27T14:17:37.080" v="5888" actId="20577"/>
          <ac:spMkLst>
            <pc:docMk/>
            <pc:sldMk cId="71975929" sldId="382"/>
            <ac:spMk id="2" creationId="{786197CD-2E47-B2BF-1A13-4C777580A79A}"/>
          </ac:spMkLst>
        </pc:spChg>
        <pc:spChg chg="mod">
          <ac:chgData name="Andrew Green" userId="5c87a1a1-9dba-4e8d-80a3-ee66ced3ed9c" providerId="ADAL" clId="{E63A4CA0-2F85-4CBB-B7A5-E9610CFF5CF4}" dt="2022-06-27T14:18:48.086" v="6143" actId="113"/>
          <ac:spMkLst>
            <pc:docMk/>
            <pc:sldMk cId="71975929" sldId="382"/>
            <ac:spMk id="3" creationId="{43287BC2-FC34-B322-4C4F-005ADCCF9B80}"/>
          </ac:spMkLst>
        </pc:spChg>
        <pc:picChg chg="add mod">
          <ac:chgData name="Andrew Green" userId="5c87a1a1-9dba-4e8d-80a3-ee66ced3ed9c" providerId="ADAL" clId="{E63A4CA0-2F85-4CBB-B7A5-E9610CFF5CF4}" dt="2022-06-27T14:18:43.069" v="6141" actId="1076"/>
          <ac:picMkLst>
            <pc:docMk/>
            <pc:sldMk cId="71975929" sldId="382"/>
            <ac:picMk id="5" creationId="{5A187FAE-2506-3A3A-47EC-768592167434}"/>
          </ac:picMkLst>
        </pc:picChg>
      </pc:sldChg>
      <pc:sldChg chg="addSp modSp new mod modNotesTx">
        <pc:chgData name="Andrew Green" userId="5c87a1a1-9dba-4e8d-80a3-ee66ced3ed9c" providerId="ADAL" clId="{E63A4CA0-2F85-4CBB-B7A5-E9610CFF5CF4}" dt="2022-06-27T14:37:13.137" v="7933" actId="20577"/>
        <pc:sldMkLst>
          <pc:docMk/>
          <pc:sldMk cId="617366370" sldId="383"/>
        </pc:sldMkLst>
        <pc:spChg chg="mod">
          <ac:chgData name="Andrew Green" userId="5c87a1a1-9dba-4e8d-80a3-ee66ced3ed9c" providerId="ADAL" clId="{E63A4CA0-2F85-4CBB-B7A5-E9610CFF5CF4}" dt="2022-06-27T14:25:09.946" v="6566" actId="20577"/>
          <ac:spMkLst>
            <pc:docMk/>
            <pc:sldMk cId="617366370" sldId="383"/>
            <ac:spMk id="2" creationId="{7904127F-F1DA-AFE2-1051-FFED49D519AB}"/>
          </ac:spMkLst>
        </pc:spChg>
        <pc:spChg chg="mod">
          <ac:chgData name="Andrew Green" userId="5c87a1a1-9dba-4e8d-80a3-ee66ced3ed9c" providerId="ADAL" clId="{E63A4CA0-2F85-4CBB-B7A5-E9610CFF5CF4}" dt="2022-06-27T14:32:05.673" v="6910" actId="20577"/>
          <ac:spMkLst>
            <pc:docMk/>
            <pc:sldMk cId="617366370" sldId="383"/>
            <ac:spMk id="3" creationId="{0C621D0F-8E2F-3BBB-D099-A1FF124DE627}"/>
          </ac:spMkLst>
        </pc:spChg>
        <pc:picChg chg="add mod modCrop">
          <ac:chgData name="Andrew Green" userId="5c87a1a1-9dba-4e8d-80a3-ee66ced3ed9c" providerId="ADAL" clId="{E63A4CA0-2F85-4CBB-B7A5-E9610CFF5CF4}" dt="2022-06-27T14:32:03.245" v="6908" actId="1076"/>
          <ac:picMkLst>
            <pc:docMk/>
            <pc:sldMk cId="617366370" sldId="383"/>
            <ac:picMk id="5" creationId="{F97A338A-056C-B62D-FB1A-0277F6FFAAB7}"/>
          </ac:picMkLst>
        </pc:picChg>
      </pc:sldChg>
      <pc:sldChg chg="addSp delSp modSp add mod modNotesTx">
        <pc:chgData name="Andrew Green" userId="5c87a1a1-9dba-4e8d-80a3-ee66ced3ed9c" providerId="ADAL" clId="{E63A4CA0-2F85-4CBB-B7A5-E9610CFF5CF4}" dt="2022-06-27T14:45:32.694" v="8758" actId="20577"/>
        <pc:sldMkLst>
          <pc:docMk/>
          <pc:sldMk cId="2510135717" sldId="384"/>
        </pc:sldMkLst>
        <pc:spChg chg="mod">
          <ac:chgData name="Andrew Green" userId="5c87a1a1-9dba-4e8d-80a3-ee66ced3ed9c" providerId="ADAL" clId="{E63A4CA0-2F85-4CBB-B7A5-E9610CFF5CF4}" dt="2022-06-27T14:41:13.094" v="7958" actId="20577"/>
          <ac:spMkLst>
            <pc:docMk/>
            <pc:sldMk cId="2510135717" sldId="384"/>
            <ac:spMk id="2" creationId="{7904127F-F1DA-AFE2-1051-FFED49D519AB}"/>
          </ac:spMkLst>
        </pc:spChg>
        <pc:spChg chg="mod">
          <ac:chgData name="Andrew Green" userId="5c87a1a1-9dba-4e8d-80a3-ee66ced3ed9c" providerId="ADAL" clId="{E63A4CA0-2F85-4CBB-B7A5-E9610CFF5CF4}" dt="2022-06-27T14:42:09.014" v="8186" actId="20577"/>
          <ac:spMkLst>
            <pc:docMk/>
            <pc:sldMk cId="2510135717" sldId="384"/>
            <ac:spMk id="3" creationId="{0C621D0F-8E2F-3BBB-D099-A1FF124DE627}"/>
          </ac:spMkLst>
        </pc:spChg>
        <pc:picChg chg="del">
          <ac:chgData name="Andrew Green" userId="5c87a1a1-9dba-4e8d-80a3-ee66ced3ed9c" providerId="ADAL" clId="{E63A4CA0-2F85-4CBB-B7A5-E9610CFF5CF4}" dt="2022-06-27T14:41:14.702" v="7959" actId="478"/>
          <ac:picMkLst>
            <pc:docMk/>
            <pc:sldMk cId="2510135717" sldId="384"/>
            <ac:picMk id="5" creationId="{F97A338A-056C-B62D-FB1A-0277F6FFAAB7}"/>
          </ac:picMkLst>
        </pc:picChg>
        <pc:picChg chg="add mod modCrop">
          <ac:chgData name="Andrew Green" userId="5c87a1a1-9dba-4e8d-80a3-ee66ced3ed9c" providerId="ADAL" clId="{E63A4CA0-2F85-4CBB-B7A5-E9610CFF5CF4}" dt="2022-06-27T14:42:41.104" v="8193" actId="1076"/>
          <ac:picMkLst>
            <pc:docMk/>
            <pc:sldMk cId="2510135717" sldId="384"/>
            <ac:picMk id="6" creationId="{2F246AAB-D7FD-A443-FF8A-3A15CA912A68}"/>
          </ac:picMkLst>
        </pc:picChg>
      </pc:sldChg>
      <pc:sldChg chg="new del">
        <pc:chgData name="Andrew Green" userId="5c87a1a1-9dba-4e8d-80a3-ee66ced3ed9c" providerId="ADAL" clId="{E63A4CA0-2F85-4CBB-B7A5-E9610CFF5CF4}" dt="2022-06-27T14:41:01.774" v="7935" actId="47"/>
        <pc:sldMkLst>
          <pc:docMk/>
          <pc:sldMk cId="2834233919" sldId="384"/>
        </pc:sldMkLst>
      </pc:sldChg>
      <pc:sldChg chg="addSp delSp modSp add mod modNotesTx">
        <pc:chgData name="Andrew Green" userId="5c87a1a1-9dba-4e8d-80a3-ee66ced3ed9c" providerId="ADAL" clId="{E63A4CA0-2F85-4CBB-B7A5-E9610CFF5CF4}" dt="2022-06-27T14:49:33.934" v="9210" actId="20577"/>
        <pc:sldMkLst>
          <pc:docMk/>
          <pc:sldMk cId="3566421015" sldId="385"/>
        </pc:sldMkLst>
        <pc:spChg chg="mod">
          <ac:chgData name="Andrew Green" userId="5c87a1a1-9dba-4e8d-80a3-ee66ced3ed9c" providerId="ADAL" clId="{E63A4CA0-2F85-4CBB-B7A5-E9610CFF5CF4}" dt="2022-06-27T14:46:48.004" v="8785" actId="20577"/>
          <ac:spMkLst>
            <pc:docMk/>
            <pc:sldMk cId="3566421015" sldId="385"/>
            <ac:spMk id="2" creationId="{7904127F-F1DA-AFE2-1051-FFED49D519AB}"/>
          </ac:spMkLst>
        </pc:spChg>
        <pc:spChg chg="mod">
          <ac:chgData name="Andrew Green" userId="5c87a1a1-9dba-4e8d-80a3-ee66ced3ed9c" providerId="ADAL" clId="{E63A4CA0-2F85-4CBB-B7A5-E9610CFF5CF4}" dt="2022-06-27T14:47:55.714" v="8943" actId="20577"/>
          <ac:spMkLst>
            <pc:docMk/>
            <pc:sldMk cId="3566421015" sldId="385"/>
            <ac:spMk id="3" creationId="{0C621D0F-8E2F-3BBB-D099-A1FF124DE627}"/>
          </ac:spMkLst>
        </pc:spChg>
        <pc:picChg chg="add mod">
          <ac:chgData name="Andrew Green" userId="5c87a1a1-9dba-4e8d-80a3-ee66ced3ed9c" providerId="ADAL" clId="{E63A4CA0-2F85-4CBB-B7A5-E9610CFF5CF4}" dt="2022-06-27T14:48:04.926" v="8947" actId="1076"/>
          <ac:picMkLst>
            <pc:docMk/>
            <pc:sldMk cId="3566421015" sldId="385"/>
            <ac:picMk id="5" creationId="{B5F260E8-C162-CAE5-4022-127775EF9FF5}"/>
          </ac:picMkLst>
        </pc:picChg>
        <pc:picChg chg="del">
          <ac:chgData name="Andrew Green" userId="5c87a1a1-9dba-4e8d-80a3-ee66ced3ed9c" providerId="ADAL" clId="{E63A4CA0-2F85-4CBB-B7A5-E9610CFF5CF4}" dt="2022-06-27T14:46:40.613" v="8760" actId="478"/>
          <ac:picMkLst>
            <pc:docMk/>
            <pc:sldMk cId="3566421015" sldId="385"/>
            <ac:picMk id="6" creationId="{2F246AAB-D7FD-A443-FF8A-3A15CA912A68}"/>
          </ac:picMkLst>
        </pc:picChg>
      </pc:sldChg>
      <pc:sldChg chg="addSp delSp modSp add mod modNotesTx">
        <pc:chgData name="Andrew Green" userId="5c87a1a1-9dba-4e8d-80a3-ee66ced3ed9c" providerId="ADAL" clId="{E63A4CA0-2F85-4CBB-B7A5-E9610CFF5CF4}" dt="2022-06-27T14:53:35.793" v="9435" actId="478"/>
        <pc:sldMkLst>
          <pc:docMk/>
          <pc:sldMk cId="214992031" sldId="386"/>
        </pc:sldMkLst>
        <pc:spChg chg="mod">
          <ac:chgData name="Andrew Green" userId="5c87a1a1-9dba-4e8d-80a3-ee66ced3ed9c" providerId="ADAL" clId="{E63A4CA0-2F85-4CBB-B7A5-E9610CFF5CF4}" dt="2022-06-27T14:49:42.804" v="9215" actId="20577"/>
          <ac:spMkLst>
            <pc:docMk/>
            <pc:sldMk cId="214992031" sldId="386"/>
            <ac:spMk id="2" creationId="{7904127F-F1DA-AFE2-1051-FFED49D519AB}"/>
          </ac:spMkLst>
        </pc:spChg>
        <pc:spChg chg="mod">
          <ac:chgData name="Andrew Green" userId="5c87a1a1-9dba-4e8d-80a3-ee66ced3ed9c" providerId="ADAL" clId="{E63A4CA0-2F85-4CBB-B7A5-E9610CFF5CF4}" dt="2022-06-27T14:53:08.919" v="9433" actId="20577"/>
          <ac:spMkLst>
            <pc:docMk/>
            <pc:sldMk cId="214992031" sldId="386"/>
            <ac:spMk id="3" creationId="{0C621D0F-8E2F-3BBB-D099-A1FF124DE627}"/>
          </ac:spMkLst>
        </pc:spChg>
        <pc:picChg chg="del">
          <ac:chgData name="Andrew Green" userId="5c87a1a1-9dba-4e8d-80a3-ee66ced3ed9c" providerId="ADAL" clId="{E63A4CA0-2F85-4CBB-B7A5-E9610CFF5CF4}" dt="2022-06-27T14:50:08.984" v="9246" actId="478"/>
          <ac:picMkLst>
            <pc:docMk/>
            <pc:sldMk cId="214992031" sldId="386"/>
            <ac:picMk id="5" creationId="{B5F260E8-C162-CAE5-4022-127775EF9FF5}"/>
          </ac:picMkLst>
        </pc:picChg>
        <pc:picChg chg="add mod modCrop">
          <ac:chgData name="Andrew Green" userId="5c87a1a1-9dba-4e8d-80a3-ee66ced3ed9c" providerId="ADAL" clId="{E63A4CA0-2F85-4CBB-B7A5-E9610CFF5CF4}" dt="2022-06-27T14:52:45.563" v="9398" actId="732"/>
          <ac:picMkLst>
            <pc:docMk/>
            <pc:sldMk cId="214992031" sldId="386"/>
            <ac:picMk id="6" creationId="{2AF06D26-93AE-CEDC-AB2E-65D0A9EB7F5E}"/>
          </ac:picMkLst>
        </pc:picChg>
        <pc:picChg chg="add del">
          <ac:chgData name="Andrew Green" userId="5c87a1a1-9dba-4e8d-80a3-ee66ced3ed9c" providerId="ADAL" clId="{E63A4CA0-2F85-4CBB-B7A5-E9610CFF5CF4}" dt="2022-06-27T14:53:35.793" v="9435" actId="478"/>
          <ac:picMkLst>
            <pc:docMk/>
            <pc:sldMk cId="214992031" sldId="386"/>
            <ac:picMk id="8" creationId="{CCE3D9A6-C262-6D61-94B5-6599132F2EB5}"/>
          </ac:picMkLst>
        </pc:picChg>
      </pc:sldChg>
      <pc:sldChg chg="addSp delSp modSp add mod modNotesTx">
        <pc:chgData name="Andrew Green" userId="5c87a1a1-9dba-4e8d-80a3-ee66ced3ed9c" providerId="ADAL" clId="{E63A4CA0-2F85-4CBB-B7A5-E9610CFF5CF4}" dt="2022-06-27T15:05:30.377" v="10115" actId="20577"/>
        <pc:sldMkLst>
          <pc:docMk/>
          <pc:sldMk cId="3735423820" sldId="387"/>
        </pc:sldMkLst>
        <pc:spChg chg="mod">
          <ac:chgData name="Andrew Green" userId="5c87a1a1-9dba-4e8d-80a3-ee66ced3ed9c" providerId="ADAL" clId="{E63A4CA0-2F85-4CBB-B7A5-E9610CFF5CF4}" dt="2022-06-27T14:53:47.053" v="9448" actId="20577"/>
          <ac:spMkLst>
            <pc:docMk/>
            <pc:sldMk cId="3735423820" sldId="387"/>
            <ac:spMk id="2" creationId="{7904127F-F1DA-AFE2-1051-FFED49D519AB}"/>
          </ac:spMkLst>
        </pc:spChg>
        <pc:spChg chg="mod">
          <ac:chgData name="Andrew Green" userId="5c87a1a1-9dba-4e8d-80a3-ee66ced3ed9c" providerId="ADAL" clId="{E63A4CA0-2F85-4CBB-B7A5-E9610CFF5CF4}" dt="2022-06-27T14:58:27.023" v="9488" actId="20577"/>
          <ac:spMkLst>
            <pc:docMk/>
            <pc:sldMk cId="3735423820" sldId="387"/>
            <ac:spMk id="3" creationId="{0C621D0F-8E2F-3BBB-D099-A1FF124DE627}"/>
          </ac:spMkLst>
        </pc:spChg>
        <pc:picChg chg="del">
          <ac:chgData name="Andrew Green" userId="5c87a1a1-9dba-4e8d-80a3-ee66ced3ed9c" providerId="ADAL" clId="{E63A4CA0-2F85-4CBB-B7A5-E9610CFF5CF4}" dt="2022-06-27T14:58:14.995" v="9449" actId="478"/>
          <ac:picMkLst>
            <pc:docMk/>
            <pc:sldMk cId="3735423820" sldId="387"/>
            <ac:picMk id="5" creationId="{B5F260E8-C162-CAE5-4022-127775EF9FF5}"/>
          </ac:picMkLst>
        </pc:picChg>
        <pc:picChg chg="add mod">
          <ac:chgData name="Andrew Green" userId="5c87a1a1-9dba-4e8d-80a3-ee66ced3ed9c" providerId="ADAL" clId="{E63A4CA0-2F85-4CBB-B7A5-E9610CFF5CF4}" dt="2022-06-27T15:00:02.907" v="9495" actId="1076"/>
          <ac:picMkLst>
            <pc:docMk/>
            <pc:sldMk cId="3735423820" sldId="387"/>
            <ac:picMk id="6" creationId="{DFBD0770-8ADD-9AF7-976B-9D75E4EF5DA5}"/>
          </ac:picMkLst>
        </pc:picChg>
      </pc:sldChg>
      <pc:sldChg chg="addSp delSp modSp add mod">
        <pc:chgData name="Andrew Green" userId="5c87a1a1-9dba-4e8d-80a3-ee66ced3ed9c" providerId="ADAL" clId="{E63A4CA0-2F85-4CBB-B7A5-E9610CFF5CF4}" dt="2022-06-27T15:07:51.317" v="10233" actId="1076"/>
        <pc:sldMkLst>
          <pc:docMk/>
          <pc:sldMk cId="357296425" sldId="388"/>
        </pc:sldMkLst>
        <pc:spChg chg="mod">
          <ac:chgData name="Andrew Green" userId="5c87a1a1-9dba-4e8d-80a3-ee66ced3ed9c" providerId="ADAL" clId="{E63A4CA0-2F85-4CBB-B7A5-E9610CFF5CF4}" dt="2022-06-27T15:05:48.902" v="10129" actId="20577"/>
          <ac:spMkLst>
            <pc:docMk/>
            <pc:sldMk cId="357296425" sldId="388"/>
            <ac:spMk id="2" creationId="{7904127F-F1DA-AFE2-1051-FFED49D519AB}"/>
          </ac:spMkLst>
        </pc:spChg>
        <pc:spChg chg="mod">
          <ac:chgData name="Andrew Green" userId="5c87a1a1-9dba-4e8d-80a3-ee66ced3ed9c" providerId="ADAL" clId="{E63A4CA0-2F85-4CBB-B7A5-E9610CFF5CF4}" dt="2022-06-27T15:07:26.940" v="10225" actId="5793"/>
          <ac:spMkLst>
            <pc:docMk/>
            <pc:sldMk cId="357296425" sldId="388"/>
            <ac:spMk id="3" creationId="{0C621D0F-8E2F-3BBB-D099-A1FF124DE627}"/>
          </ac:spMkLst>
        </pc:spChg>
        <pc:picChg chg="add mod modCrop">
          <ac:chgData name="Andrew Green" userId="5c87a1a1-9dba-4e8d-80a3-ee66ced3ed9c" providerId="ADAL" clId="{E63A4CA0-2F85-4CBB-B7A5-E9610CFF5CF4}" dt="2022-06-27T15:07:51.317" v="10233" actId="1076"/>
          <ac:picMkLst>
            <pc:docMk/>
            <pc:sldMk cId="357296425" sldId="388"/>
            <ac:picMk id="5" creationId="{15E8D756-9577-E770-F7E5-5C03A0A8515E}"/>
          </ac:picMkLst>
        </pc:picChg>
        <pc:picChg chg="del">
          <ac:chgData name="Andrew Green" userId="5c87a1a1-9dba-4e8d-80a3-ee66ced3ed9c" providerId="ADAL" clId="{E63A4CA0-2F85-4CBB-B7A5-E9610CFF5CF4}" dt="2022-06-27T15:07:34.562" v="10226" actId="478"/>
          <ac:picMkLst>
            <pc:docMk/>
            <pc:sldMk cId="357296425" sldId="388"/>
            <ac:picMk id="6" creationId="{DFBD0770-8ADD-9AF7-976B-9D75E4EF5DA5}"/>
          </ac:picMkLst>
        </pc:picChg>
      </pc:sldChg>
      <pc:sldChg chg="new del">
        <pc:chgData name="Andrew Green" userId="5c87a1a1-9dba-4e8d-80a3-ee66ced3ed9c" providerId="ADAL" clId="{E63A4CA0-2F85-4CBB-B7A5-E9610CFF5CF4}" dt="2022-06-27T15:05:39.203" v="10117" actId="47"/>
        <pc:sldMkLst>
          <pc:docMk/>
          <pc:sldMk cId="4049242164" sldId="388"/>
        </pc:sldMkLst>
      </pc:sldChg>
      <pc:sldMasterChg chg="modSldLayout">
        <pc:chgData name="Andrew Green" userId="5c87a1a1-9dba-4e8d-80a3-ee66ced3ed9c" providerId="ADAL" clId="{E63A4CA0-2F85-4CBB-B7A5-E9610CFF5CF4}" dt="2022-06-27T11:23:53.988" v="674" actId="255"/>
        <pc:sldMasterMkLst>
          <pc:docMk/>
          <pc:sldMasterMk cId="0" sldId="2147483696"/>
        </pc:sldMasterMkLst>
        <pc:sldLayoutChg chg="modSp">
          <pc:chgData name="Andrew Green" userId="5c87a1a1-9dba-4e8d-80a3-ee66ced3ed9c" providerId="ADAL" clId="{E63A4CA0-2F85-4CBB-B7A5-E9610CFF5CF4}" dt="2022-06-27T11:23:53.988" v="674" actId="255"/>
          <pc:sldLayoutMkLst>
            <pc:docMk/>
            <pc:sldMasterMk cId="0" sldId="2147483696"/>
            <pc:sldLayoutMk cId="0" sldId="2147483698"/>
          </pc:sldLayoutMkLst>
          <pc:spChg chg="mod">
            <ac:chgData name="Andrew Green" userId="5c87a1a1-9dba-4e8d-80a3-ee66ced3ed9c" providerId="ADAL" clId="{E63A4CA0-2F85-4CBB-B7A5-E9610CFF5CF4}" dt="2022-06-27T11:23:53.988" v="674" actId="255"/>
            <ac:spMkLst>
              <pc:docMk/>
              <pc:sldMasterMk cId="0" sldId="2147483696"/>
              <pc:sldLayoutMk cId="0" sldId="2147483698"/>
              <ac:spMk id="3" creationId="{00000000-0000-0000-0000-000000000000}"/>
            </ac:spMkLst>
          </pc:spChg>
        </pc:sldLayoutChg>
      </pc:sldMasterChg>
    </pc:docChg>
  </pc:docChgLst>
  <pc:docChgLst>
    <pc:chgData name="Andrew Green" userId="5c87a1a1-9dba-4e8d-80a3-ee66ced3ed9c" providerId="ADAL" clId="{0DE3EE83-1425-45A2-9AC6-715B38A26B30}"/>
    <pc:docChg chg="undo redo custSel addSld delSld modSld sldOrd">
      <pc:chgData name="Andrew Green" userId="5c87a1a1-9dba-4e8d-80a3-ee66ced3ed9c" providerId="ADAL" clId="{0DE3EE83-1425-45A2-9AC6-715B38A26B30}" dt="2022-07-01T09:23:47.319" v="22982" actId="478"/>
      <pc:docMkLst>
        <pc:docMk/>
      </pc:docMkLst>
      <pc:sldChg chg="modSp mod">
        <pc:chgData name="Andrew Green" userId="5c87a1a1-9dba-4e8d-80a3-ee66ced3ed9c" providerId="ADAL" clId="{0DE3EE83-1425-45A2-9AC6-715B38A26B30}" dt="2022-06-26T10:43:19.819" v="69" actId="20577"/>
        <pc:sldMkLst>
          <pc:docMk/>
          <pc:sldMk cId="0" sldId="256"/>
        </pc:sldMkLst>
        <pc:spChg chg="mod">
          <ac:chgData name="Andrew Green" userId="5c87a1a1-9dba-4e8d-80a3-ee66ced3ed9c" providerId="ADAL" clId="{0DE3EE83-1425-45A2-9AC6-715B38A26B30}" dt="2022-06-26T10:43:19.819" v="69" actId="20577"/>
          <ac:spMkLst>
            <pc:docMk/>
            <pc:sldMk cId="0" sldId="256"/>
            <ac:spMk id="2" creationId="{00000000-0000-0000-0000-000000000000}"/>
          </ac:spMkLst>
        </pc:spChg>
      </pc:sldChg>
      <pc:sldChg chg="modSp mod">
        <pc:chgData name="Andrew Green" userId="5c87a1a1-9dba-4e8d-80a3-ee66ced3ed9c" providerId="ADAL" clId="{0DE3EE83-1425-45A2-9AC6-715B38A26B30}" dt="2022-06-27T08:13:00.682" v="192" actId="313"/>
        <pc:sldMkLst>
          <pc:docMk/>
          <pc:sldMk cId="601417036" sldId="318"/>
        </pc:sldMkLst>
        <pc:spChg chg="mod">
          <ac:chgData name="Andrew Green" userId="5c87a1a1-9dba-4e8d-80a3-ee66ced3ed9c" providerId="ADAL" clId="{0DE3EE83-1425-45A2-9AC6-715B38A26B30}" dt="2022-06-27T08:13:00.682" v="192" actId="313"/>
          <ac:spMkLst>
            <pc:docMk/>
            <pc:sldMk cId="601417036" sldId="318"/>
            <ac:spMk id="3" creationId="{00000000-0000-0000-0000-000000000000}"/>
          </ac:spMkLst>
        </pc:spChg>
      </pc:sldChg>
      <pc:sldChg chg="del">
        <pc:chgData name="Andrew Green" userId="5c87a1a1-9dba-4e8d-80a3-ee66ced3ed9c" providerId="ADAL" clId="{0DE3EE83-1425-45A2-9AC6-715B38A26B30}" dt="2022-06-27T09:04:53.850" v="948" actId="47"/>
        <pc:sldMkLst>
          <pc:docMk/>
          <pc:sldMk cId="41666190" sldId="320"/>
        </pc:sldMkLst>
      </pc:sldChg>
      <pc:sldChg chg="modSp">
        <pc:chgData name="Andrew Green" userId="5c87a1a1-9dba-4e8d-80a3-ee66ced3ed9c" providerId="ADAL" clId="{0DE3EE83-1425-45A2-9AC6-715B38A26B30}" dt="2022-06-27T09:06:01.989" v="1103" actId="20577"/>
        <pc:sldMkLst>
          <pc:docMk/>
          <pc:sldMk cId="1320225429" sldId="325"/>
        </pc:sldMkLst>
        <pc:spChg chg="mod">
          <ac:chgData name="Andrew Green" userId="5c87a1a1-9dba-4e8d-80a3-ee66ced3ed9c" providerId="ADAL" clId="{0DE3EE83-1425-45A2-9AC6-715B38A26B30}" dt="2022-06-27T09:06:01.989" v="1103" actId="20577"/>
          <ac:spMkLst>
            <pc:docMk/>
            <pc:sldMk cId="1320225429" sldId="325"/>
            <ac:spMk id="3" creationId="{00000000-0000-0000-0000-000000000000}"/>
          </ac:spMkLst>
        </pc:spChg>
      </pc:sldChg>
      <pc:sldChg chg="addSp delSp modSp mod modNotesTx">
        <pc:chgData name="Andrew Green" userId="5c87a1a1-9dba-4e8d-80a3-ee66ced3ed9c" providerId="ADAL" clId="{0DE3EE83-1425-45A2-9AC6-715B38A26B30}" dt="2022-06-27T09:17:34.459" v="1206" actId="1076"/>
        <pc:sldMkLst>
          <pc:docMk/>
          <pc:sldMk cId="3735659964" sldId="335"/>
        </pc:sldMkLst>
        <pc:spChg chg="mod">
          <ac:chgData name="Andrew Green" userId="5c87a1a1-9dba-4e8d-80a3-ee66ced3ed9c" providerId="ADAL" clId="{0DE3EE83-1425-45A2-9AC6-715B38A26B30}" dt="2022-06-27T08:13:28.406" v="224" actId="20577"/>
          <ac:spMkLst>
            <pc:docMk/>
            <pc:sldMk cId="3735659964" sldId="335"/>
            <ac:spMk id="2" creationId="{438580D6-3606-4CC1-9D58-9734F74A621A}"/>
          </ac:spMkLst>
        </pc:spChg>
        <pc:spChg chg="mod">
          <ac:chgData name="Andrew Green" userId="5c87a1a1-9dba-4e8d-80a3-ee66ced3ed9c" providerId="ADAL" clId="{0DE3EE83-1425-45A2-9AC6-715B38A26B30}" dt="2022-06-27T09:04:24.227" v="945" actId="20577"/>
          <ac:spMkLst>
            <pc:docMk/>
            <pc:sldMk cId="3735659964" sldId="335"/>
            <ac:spMk id="3" creationId="{D51E7148-B95F-43E2-9C0C-8AC9F24B85BB}"/>
          </ac:spMkLst>
        </pc:spChg>
        <pc:grpChg chg="add mod">
          <ac:chgData name="Andrew Green" userId="5c87a1a1-9dba-4e8d-80a3-ee66ced3ed9c" providerId="ADAL" clId="{0DE3EE83-1425-45A2-9AC6-715B38A26B30}" dt="2022-06-27T09:17:34.459" v="1206" actId="1076"/>
          <ac:grpSpMkLst>
            <pc:docMk/>
            <pc:sldMk cId="3735659964" sldId="335"/>
            <ac:grpSpMk id="11" creationId="{88AD305A-ED1A-87F4-A0A3-FD77291B05BC}"/>
          </ac:grpSpMkLst>
        </pc:grpChg>
        <pc:picChg chg="del">
          <ac:chgData name="Andrew Green" userId="5c87a1a1-9dba-4e8d-80a3-ee66ced3ed9c" providerId="ADAL" clId="{0DE3EE83-1425-45A2-9AC6-715B38A26B30}" dt="2022-06-27T08:13:34.257" v="225" actId="478"/>
          <ac:picMkLst>
            <pc:docMk/>
            <pc:sldMk cId="3735659964" sldId="335"/>
            <ac:picMk id="5" creationId="{BB248312-55E6-0128-FF5B-D3A160E9BFEC}"/>
          </ac:picMkLst>
        </pc:picChg>
        <pc:picChg chg="add del mod">
          <ac:chgData name="Andrew Green" userId="5c87a1a1-9dba-4e8d-80a3-ee66ced3ed9c" providerId="ADAL" clId="{0DE3EE83-1425-45A2-9AC6-715B38A26B30}" dt="2022-06-27T09:04:17.317" v="942" actId="478"/>
          <ac:picMkLst>
            <pc:docMk/>
            <pc:sldMk cId="3735659964" sldId="335"/>
            <ac:picMk id="6" creationId="{227E9939-5550-3AB9-8347-481D26B6F143}"/>
          </ac:picMkLst>
        </pc:picChg>
        <pc:picChg chg="add mod modCrop">
          <ac:chgData name="Andrew Green" userId="5c87a1a1-9dba-4e8d-80a3-ee66ced3ed9c" providerId="ADAL" clId="{0DE3EE83-1425-45A2-9AC6-715B38A26B30}" dt="2022-06-27T09:17:26.079" v="1205" actId="2085"/>
          <ac:picMkLst>
            <pc:docMk/>
            <pc:sldMk cId="3735659964" sldId="335"/>
            <ac:picMk id="8" creationId="{EC63BDF0-CABF-D3C5-4FC3-F4FD7C593F37}"/>
          </ac:picMkLst>
        </pc:picChg>
        <pc:picChg chg="add mod modCrop">
          <ac:chgData name="Andrew Green" userId="5c87a1a1-9dba-4e8d-80a3-ee66ced3ed9c" providerId="ADAL" clId="{0DE3EE83-1425-45A2-9AC6-715B38A26B30}" dt="2022-06-27T09:17:26.079" v="1205" actId="2085"/>
          <ac:picMkLst>
            <pc:docMk/>
            <pc:sldMk cId="3735659964" sldId="335"/>
            <ac:picMk id="9" creationId="{8E09D8D8-2190-C32C-E80B-4C3B8D9B10EB}"/>
          </ac:picMkLst>
        </pc:picChg>
        <pc:picChg chg="add mod modCrop">
          <ac:chgData name="Andrew Green" userId="5c87a1a1-9dba-4e8d-80a3-ee66ced3ed9c" providerId="ADAL" clId="{0DE3EE83-1425-45A2-9AC6-715B38A26B30}" dt="2022-06-27T09:17:26.079" v="1205" actId="2085"/>
          <ac:picMkLst>
            <pc:docMk/>
            <pc:sldMk cId="3735659964" sldId="335"/>
            <ac:picMk id="10" creationId="{A113024E-293A-128A-5F98-A1554E523FF7}"/>
          </ac:picMkLst>
        </pc:picChg>
      </pc:sldChg>
      <pc:sldChg chg="del">
        <pc:chgData name="Andrew Green" userId="5c87a1a1-9dba-4e8d-80a3-ee66ced3ed9c" providerId="ADAL" clId="{0DE3EE83-1425-45A2-9AC6-715B38A26B30}" dt="2022-06-27T09:04:52.227" v="947" actId="47"/>
        <pc:sldMkLst>
          <pc:docMk/>
          <pc:sldMk cId="1803036447" sldId="336"/>
        </pc:sldMkLst>
      </pc:sldChg>
      <pc:sldChg chg="modSp mod">
        <pc:chgData name="Andrew Green" userId="5c87a1a1-9dba-4e8d-80a3-ee66ced3ed9c" providerId="ADAL" clId="{0DE3EE83-1425-45A2-9AC6-715B38A26B30}" dt="2022-06-27T08:13:16.392" v="201" actId="20577"/>
        <pc:sldMkLst>
          <pc:docMk/>
          <pc:sldMk cId="3397029040" sldId="337"/>
        </pc:sldMkLst>
        <pc:spChg chg="mod">
          <ac:chgData name="Andrew Green" userId="5c87a1a1-9dba-4e8d-80a3-ee66ced3ed9c" providerId="ADAL" clId="{0DE3EE83-1425-45A2-9AC6-715B38A26B30}" dt="2022-06-27T08:13:16.392" v="201" actId="20577"/>
          <ac:spMkLst>
            <pc:docMk/>
            <pc:sldMk cId="3397029040" sldId="337"/>
            <ac:spMk id="2" creationId="{00000000-0000-0000-0000-000000000000}"/>
          </ac:spMkLst>
        </pc:spChg>
      </pc:sldChg>
      <pc:sldChg chg="del">
        <pc:chgData name="Andrew Green" userId="5c87a1a1-9dba-4e8d-80a3-ee66ced3ed9c" providerId="ADAL" clId="{0DE3EE83-1425-45A2-9AC6-715B38A26B30}" dt="2022-06-27T09:04:51.423" v="946" actId="47"/>
        <pc:sldMkLst>
          <pc:docMk/>
          <pc:sldMk cId="840762016" sldId="338"/>
        </pc:sldMkLst>
      </pc:sldChg>
      <pc:sldChg chg="del">
        <pc:chgData name="Andrew Green" userId="5c87a1a1-9dba-4e8d-80a3-ee66ced3ed9c" providerId="ADAL" clId="{0DE3EE83-1425-45A2-9AC6-715B38A26B30}" dt="2022-06-27T09:04:56.728" v="950" actId="47"/>
        <pc:sldMkLst>
          <pc:docMk/>
          <pc:sldMk cId="2001302641" sldId="343"/>
        </pc:sldMkLst>
      </pc:sldChg>
      <pc:sldChg chg="del">
        <pc:chgData name="Andrew Green" userId="5c87a1a1-9dba-4e8d-80a3-ee66ced3ed9c" providerId="ADAL" clId="{0DE3EE83-1425-45A2-9AC6-715B38A26B30}" dt="2022-06-27T09:05:02.356" v="954" actId="47"/>
        <pc:sldMkLst>
          <pc:docMk/>
          <pc:sldMk cId="3105755774" sldId="355"/>
        </pc:sldMkLst>
      </pc:sldChg>
      <pc:sldChg chg="del">
        <pc:chgData name="Andrew Green" userId="5c87a1a1-9dba-4e8d-80a3-ee66ced3ed9c" providerId="ADAL" clId="{0DE3EE83-1425-45A2-9AC6-715B38A26B30}" dt="2022-06-27T09:04:56.033" v="949" actId="47"/>
        <pc:sldMkLst>
          <pc:docMk/>
          <pc:sldMk cId="2323535856" sldId="364"/>
        </pc:sldMkLst>
      </pc:sldChg>
      <pc:sldChg chg="del">
        <pc:chgData name="Andrew Green" userId="5c87a1a1-9dba-4e8d-80a3-ee66ced3ed9c" providerId="ADAL" clId="{0DE3EE83-1425-45A2-9AC6-715B38A26B30}" dt="2022-06-27T09:04:57.788" v="951" actId="47"/>
        <pc:sldMkLst>
          <pc:docMk/>
          <pc:sldMk cId="2081860033" sldId="365"/>
        </pc:sldMkLst>
      </pc:sldChg>
      <pc:sldChg chg="del">
        <pc:chgData name="Andrew Green" userId="5c87a1a1-9dba-4e8d-80a3-ee66ced3ed9c" providerId="ADAL" clId="{0DE3EE83-1425-45A2-9AC6-715B38A26B30}" dt="2022-06-27T09:04:59.114" v="952" actId="47"/>
        <pc:sldMkLst>
          <pc:docMk/>
          <pc:sldMk cId="216591057" sldId="366"/>
        </pc:sldMkLst>
      </pc:sldChg>
      <pc:sldChg chg="del">
        <pc:chgData name="Andrew Green" userId="5c87a1a1-9dba-4e8d-80a3-ee66ced3ed9c" providerId="ADAL" clId="{0DE3EE83-1425-45A2-9AC6-715B38A26B30}" dt="2022-06-27T09:04:59.741" v="953" actId="47"/>
        <pc:sldMkLst>
          <pc:docMk/>
          <pc:sldMk cId="583554704" sldId="367"/>
        </pc:sldMkLst>
      </pc:sldChg>
      <pc:sldChg chg="del">
        <pc:chgData name="Andrew Green" userId="5c87a1a1-9dba-4e8d-80a3-ee66ced3ed9c" providerId="ADAL" clId="{0DE3EE83-1425-45A2-9AC6-715B38A26B30}" dt="2022-06-27T09:05:03.166" v="955" actId="47"/>
        <pc:sldMkLst>
          <pc:docMk/>
          <pc:sldMk cId="2937689770" sldId="368"/>
        </pc:sldMkLst>
      </pc:sldChg>
      <pc:sldChg chg="del">
        <pc:chgData name="Andrew Green" userId="5c87a1a1-9dba-4e8d-80a3-ee66ced3ed9c" providerId="ADAL" clId="{0DE3EE83-1425-45A2-9AC6-715B38A26B30}" dt="2022-06-27T09:05:03.881" v="956" actId="47"/>
        <pc:sldMkLst>
          <pc:docMk/>
          <pc:sldMk cId="1061470646" sldId="369"/>
        </pc:sldMkLst>
      </pc:sldChg>
      <pc:sldChg chg="modSp mod">
        <pc:chgData name="Andrew Green" userId="5c87a1a1-9dba-4e8d-80a3-ee66ced3ed9c" providerId="ADAL" clId="{0DE3EE83-1425-45A2-9AC6-715B38A26B30}" dt="2022-06-27T09:05:18.855" v="1002" actId="20577"/>
        <pc:sldMkLst>
          <pc:docMk/>
          <pc:sldMk cId="829674745" sldId="370"/>
        </pc:sldMkLst>
        <pc:spChg chg="mod">
          <ac:chgData name="Andrew Green" userId="5c87a1a1-9dba-4e8d-80a3-ee66ced3ed9c" providerId="ADAL" clId="{0DE3EE83-1425-45A2-9AC6-715B38A26B30}" dt="2022-06-27T09:05:18.855" v="1002" actId="20577"/>
          <ac:spMkLst>
            <pc:docMk/>
            <pc:sldMk cId="829674745" sldId="370"/>
            <ac:spMk id="2" creationId="{00000000-0000-0000-0000-000000000000}"/>
          </ac:spMkLst>
        </pc:spChg>
      </pc:sldChg>
      <pc:sldChg chg="modSp add mod">
        <pc:chgData name="Andrew Green" userId="5c87a1a1-9dba-4e8d-80a3-ee66ced3ed9c" providerId="ADAL" clId="{0DE3EE83-1425-45A2-9AC6-715B38A26B30}" dt="2022-06-28T14:36:35.025" v="22972"/>
        <pc:sldMkLst>
          <pc:docMk/>
          <pc:sldMk cId="2625724846" sldId="371"/>
        </pc:sldMkLst>
        <pc:spChg chg="mod">
          <ac:chgData name="Andrew Green" userId="5c87a1a1-9dba-4e8d-80a3-ee66ced3ed9c" providerId="ADAL" clId="{0DE3EE83-1425-45A2-9AC6-715B38A26B30}" dt="2022-06-27T09:09:56.914" v="1124" actId="5793"/>
          <ac:spMkLst>
            <pc:docMk/>
            <pc:sldMk cId="2625724846" sldId="371"/>
            <ac:spMk id="2" creationId="{00000000-0000-0000-0000-000000000000}"/>
          </ac:spMkLst>
        </pc:spChg>
        <pc:spChg chg="mod">
          <ac:chgData name="Andrew Green" userId="5c87a1a1-9dba-4e8d-80a3-ee66ced3ed9c" providerId="ADAL" clId="{0DE3EE83-1425-45A2-9AC6-715B38A26B30}" dt="2022-06-28T14:36:35.025" v="22972"/>
          <ac:spMkLst>
            <pc:docMk/>
            <pc:sldMk cId="2625724846" sldId="371"/>
            <ac:spMk id="3" creationId="{00000000-0000-0000-0000-000000000000}"/>
          </ac:spMkLst>
        </pc:spChg>
      </pc:sldChg>
      <pc:sldChg chg="delSp modSp add mod modNotesTx">
        <pc:chgData name="Andrew Green" userId="5c87a1a1-9dba-4e8d-80a3-ee66ced3ed9c" providerId="ADAL" clId="{0DE3EE83-1425-45A2-9AC6-715B38A26B30}" dt="2022-06-27T09:23:21.659" v="1347" actId="20577"/>
        <pc:sldMkLst>
          <pc:docMk/>
          <pc:sldMk cId="626624940" sldId="372"/>
        </pc:sldMkLst>
        <pc:spChg chg="mod">
          <ac:chgData name="Andrew Green" userId="5c87a1a1-9dba-4e8d-80a3-ee66ced3ed9c" providerId="ADAL" clId="{0DE3EE83-1425-45A2-9AC6-715B38A26B30}" dt="2022-06-27T09:18:14.932" v="1209" actId="20577"/>
          <ac:spMkLst>
            <pc:docMk/>
            <pc:sldMk cId="626624940" sldId="372"/>
            <ac:spMk id="2" creationId="{438580D6-3606-4CC1-9D58-9734F74A621A}"/>
          </ac:spMkLst>
        </pc:spChg>
        <pc:spChg chg="mod">
          <ac:chgData name="Andrew Green" userId="5c87a1a1-9dba-4e8d-80a3-ee66ced3ed9c" providerId="ADAL" clId="{0DE3EE83-1425-45A2-9AC6-715B38A26B30}" dt="2022-06-27T09:23:21.659" v="1347" actId="20577"/>
          <ac:spMkLst>
            <pc:docMk/>
            <pc:sldMk cId="626624940" sldId="372"/>
            <ac:spMk id="3" creationId="{D51E7148-B95F-43E2-9C0C-8AC9F24B85BB}"/>
          </ac:spMkLst>
        </pc:spChg>
        <pc:grpChg chg="del">
          <ac:chgData name="Andrew Green" userId="5c87a1a1-9dba-4e8d-80a3-ee66ced3ed9c" providerId="ADAL" clId="{0DE3EE83-1425-45A2-9AC6-715B38A26B30}" dt="2022-06-27T09:18:16.889" v="1210" actId="478"/>
          <ac:grpSpMkLst>
            <pc:docMk/>
            <pc:sldMk cId="626624940" sldId="372"/>
            <ac:grpSpMk id="11" creationId="{88AD305A-ED1A-87F4-A0A3-FD77291B05BC}"/>
          </ac:grpSpMkLst>
        </pc:grpChg>
      </pc:sldChg>
      <pc:sldChg chg="addSp delSp modSp mod">
        <pc:chgData name="Andrew Green" userId="5c87a1a1-9dba-4e8d-80a3-ee66ced3ed9c" providerId="ADAL" clId="{0DE3EE83-1425-45A2-9AC6-715B38A26B30}" dt="2022-07-01T09:23:47.319" v="22982" actId="478"/>
        <pc:sldMkLst>
          <pc:docMk/>
          <pc:sldMk cId="214992031" sldId="386"/>
        </pc:sldMkLst>
        <pc:picChg chg="add del mod modCrop">
          <ac:chgData name="Andrew Green" userId="5c87a1a1-9dba-4e8d-80a3-ee66ced3ed9c" providerId="ADAL" clId="{0DE3EE83-1425-45A2-9AC6-715B38A26B30}" dt="2022-07-01T09:23:46.907" v="22981" actId="22"/>
          <ac:picMkLst>
            <pc:docMk/>
            <pc:sldMk cId="214992031" sldId="386"/>
            <ac:picMk id="5" creationId="{88CA30F5-AC9C-B1F5-305D-24C7C01FFA77}"/>
          </ac:picMkLst>
        </pc:picChg>
        <pc:picChg chg="add del">
          <ac:chgData name="Andrew Green" userId="5c87a1a1-9dba-4e8d-80a3-ee66ced3ed9c" providerId="ADAL" clId="{0DE3EE83-1425-45A2-9AC6-715B38A26B30}" dt="2022-07-01T09:23:47.319" v="22982" actId="478"/>
          <ac:picMkLst>
            <pc:docMk/>
            <pc:sldMk cId="214992031" sldId="386"/>
            <ac:picMk id="6" creationId="{2AF06D26-93AE-CEDC-AB2E-65D0A9EB7F5E}"/>
          </ac:picMkLst>
        </pc:picChg>
      </pc:sldChg>
      <pc:sldChg chg="addSp delSp modSp mod modNotesTx">
        <pc:chgData name="Andrew Green" userId="5c87a1a1-9dba-4e8d-80a3-ee66ced3ed9c" providerId="ADAL" clId="{0DE3EE83-1425-45A2-9AC6-715B38A26B30}" dt="2022-06-28T14:11:41.690" v="21239" actId="20577"/>
        <pc:sldMkLst>
          <pc:docMk/>
          <pc:sldMk cId="3735423820" sldId="387"/>
        </pc:sldMkLst>
        <pc:picChg chg="add del mod modCrop">
          <ac:chgData name="Andrew Green" userId="5c87a1a1-9dba-4e8d-80a3-ee66ced3ed9c" providerId="ADAL" clId="{0DE3EE83-1425-45A2-9AC6-715B38A26B30}" dt="2022-06-28T14:10:55.331" v="21085" actId="22"/>
          <ac:picMkLst>
            <pc:docMk/>
            <pc:sldMk cId="3735423820" sldId="387"/>
            <ac:picMk id="5" creationId="{55CC5779-9120-27D2-36FD-032426FEAFBD}"/>
          </ac:picMkLst>
        </pc:picChg>
        <pc:picChg chg="add del">
          <ac:chgData name="Andrew Green" userId="5c87a1a1-9dba-4e8d-80a3-ee66ced3ed9c" providerId="ADAL" clId="{0DE3EE83-1425-45A2-9AC6-715B38A26B30}" dt="2022-06-28T14:10:56.398" v="21086" actId="478"/>
          <ac:picMkLst>
            <pc:docMk/>
            <pc:sldMk cId="3735423820" sldId="387"/>
            <ac:picMk id="6" creationId="{DFBD0770-8ADD-9AF7-976B-9D75E4EF5DA5}"/>
          </ac:picMkLst>
        </pc:picChg>
      </pc:sldChg>
      <pc:sldChg chg="addSp delSp modSp mod modNotesTx">
        <pc:chgData name="Andrew Green" userId="5c87a1a1-9dba-4e8d-80a3-ee66ced3ed9c" providerId="ADAL" clId="{0DE3EE83-1425-45A2-9AC6-715B38A26B30}" dt="2022-06-28T14:10:47.277" v="21079" actId="478"/>
        <pc:sldMkLst>
          <pc:docMk/>
          <pc:sldMk cId="357296425" sldId="388"/>
        </pc:sldMkLst>
        <pc:picChg chg="add del">
          <ac:chgData name="Andrew Green" userId="5c87a1a1-9dba-4e8d-80a3-ee66ced3ed9c" providerId="ADAL" clId="{0DE3EE83-1425-45A2-9AC6-715B38A26B30}" dt="2022-06-28T14:10:47.277" v="21079" actId="478"/>
          <ac:picMkLst>
            <pc:docMk/>
            <pc:sldMk cId="357296425" sldId="388"/>
            <ac:picMk id="5" creationId="{15E8D756-9577-E770-F7E5-5C03A0A8515E}"/>
          </ac:picMkLst>
        </pc:picChg>
        <pc:picChg chg="add del mod">
          <ac:chgData name="Andrew Green" userId="5c87a1a1-9dba-4e8d-80a3-ee66ced3ed9c" providerId="ADAL" clId="{0DE3EE83-1425-45A2-9AC6-715B38A26B30}" dt="2022-06-28T14:10:46.857" v="21078" actId="22"/>
          <ac:picMkLst>
            <pc:docMk/>
            <pc:sldMk cId="357296425" sldId="388"/>
            <ac:picMk id="6" creationId="{4F5C16C9-4F06-6875-E72A-E0F41DF8DFF6}"/>
          </ac:picMkLst>
        </pc:picChg>
        <pc:picChg chg="add del mod modCrop">
          <ac:chgData name="Andrew Green" userId="5c87a1a1-9dba-4e8d-80a3-ee66ced3ed9c" providerId="ADAL" clId="{0DE3EE83-1425-45A2-9AC6-715B38A26B30}" dt="2022-06-28T14:10:45.530" v="21075" actId="22"/>
          <ac:picMkLst>
            <pc:docMk/>
            <pc:sldMk cId="357296425" sldId="388"/>
            <ac:picMk id="8" creationId="{48E66F33-29F9-6495-33D9-75513714A2C3}"/>
          </ac:picMkLst>
        </pc:picChg>
      </pc:sldChg>
      <pc:sldChg chg="addSp delSp modSp add del mod modNotesTx">
        <pc:chgData name="Andrew Green" userId="5c87a1a1-9dba-4e8d-80a3-ee66ced3ed9c" providerId="ADAL" clId="{0DE3EE83-1425-45A2-9AC6-715B38A26B30}" dt="2022-06-28T08:55:04.929" v="3812" actId="2696"/>
        <pc:sldMkLst>
          <pc:docMk/>
          <pc:sldMk cId="2626032518" sldId="389"/>
        </pc:sldMkLst>
        <pc:spChg chg="mod">
          <ac:chgData name="Andrew Green" userId="5c87a1a1-9dba-4e8d-80a3-ee66ced3ed9c" providerId="ADAL" clId="{0DE3EE83-1425-45A2-9AC6-715B38A26B30}" dt="2022-06-28T08:50:22.550" v="3378" actId="20577"/>
          <ac:spMkLst>
            <pc:docMk/>
            <pc:sldMk cId="2626032518" sldId="389"/>
            <ac:spMk id="3" creationId="{0C621D0F-8E2F-3BBB-D099-A1FF124DE627}"/>
          </ac:spMkLst>
        </pc:spChg>
        <pc:spChg chg="add del">
          <ac:chgData name="Andrew Green" userId="5c87a1a1-9dba-4e8d-80a3-ee66ced3ed9c" providerId="ADAL" clId="{0DE3EE83-1425-45A2-9AC6-715B38A26B30}" dt="2022-06-28T08:51:11.782" v="3483" actId="22"/>
          <ac:spMkLst>
            <pc:docMk/>
            <pc:sldMk cId="2626032518" sldId="389"/>
            <ac:spMk id="8" creationId="{2A6D41A5-725A-033C-16C3-2851469292BF}"/>
          </ac:spMkLst>
        </pc:spChg>
        <pc:picChg chg="del">
          <ac:chgData name="Andrew Green" userId="5c87a1a1-9dba-4e8d-80a3-ee66ced3ed9c" providerId="ADAL" clId="{0DE3EE83-1425-45A2-9AC6-715B38A26B30}" dt="2022-06-28T08:49:01.020" v="3330" actId="478"/>
          <ac:picMkLst>
            <pc:docMk/>
            <pc:sldMk cId="2626032518" sldId="389"/>
            <ac:picMk id="5" creationId="{15E8D756-9577-E770-F7E5-5C03A0A8515E}"/>
          </ac:picMkLst>
        </pc:picChg>
        <pc:picChg chg="add del mod modCrop">
          <ac:chgData name="Andrew Green" userId="5c87a1a1-9dba-4e8d-80a3-ee66ced3ed9c" providerId="ADAL" clId="{0DE3EE83-1425-45A2-9AC6-715B38A26B30}" dt="2022-06-28T08:51:10.635" v="3481" actId="478"/>
          <ac:picMkLst>
            <pc:docMk/>
            <pc:sldMk cId="2626032518" sldId="389"/>
            <ac:picMk id="6" creationId="{04DB8FF4-1461-7808-F9A8-95285CA8F357}"/>
          </ac:picMkLst>
        </pc:picChg>
        <pc:picChg chg="add mod modCrop">
          <ac:chgData name="Andrew Green" userId="5c87a1a1-9dba-4e8d-80a3-ee66ced3ed9c" providerId="ADAL" clId="{0DE3EE83-1425-45A2-9AC6-715B38A26B30}" dt="2022-06-28T08:51:34.991" v="3490" actId="1076"/>
          <ac:picMkLst>
            <pc:docMk/>
            <pc:sldMk cId="2626032518" sldId="389"/>
            <ac:picMk id="10" creationId="{0B1FAC90-52E3-5516-1CA0-0A2A57AFA891}"/>
          </ac:picMkLst>
        </pc:picChg>
      </pc:sldChg>
      <pc:sldChg chg="addSp delSp modSp add mod modNotesTx">
        <pc:chgData name="Andrew Green" userId="5c87a1a1-9dba-4e8d-80a3-ee66ced3ed9c" providerId="ADAL" clId="{0DE3EE83-1425-45A2-9AC6-715B38A26B30}" dt="2022-06-28T10:56:43.428" v="8428" actId="1076"/>
        <pc:sldMkLst>
          <pc:docMk/>
          <pc:sldMk cId="3381257581" sldId="390"/>
        </pc:sldMkLst>
        <pc:picChg chg="add del mod modCrop">
          <ac:chgData name="Andrew Green" userId="5c87a1a1-9dba-4e8d-80a3-ee66ced3ed9c" providerId="ADAL" clId="{0DE3EE83-1425-45A2-9AC6-715B38A26B30}" dt="2022-06-28T10:56:22.401" v="8419" actId="478"/>
          <ac:picMkLst>
            <pc:docMk/>
            <pc:sldMk cId="3381257581" sldId="390"/>
            <ac:picMk id="5" creationId="{DA9A2660-56F6-26BA-AC20-D280D1CF6F58}"/>
          </ac:picMkLst>
        </pc:picChg>
        <pc:picChg chg="add mod modCrop">
          <ac:chgData name="Andrew Green" userId="5c87a1a1-9dba-4e8d-80a3-ee66ced3ed9c" providerId="ADAL" clId="{0DE3EE83-1425-45A2-9AC6-715B38A26B30}" dt="2022-06-28T10:56:43.428" v="8428" actId="1076"/>
          <ac:picMkLst>
            <pc:docMk/>
            <pc:sldMk cId="3381257581" sldId="390"/>
            <ac:picMk id="7" creationId="{95BF771C-75E1-3B31-C712-591F5283DD8A}"/>
          </ac:picMkLst>
        </pc:picChg>
        <pc:picChg chg="del">
          <ac:chgData name="Andrew Green" userId="5c87a1a1-9dba-4e8d-80a3-ee66ced3ed9c" providerId="ADAL" clId="{0DE3EE83-1425-45A2-9AC6-715B38A26B30}" dt="2022-06-28T08:54:23.772" v="3801" actId="478"/>
          <ac:picMkLst>
            <pc:docMk/>
            <pc:sldMk cId="3381257581" sldId="390"/>
            <ac:picMk id="10" creationId="{0B1FAC90-52E3-5516-1CA0-0A2A57AFA891}"/>
          </ac:picMkLst>
        </pc:picChg>
      </pc:sldChg>
      <pc:sldChg chg="addSp delSp modSp add mod modNotesTx">
        <pc:chgData name="Andrew Green" userId="5c87a1a1-9dba-4e8d-80a3-ee66ced3ed9c" providerId="ADAL" clId="{0DE3EE83-1425-45A2-9AC6-715B38A26B30}" dt="2022-06-28T10:57:44.291" v="8436" actId="1076"/>
        <pc:sldMkLst>
          <pc:docMk/>
          <pc:sldMk cId="3348702025" sldId="391"/>
        </pc:sldMkLst>
        <pc:spChg chg="mod">
          <ac:chgData name="Andrew Green" userId="5c87a1a1-9dba-4e8d-80a3-ee66ced3ed9c" providerId="ADAL" clId="{0DE3EE83-1425-45A2-9AC6-715B38A26B30}" dt="2022-06-28T08:58:40.613" v="3882" actId="20577"/>
          <ac:spMkLst>
            <pc:docMk/>
            <pc:sldMk cId="3348702025" sldId="391"/>
            <ac:spMk id="3" creationId="{0C621D0F-8E2F-3BBB-D099-A1FF124DE627}"/>
          </ac:spMkLst>
        </pc:spChg>
        <pc:picChg chg="del">
          <ac:chgData name="Andrew Green" userId="5c87a1a1-9dba-4e8d-80a3-ee66ced3ed9c" providerId="ADAL" clId="{0DE3EE83-1425-45A2-9AC6-715B38A26B30}" dt="2022-06-28T08:55:09.050" v="3814" actId="478"/>
          <ac:picMkLst>
            <pc:docMk/>
            <pc:sldMk cId="3348702025" sldId="391"/>
            <ac:picMk id="5" creationId="{DA9A2660-56F6-26BA-AC20-D280D1CF6F58}"/>
          </ac:picMkLst>
        </pc:picChg>
        <pc:picChg chg="add del mod modCrop">
          <ac:chgData name="Andrew Green" userId="5c87a1a1-9dba-4e8d-80a3-ee66ced3ed9c" providerId="ADAL" clId="{0DE3EE83-1425-45A2-9AC6-715B38A26B30}" dt="2022-06-28T10:57:26.684" v="8429" actId="478"/>
          <ac:picMkLst>
            <pc:docMk/>
            <pc:sldMk cId="3348702025" sldId="391"/>
            <ac:picMk id="6" creationId="{560F660B-7F8D-351F-1C55-AC26E9EACC4F}"/>
          </ac:picMkLst>
        </pc:picChg>
        <pc:picChg chg="add mod modCrop">
          <ac:chgData name="Andrew Green" userId="5c87a1a1-9dba-4e8d-80a3-ee66ced3ed9c" providerId="ADAL" clId="{0DE3EE83-1425-45A2-9AC6-715B38A26B30}" dt="2022-06-28T10:57:44.291" v="8436" actId="1076"/>
          <ac:picMkLst>
            <pc:docMk/>
            <pc:sldMk cId="3348702025" sldId="391"/>
            <ac:picMk id="8" creationId="{30C6D847-9144-BD1E-BE75-D1ADE8B57718}"/>
          </ac:picMkLst>
        </pc:picChg>
      </pc:sldChg>
      <pc:sldChg chg="addSp delSp modSp add mod modNotesTx">
        <pc:chgData name="Andrew Green" userId="5c87a1a1-9dba-4e8d-80a3-ee66ced3ed9c" providerId="ADAL" clId="{0DE3EE83-1425-45A2-9AC6-715B38A26B30}" dt="2022-06-28T10:58:42.507" v="8442" actId="1076"/>
        <pc:sldMkLst>
          <pc:docMk/>
          <pc:sldMk cId="2719583088" sldId="392"/>
        </pc:sldMkLst>
        <pc:spChg chg="mod">
          <ac:chgData name="Andrew Green" userId="5c87a1a1-9dba-4e8d-80a3-ee66ced3ed9c" providerId="ADAL" clId="{0DE3EE83-1425-45A2-9AC6-715B38A26B30}" dt="2022-06-28T08:58:36.254" v="3876" actId="20577"/>
          <ac:spMkLst>
            <pc:docMk/>
            <pc:sldMk cId="2719583088" sldId="392"/>
            <ac:spMk id="3" creationId="{0C621D0F-8E2F-3BBB-D099-A1FF124DE627}"/>
          </ac:spMkLst>
        </pc:spChg>
        <pc:spChg chg="add del">
          <ac:chgData name="Andrew Green" userId="5c87a1a1-9dba-4e8d-80a3-ee66ced3ed9c" providerId="ADAL" clId="{0DE3EE83-1425-45A2-9AC6-715B38A26B30}" dt="2022-06-28T08:58:52.715" v="3885" actId="22"/>
          <ac:spMkLst>
            <pc:docMk/>
            <pc:sldMk cId="2719583088" sldId="392"/>
            <ac:spMk id="7" creationId="{F3010295-B599-506C-92CE-838030DC450C}"/>
          </ac:spMkLst>
        </pc:spChg>
        <pc:picChg chg="del">
          <ac:chgData name="Andrew Green" userId="5c87a1a1-9dba-4e8d-80a3-ee66ced3ed9c" providerId="ADAL" clId="{0DE3EE83-1425-45A2-9AC6-715B38A26B30}" dt="2022-06-28T08:58:48.047" v="3883" actId="478"/>
          <ac:picMkLst>
            <pc:docMk/>
            <pc:sldMk cId="2719583088" sldId="392"/>
            <ac:picMk id="6" creationId="{560F660B-7F8D-351F-1C55-AC26E9EACC4F}"/>
          </ac:picMkLst>
        </pc:picChg>
        <pc:picChg chg="add del mod">
          <ac:chgData name="Andrew Green" userId="5c87a1a1-9dba-4e8d-80a3-ee66ced3ed9c" providerId="ADAL" clId="{0DE3EE83-1425-45A2-9AC6-715B38A26B30}" dt="2022-06-28T10:57:55.439" v="8437" actId="478"/>
          <ac:picMkLst>
            <pc:docMk/>
            <pc:sldMk cId="2719583088" sldId="392"/>
            <ac:picMk id="8" creationId="{2B229BA7-D1A0-48C5-C889-AE360497A8FF}"/>
          </ac:picMkLst>
        </pc:picChg>
        <pc:picChg chg="add mod modCrop">
          <ac:chgData name="Andrew Green" userId="5c87a1a1-9dba-4e8d-80a3-ee66ced3ed9c" providerId="ADAL" clId="{0DE3EE83-1425-45A2-9AC6-715B38A26B30}" dt="2022-06-28T10:58:42.507" v="8442" actId="1076"/>
          <ac:picMkLst>
            <pc:docMk/>
            <pc:sldMk cId="2719583088" sldId="392"/>
            <ac:picMk id="10" creationId="{6677FFD0-CA07-F568-5E35-8FCC03FF963B}"/>
          </ac:picMkLst>
        </pc:picChg>
      </pc:sldChg>
      <pc:sldChg chg="addSp modSp new mod">
        <pc:chgData name="Andrew Green" userId="5c87a1a1-9dba-4e8d-80a3-ee66ced3ed9c" providerId="ADAL" clId="{0DE3EE83-1425-45A2-9AC6-715B38A26B30}" dt="2022-06-28T09:05:41.761" v="4451" actId="20577"/>
        <pc:sldMkLst>
          <pc:docMk/>
          <pc:sldMk cId="714805379" sldId="393"/>
        </pc:sldMkLst>
        <pc:spChg chg="mod">
          <ac:chgData name="Andrew Green" userId="5c87a1a1-9dba-4e8d-80a3-ee66ced3ed9c" providerId="ADAL" clId="{0DE3EE83-1425-45A2-9AC6-715B38A26B30}" dt="2022-06-28T09:00:44.948" v="4163" actId="20577"/>
          <ac:spMkLst>
            <pc:docMk/>
            <pc:sldMk cId="714805379" sldId="393"/>
            <ac:spMk id="2" creationId="{F0C0D9BA-AF72-F521-345C-D48C72FA9D47}"/>
          </ac:spMkLst>
        </pc:spChg>
        <pc:spChg chg="mod">
          <ac:chgData name="Andrew Green" userId="5c87a1a1-9dba-4e8d-80a3-ee66ced3ed9c" providerId="ADAL" clId="{0DE3EE83-1425-45A2-9AC6-715B38A26B30}" dt="2022-06-28T09:05:41.761" v="4451" actId="20577"/>
          <ac:spMkLst>
            <pc:docMk/>
            <pc:sldMk cId="714805379" sldId="393"/>
            <ac:spMk id="3" creationId="{A73205AC-2B51-335B-CF67-C4AFD70A4CC8}"/>
          </ac:spMkLst>
        </pc:spChg>
        <pc:picChg chg="add mod ord modCrop">
          <ac:chgData name="Andrew Green" userId="5c87a1a1-9dba-4e8d-80a3-ee66ced3ed9c" providerId="ADAL" clId="{0DE3EE83-1425-45A2-9AC6-715B38A26B30}" dt="2022-06-28T09:03:30.337" v="4416" actId="1076"/>
          <ac:picMkLst>
            <pc:docMk/>
            <pc:sldMk cId="714805379" sldId="393"/>
            <ac:picMk id="5" creationId="{9ACEE4C2-5FCD-972E-217D-CBBDB7845155}"/>
          </ac:picMkLst>
        </pc:picChg>
      </pc:sldChg>
      <pc:sldChg chg="addSp delSp modSp add mod ord modNotesTx">
        <pc:chgData name="Andrew Green" userId="5c87a1a1-9dba-4e8d-80a3-ee66ced3ed9c" providerId="ADAL" clId="{0DE3EE83-1425-45A2-9AC6-715B38A26B30}" dt="2022-06-28T10:59:49.003" v="8451" actId="1076"/>
        <pc:sldMkLst>
          <pc:docMk/>
          <pc:sldMk cId="3163089833" sldId="394"/>
        </pc:sldMkLst>
        <pc:spChg chg="mod">
          <ac:chgData name="Andrew Green" userId="5c87a1a1-9dba-4e8d-80a3-ee66ced3ed9c" providerId="ADAL" clId="{0DE3EE83-1425-45A2-9AC6-715B38A26B30}" dt="2022-06-28T09:10:43.767" v="4485" actId="20577"/>
          <ac:spMkLst>
            <pc:docMk/>
            <pc:sldMk cId="3163089833" sldId="394"/>
            <ac:spMk id="2" creationId="{7904127F-F1DA-AFE2-1051-FFED49D519AB}"/>
          </ac:spMkLst>
        </pc:spChg>
        <pc:spChg chg="mod">
          <ac:chgData name="Andrew Green" userId="5c87a1a1-9dba-4e8d-80a3-ee66ced3ed9c" providerId="ADAL" clId="{0DE3EE83-1425-45A2-9AC6-715B38A26B30}" dt="2022-06-28T09:11:46.401" v="4655" actId="20577"/>
          <ac:spMkLst>
            <pc:docMk/>
            <pc:sldMk cId="3163089833" sldId="394"/>
            <ac:spMk id="3" creationId="{0C621D0F-8E2F-3BBB-D099-A1FF124DE627}"/>
          </ac:spMkLst>
        </pc:spChg>
        <pc:picChg chg="add del mod">
          <ac:chgData name="Andrew Green" userId="5c87a1a1-9dba-4e8d-80a3-ee66ced3ed9c" providerId="ADAL" clId="{0DE3EE83-1425-45A2-9AC6-715B38A26B30}" dt="2022-06-28T10:58:56.707" v="8443" actId="478"/>
          <ac:picMkLst>
            <pc:docMk/>
            <pc:sldMk cId="3163089833" sldId="394"/>
            <ac:picMk id="5" creationId="{9D0148DD-E2C8-4105-0FE3-3ED4AA3CF910}"/>
          </ac:picMkLst>
        </pc:picChg>
        <pc:picChg chg="add mod modCrop">
          <ac:chgData name="Andrew Green" userId="5c87a1a1-9dba-4e8d-80a3-ee66ced3ed9c" providerId="ADAL" clId="{0DE3EE83-1425-45A2-9AC6-715B38A26B30}" dt="2022-06-28T10:59:49.003" v="8451" actId="1076"/>
          <ac:picMkLst>
            <pc:docMk/>
            <pc:sldMk cId="3163089833" sldId="394"/>
            <ac:picMk id="7" creationId="{970029D7-BABF-EF04-9468-4CACF2A7B644}"/>
          </ac:picMkLst>
        </pc:picChg>
        <pc:picChg chg="del">
          <ac:chgData name="Andrew Green" userId="5c87a1a1-9dba-4e8d-80a3-ee66ced3ed9c" providerId="ADAL" clId="{0DE3EE83-1425-45A2-9AC6-715B38A26B30}" dt="2022-06-28T09:10:45.754" v="4486" actId="478"/>
          <ac:picMkLst>
            <pc:docMk/>
            <pc:sldMk cId="3163089833" sldId="394"/>
            <ac:picMk id="8" creationId="{2B229BA7-D1A0-48C5-C889-AE360497A8FF}"/>
          </ac:picMkLst>
        </pc:picChg>
      </pc:sldChg>
      <pc:sldChg chg="addSp delSp modSp add mod modNotesTx">
        <pc:chgData name="Andrew Green" userId="5c87a1a1-9dba-4e8d-80a3-ee66ced3ed9c" providerId="ADAL" clId="{0DE3EE83-1425-45A2-9AC6-715B38A26B30}" dt="2022-06-28T11:01:21.780" v="8458" actId="1076"/>
        <pc:sldMkLst>
          <pc:docMk/>
          <pc:sldMk cId="1075165200" sldId="395"/>
        </pc:sldMkLst>
        <pc:spChg chg="mod">
          <ac:chgData name="Andrew Green" userId="5c87a1a1-9dba-4e8d-80a3-ee66ced3ed9c" providerId="ADAL" clId="{0DE3EE83-1425-45A2-9AC6-715B38A26B30}" dt="2022-06-28T09:45:54.249" v="6100" actId="20577"/>
          <ac:spMkLst>
            <pc:docMk/>
            <pc:sldMk cId="1075165200" sldId="395"/>
            <ac:spMk id="2" creationId="{7904127F-F1DA-AFE2-1051-FFED49D519AB}"/>
          </ac:spMkLst>
        </pc:spChg>
        <pc:spChg chg="mod">
          <ac:chgData name="Andrew Green" userId="5c87a1a1-9dba-4e8d-80a3-ee66ced3ed9c" providerId="ADAL" clId="{0DE3EE83-1425-45A2-9AC6-715B38A26B30}" dt="2022-06-28T10:01:53.997" v="6206" actId="20577"/>
          <ac:spMkLst>
            <pc:docMk/>
            <pc:sldMk cId="1075165200" sldId="395"/>
            <ac:spMk id="3" creationId="{0C621D0F-8E2F-3BBB-D099-A1FF124DE627}"/>
          </ac:spMkLst>
        </pc:spChg>
        <pc:spChg chg="add del">
          <ac:chgData name="Andrew Green" userId="5c87a1a1-9dba-4e8d-80a3-ee66ced3ed9c" providerId="ADAL" clId="{0DE3EE83-1425-45A2-9AC6-715B38A26B30}" dt="2022-06-28T10:04:39.289" v="6215" actId="22"/>
          <ac:spMkLst>
            <pc:docMk/>
            <pc:sldMk cId="1075165200" sldId="395"/>
            <ac:spMk id="8" creationId="{8A4071A4-64C0-12B9-CF41-94A71E8D1DC8}"/>
          </ac:spMkLst>
        </pc:spChg>
        <pc:picChg chg="del">
          <ac:chgData name="Andrew Green" userId="5c87a1a1-9dba-4e8d-80a3-ee66ced3ed9c" providerId="ADAL" clId="{0DE3EE83-1425-45A2-9AC6-715B38A26B30}" dt="2022-06-28T10:01:22.630" v="6101" actId="478"/>
          <ac:picMkLst>
            <pc:docMk/>
            <pc:sldMk cId="1075165200" sldId="395"/>
            <ac:picMk id="5" creationId="{9D0148DD-E2C8-4105-0FE3-3ED4AA3CF910}"/>
          </ac:picMkLst>
        </pc:picChg>
        <pc:picChg chg="add del mod modCrop">
          <ac:chgData name="Andrew Green" userId="5c87a1a1-9dba-4e8d-80a3-ee66ced3ed9c" providerId="ADAL" clId="{0DE3EE83-1425-45A2-9AC6-715B38A26B30}" dt="2022-06-28T10:04:37.981" v="6213" actId="478"/>
          <ac:picMkLst>
            <pc:docMk/>
            <pc:sldMk cId="1075165200" sldId="395"/>
            <ac:picMk id="6" creationId="{E1185844-43D4-7FEC-F7A0-8B325D573FA3}"/>
          </ac:picMkLst>
        </pc:picChg>
        <pc:picChg chg="add del mod modCrop">
          <ac:chgData name="Andrew Green" userId="5c87a1a1-9dba-4e8d-80a3-ee66ced3ed9c" providerId="ADAL" clId="{0DE3EE83-1425-45A2-9AC6-715B38A26B30}" dt="2022-06-28T11:01:06.377" v="8452" actId="478"/>
          <ac:picMkLst>
            <pc:docMk/>
            <pc:sldMk cId="1075165200" sldId="395"/>
            <ac:picMk id="10" creationId="{5CAA4575-7B1C-B964-DF8D-22CD9517F856}"/>
          </ac:picMkLst>
        </pc:picChg>
        <pc:picChg chg="add mod modCrop">
          <ac:chgData name="Andrew Green" userId="5c87a1a1-9dba-4e8d-80a3-ee66ced3ed9c" providerId="ADAL" clId="{0DE3EE83-1425-45A2-9AC6-715B38A26B30}" dt="2022-06-28T11:01:21.780" v="8458" actId="1076"/>
          <ac:picMkLst>
            <pc:docMk/>
            <pc:sldMk cId="1075165200" sldId="395"/>
            <ac:picMk id="12" creationId="{9FA597E4-AB32-FA6D-2708-706426F28216}"/>
          </ac:picMkLst>
        </pc:picChg>
      </pc:sldChg>
      <pc:sldChg chg="addSp delSp modSp add mod modClrScheme chgLayout modNotesTx">
        <pc:chgData name="Andrew Green" userId="5c87a1a1-9dba-4e8d-80a3-ee66ced3ed9c" providerId="ADAL" clId="{0DE3EE83-1425-45A2-9AC6-715B38A26B30}" dt="2022-06-28T11:02:34.936" v="8466" actId="1076"/>
        <pc:sldMkLst>
          <pc:docMk/>
          <pc:sldMk cId="1252446266" sldId="396"/>
        </pc:sldMkLst>
        <pc:spChg chg="mod">
          <ac:chgData name="Andrew Green" userId="5c87a1a1-9dba-4e8d-80a3-ee66ced3ed9c" providerId="ADAL" clId="{0DE3EE83-1425-45A2-9AC6-715B38A26B30}" dt="2022-06-28T10:37:50.558" v="8072" actId="20577"/>
          <ac:spMkLst>
            <pc:docMk/>
            <pc:sldMk cId="1252446266" sldId="396"/>
            <ac:spMk id="2" creationId="{7904127F-F1DA-AFE2-1051-FFED49D519AB}"/>
          </ac:spMkLst>
        </pc:spChg>
        <pc:spChg chg="mod ord">
          <ac:chgData name="Andrew Green" userId="5c87a1a1-9dba-4e8d-80a3-ee66ced3ed9c" providerId="ADAL" clId="{0DE3EE83-1425-45A2-9AC6-715B38A26B30}" dt="2022-06-28T10:36:59.215" v="8009" actId="26606"/>
          <ac:spMkLst>
            <pc:docMk/>
            <pc:sldMk cId="1252446266" sldId="396"/>
            <ac:spMk id="3" creationId="{0C621D0F-8E2F-3BBB-D099-A1FF124DE627}"/>
          </ac:spMkLst>
        </pc:spChg>
        <pc:spChg chg="add del">
          <ac:chgData name="Andrew Green" userId="5c87a1a1-9dba-4e8d-80a3-ee66ced3ed9c" providerId="ADAL" clId="{0DE3EE83-1425-45A2-9AC6-715B38A26B30}" dt="2022-06-28T10:36:41.957" v="8002" actId="22"/>
          <ac:spMkLst>
            <pc:docMk/>
            <pc:sldMk cId="1252446266" sldId="396"/>
            <ac:spMk id="11" creationId="{389241A4-000E-BD58-A873-353E47B510FE}"/>
          </ac:spMkLst>
        </pc:spChg>
        <pc:picChg chg="add del mod">
          <ac:chgData name="Andrew Green" userId="5c87a1a1-9dba-4e8d-80a3-ee66ced3ed9c" providerId="ADAL" clId="{0DE3EE83-1425-45A2-9AC6-715B38A26B30}" dt="2022-06-28T10:35:29.909" v="7995" actId="478"/>
          <ac:picMkLst>
            <pc:docMk/>
            <pc:sldMk cId="1252446266" sldId="396"/>
            <ac:picMk id="5" creationId="{61AE3A6E-074B-4E5E-1D20-412E190B4CF1}"/>
          </ac:picMkLst>
        </pc:picChg>
        <pc:picChg chg="add del mod">
          <ac:chgData name="Andrew Green" userId="5c87a1a1-9dba-4e8d-80a3-ee66ced3ed9c" providerId="ADAL" clId="{0DE3EE83-1425-45A2-9AC6-715B38A26B30}" dt="2022-06-28T10:36:40.560" v="8000" actId="478"/>
          <ac:picMkLst>
            <pc:docMk/>
            <pc:sldMk cId="1252446266" sldId="396"/>
            <ac:picMk id="7" creationId="{D1455621-249B-24ED-758F-FE8D6F4F2FF5}"/>
          </ac:picMkLst>
        </pc:picChg>
        <pc:picChg chg="del">
          <ac:chgData name="Andrew Green" userId="5c87a1a1-9dba-4e8d-80a3-ee66ced3ed9c" providerId="ADAL" clId="{0DE3EE83-1425-45A2-9AC6-715B38A26B30}" dt="2022-06-28T10:12:24.035" v="6783" actId="478"/>
          <ac:picMkLst>
            <pc:docMk/>
            <pc:sldMk cId="1252446266" sldId="396"/>
            <ac:picMk id="10" creationId="{5CAA4575-7B1C-B964-DF8D-22CD9517F856}"/>
          </ac:picMkLst>
        </pc:picChg>
        <pc:picChg chg="add del mod modCrop">
          <ac:chgData name="Andrew Green" userId="5c87a1a1-9dba-4e8d-80a3-ee66ced3ed9c" providerId="ADAL" clId="{0DE3EE83-1425-45A2-9AC6-715B38A26B30}" dt="2022-06-28T11:02:15.724" v="8459" actId="478"/>
          <ac:picMkLst>
            <pc:docMk/>
            <pc:sldMk cId="1252446266" sldId="396"/>
            <ac:picMk id="12" creationId="{66551EA3-2000-8BB7-37B7-63743F162FCE}"/>
          </ac:picMkLst>
        </pc:picChg>
        <pc:picChg chg="add mod modCrop">
          <ac:chgData name="Andrew Green" userId="5c87a1a1-9dba-4e8d-80a3-ee66ced3ed9c" providerId="ADAL" clId="{0DE3EE83-1425-45A2-9AC6-715B38A26B30}" dt="2022-06-28T11:02:34.936" v="8466" actId="1076"/>
          <ac:picMkLst>
            <pc:docMk/>
            <pc:sldMk cId="1252446266" sldId="396"/>
            <ac:picMk id="14" creationId="{AA81B5A3-82F2-E28B-9D1F-4A1F1851E4D0}"/>
          </ac:picMkLst>
        </pc:picChg>
      </pc:sldChg>
      <pc:sldChg chg="new del">
        <pc:chgData name="Andrew Green" userId="5c87a1a1-9dba-4e8d-80a3-ee66ced3ed9c" providerId="ADAL" clId="{0DE3EE83-1425-45A2-9AC6-715B38A26B30}" dt="2022-06-28T10:12:19.864" v="6781" actId="47"/>
        <pc:sldMkLst>
          <pc:docMk/>
          <pc:sldMk cId="1736427509" sldId="396"/>
        </pc:sldMkLst>
      </pc:sldChg>
      <pc:sldChg chg="addSp delSp modSp new mod">
        <pc:chgData name="Andrew Green" userId="5c87a1a1-9dba-4e8d-80a3-ee66ced3ed9c" providerId="ADAL" clId="{0DE3EE83-1425-45A2-9AC6-715B38A26B30}" dt="2022-06-28T10:20:37.263" v="6965" actId="14100"/>
        <pc:sldMkLst>
          <pc:docMk/>
          <pc:sldMk cId="3015412510" sldId="397"/>
        </pc:sldMkLst>
        <pc:spChg chg="mod">
          <ac:chgData name="Andrew Green" userId="5c87a1a1-9dba-4e8d-80a3-ee66ced3ed9c" providerId="ADAL" clId="{0DE3EE83-1425-45A2-9AC6-715B38A26B30}" dt="2022-06-28T10:16:05.147" v="6807" actId="20577"/>
          <ac:spMkLst>
            <pc:docMk/>
            <pc:sldMk cId="3015412510" sldId="397"/>
            <ac:spMk id="2" creationId="{64209B54-F4C3-4D02-2C48-4D6559C2E5D7}"/>
          </ac:spMkLst>
        </pc:spChg>
        <pc:spChg chg="mod">
          <ac:chgData name="Andrew Green" userId="5c87a1a1-9dba-4e8d-80a3-ee66ced3ed9c" providerId="ADAL" clId="{0DE3EE83-1425-45A2-9AC6-715B38A26B30}" dt="2022-06-28T10:18:33.224" v="6951" actId="113"/>
          <ac:spMkLst>
            <pc:docMk/>
            <pc:sldMk cId="3015412510" sldId="397"/>
            <ac:spMk id="3" creationId="{44D89239-E7D8-DFC4-5A7D-795411A0C99E}"/>
          </ac:spMkLst>
        </pc:spChg>
        <pc:spChg chg="add mod">
          <ac:chgData name="Andrew Green" userId="5c87a1a1-9dba-4e8d-80a3-ee66ced3ed9c" providerId="ADAL" clId="{0DE3EE83-1425-45A2-9AC6-715B38A26B30}" dt="2022-06-28T10:20:37.263" v="6965" actId="14100"/>
          <ac:spMkLst>
            <pc:docMk/>
            <pc:sldMk cId="3015412510" sldId="397"/>
            <ac:spMk id="26" creationId="{7A9A6395-5752-FD0C-4369-E5C2040F1C8C}"/>
          </ac:spMkLst>
        </pc:spChg>
        <pc:picChg chg="add del mod">
          <ac:chgData name="Andrew Green" userId="5c87a1a1-9dba-4e8d-80a3-ee66ced3ed9c" providerId="ADAL" clId="{0DE3EE83-1425-45A2-9AC6-715B38A26B30}" dt="2022-06-28T10:16:45.242" v="6939" actId="478"/>
          <ac:picMkLst>
            <pc:docMk/>
            <pc:sldMk cId="3015412510" sldId="397"/>
            <ac:picMk id="5" creationId="{3BBDFDA7-E6F9-B0EF-A1B7-83D99F9B8FA7}"/>
          </ac:picMkLst>
        </pc:picChg>
        <pc:picChg chg="add del mod">
          <ac:chgData name="Andrew Green" userId="5c87a1a1-9dba-4e8d-80a3-ee66ced3ed9c" providerId="ADAL" clId="{0DE3EE83-1425-45A2-9AC6-715B38A26B30}" dt="2022-06-28T10:16:51.565" v="6947" actId="478"/>
          <ac:picMkLst>
            <pc:docMk/>
            <pc:sldMk cId="3015412510" sldId="397"/>
            <ac:picMk id="7" creationId="{2F3B8E21-0C09-BAB8-7D87-6D1B08B9725B}"/>
          </ac:picMkLst>
        </pc:picChg>
        <pc:picChg chg="add del mod">
          <ac:chgData name="Andrew Green" userId="5c87a1a1-9dba-4e8d-80a3-ee66ced3ed9c" providerId="ADAL" clId="{0DE3EE83-1425-45A2-9AC6-715B38A26B30}" dt="2022-06-28T10:16:50.867" v="6946" actId="478"/>
          <ac:picMkLst>
            <pc:docMk/>
            <pc:sldMk cId="3015412510" sldId="397"/>
            <ac:picMk id="9" creationId="{6C01580B-4DFF-C0BC-AF1B-2B5636279E53}"/>
          </ac:picMkLst>
        </pc:picChg>
        <pc:picChg chg="add del mod">
          <ac:chgData name="Andrew Green" userId="5c87a1a1-9dba-4e8d-80a3-ee66ced3ed9c" providerId="ADAL" clId="{0DE3EE83-1425-45A2-9AC6-715B38A26B30}" dt="2022-06-28T10:16:50.283" v="6945" actId="478"/>
          <ac:picMkLst>
            <pc:docMk/>
            <pc:sldMk cId="3015412510" sldId="397"/>
            <ac:picMk id="11" creationId="{8D86B298-37DA-4A68-8C0C-16A279C52ED2}"/>
          </ac:picMkLst>
        </pc:picChg>
        <pc:picChg chg="add del mod">
          <ac:chgData name="Andrew Green" userId="5c87a1a1-9dba-4e8d-80a3-ee66ced3ed9c" providerId="ADAL" clId="{0DE3EE83-1425-45A2-9AC6-715B38A26B30}" dt="2022-06-28T10:16:49.653" v="6944" actId="478"/>
          <ac:picMkLst>
            <pc:docMk/>
            <pc:sldMk cId="3015412510" sldId="397"/>
            <ac:picMk id="13" creationId="{811CDF88-56D0-E593-BB88-27001425355B}"/>
          </ac:picMkLst>
        </pc:picChg>
        <pc:picChg chg="add del mod">
          <ac:chgData name="Andrew Green" userId="5c87a1a1-9dba-4e8d-80a3-ee66ced3ed9c" providerId="ADAL" clId="{0DE3EE83-1425-45A2-9AC6-715B38A26B30}" dt="2022-06-28T10:16:48.820" v="6943" actId="478"/>
          <ac:picMkLst>
            <pc:docMk/>
            <pc:sldMk cId="3015412510" sldId="397"/>
            <ac:picMk id="15" creationId="{4E405C56-DBB8-69AB-C746-8BCDA0B3FB28}"/>
          </ac:picMkLst>
        </pc:picChg>
        <pc:picChg chg="add del mod">
          <ac:chgData name="Andrew Green" userId="5c87a1a1-9dba-4e8d-80a3-ee66ced3ed9c" providerId="ADAL" clId="{0DE3EE83-1425-45A2-9AC6-715B38A26B30}" dt="2022-06-28T10:16:48.325" v="6942" actId="478"/>
          <ac:picMkLst>
            <pc:docMk/>
            <pc:sldMk cId="3015412510" sldId="397"/>
            <ac:picMk id="17" creationId="{D32A043E-FFC1-46D7-7B0D-75497F768B64}"/>
          </ac:picMkLst>
        </pc:picChg>
        <pc:picChg chg="add del mod">
          <ac:chgData name="Andrew Green" userId="5c87a1a1-9dba-4e8d-80a3-ee66ced3ed9c" providerId="ADAL" clId="{0DE3EE83-1425-45A2-9AC6-715B38A26B30}" dt="2022-06-28T10:16:47.853" v="6941" actId="478"/>
          <ac:picMkLst>
            <pc:docMk/>
            <pc:sldMk cId="3015412510" sldId="397"/>
            <ac:picMk id="19" creationId="{9974A03B-E2AA-6F5C-D3A9-B1B845737EC9}"/>
          </ac:picMkLst>
        </pc:picChg>
        <pc:picChg chg="add del mod">
          <ac:chgData name="Andrew Green" userId="5c87a1a1-9dba-4e8d-80a3-ee66ced3ed9c" providerId="ADAL" clId="{0DE3EE83-1425-45A2-9AC6-715B38A26B30}" dt="2022-06-28T10:16:45.850" v="6940" actId="478"/>
          <ac:picMkLst>
            <pc:docMk/>
            <pc:sldMk cId="3015412510" sldId="397"/>
            <ac:picMk id="21" creationId="{B2979537-F8DE-C0CD-06C5-D04747A33722}"/>
          </ac:picMkLst>
        </pc:picChg>
        <pc:picChg chg="add del mod modCrop">
          <ac:chgData name="Andrew Green" userId="5c87a1a1-9dba-4e8d-80a3-ee66ced3ed9c" providerId="ADAL" clId="{0DE3EE83-1425-45A2-9AC6-715B38A26B30}" dt="2022-06-28T10:19:13.767" v="6955" actId="478"/>
          <ac:picMkLst>
            <pc:docMk/>
            <pc:sldMk cId="3015412510" sldId="397"/>
            <ac:picMk id="23" creationId="{369146FF-590E-3A44-593B-D4FC91CED977}"/>
          </ac:picMkLst>
        </pc:picChg>
        <pc:picChg chg="add mod modCrop">
          <ac:chgData name="Andrew Green" userId="5c87a1a1-9dba-4e8d-80a3-ee66ced3ed9c" providerId="ADAL" clId="{0DE3EE83-1425-45A2-9AC6-715B38A26B30}" dt="2022-06-28T10:19:23.552" v="6958" actId="732"/>
          <ac:picMkLst>
            <pc:docMk/>
            <pc:sldMk cId="3015412510" sldId="397"/>
            <ac:picMk id="25" creationId="{2B3BC29E-84C6-988B-9730-7E5D5BC64502}"/>
          </ac:picMkLst>
        </pc:picChg>
      </pc:sldChg>
      <pc:sldChg chg="addSp delSp modSp add mod modNotesTx">
        <pc:chgData name="Andrew Green" userId="5c87a1a1-9dba-4e8d-80a3-ee66ced3ed9c" providerId="ADAL" clId="{0DE3EE83-1425-45A2-9AC6-715B38A26B30}" dt="2022-06-28T11:04:40.915" v="8479" actId="732"/>
        <pc:sldMkLst>
          <pc:docMk/>
          <pc:sldMk cId="2320401014" sldId="398"/>
        </pc:sldMkLst>
        <pc:spChg chg="mod">
          <ac:chgData name="Andrew Green" userId="5c87a1a1-9dba-4e8d-80a3-ee66ced3ed9c" providerId="ADAL" clId="{0DE3EE83-1425-45A2-9AC6-715B38A26B30}" dt="2022-06-28T10:27:13.163" v="7642" actId="20577"/>
          <ac:spMkLst>
            <pc:docMk/>
            <pc:sldMk cId="2320401014" sldId="398"/>
            <ac:spMk id="2" creationId="{7904127F-F1DA-AFE2-1051-FFED49D519AB}"/>
          </ac:spMkLst>
        </pc:spChg>
        <pc:spChg chg="mod">
          <ac:chgData name="Andrew Green" userId="5c87a1a1-9dba-4e8d-80a3-ee66ced3ed9c" providerId="ADAL" clId="{0DE3EE83-1425-45A2-9AC6-715B38A26B30}" dt="2022-06-28T10:27:23.244" v="7648" actId="20577"/>
          <ac:spMkLst>
            <pc:docMk/>
            <pc:sldMk cId="2320401014" sldId="398"/>
            <ac:spMk id="3" creationId="{0C621D0F-8E2F-3BBB-D099-A1FF124DE627}"/>
          </ac:spMkLst>
        </pc:spChg>
        <pc:spChg chg="add del">
          <ac:chgData name="Andrew Green" userId="5c87a1a1-9dba-4e8d-80a3-ee66ced3ed9c" providerId="ADAL" clId="{0DE3EE83-1425-45A2-9AC6-715B38A26B30}" dt="2022-06-28T10:29:34.582" v="7651" actId="22"/>
          <ac:spMkLst>
            <pc:docMk/>
            <pc:sldMk cId="2320401014" sldId="398"/>
            <ac:spMk id="6" creationId="{6EED3E54-D2A1-32E6-1ACD-64780A5A67F7}"/>
          </ac:spMkLst>
        </pc:spChg>
        <pc:picChg chg="del">
          <ac:chgData name="Andrew Green" userId="5c87a1a1-9dba-4e8d-80a3-ee66ced3ed9c" providerId="ADAL" clId="{0DE3EE83-1425-45A2-9AC6-715B38A26B30}" dt="2022-06-28T10:27:25.111" v="7649" actId="478"/>
          <ac:picMkLst>
            <pc:docMk/>
            <pc:sldMk cId="2320401014" sldId="398"/>
            <ac:picMk id="5" creationId="{61AE3A6E-074B-4E5E-1D20-412E190B4CF1}"/>
          </ac:picMkLst>
        </pc:picChg>
        <pc:picChg chg="add del mod">
          <ac:chgData name="Andrew Green" userId="5c87a1a1-9dba-4e8d-80a3-ee66ced3ed9c" providerId="ADAL" clId="{0DE3EE83-1425-45A2-9AC6-715B38A26B30}" dt="2022-06-28T10:39:49.047" v="8195" actId="478"/>
          <ac:picMkLst>
            <pc:docMk/>
            <pc:sldMk cId="2320401014" sldId="398"/>
            <ac:picMk id="8" creationId="{06FCEF12-FF2D-BFAE-0C63-A7DA409C29EA}"/>
          </ac:picMkLst>
        </pc:picChg>
        <pc:picChg chg="add del mod">
          <ac:chgData name="Andrew Green" userId="5c87a1a1-9dba-4e8d-80a3-ee66ced3ed9c" providerId="ADAL" clId="{0DE3EE83-1425-45A2-9AC6-715B38A26B30}" dt="2022-06-28T11:03:32.809" v="8474" actId="478"/>
          <ac:picMkLst>
            <pc:docMk/>
            <pc:sldMk cId="2320401014" sldId="398"/>
            <ac:picMk id="10" creationId="{B36E5711-3E35-2659-B57B-AE6CDBFAB39B}"/>
          </ac:picMkLst>
        </pc:picChg>
        <pc:picChg chg="add mod modCrop">
          <ac:chgData name="Andrew Green" userId="5c87a1a1-9dba-4e8d-80a3-ee66ced3ed9c" providerId="ADAL" clId="{0DE3EE83-1425-45A2-9AC6-715B38A26B30}" dt="2022-06-28T11:04:40.915" v="8479" actId="732"/>
          <ac:picMkLst>
            <pc:docMk/>
            <pc:sldMk cId="2320401014" sldId="398"/>
            <ac:picMk id="12" creationId="{D33DE848-38A8-8674-5C82-AA73895C4B0D}"/>
          </ac:picMkLst>
        </pc:picChg>
      </pc:sldChg>
      <pc:sldChg chg="addSp delSp modSp add mod modNotesTx">
        <pc:chgData name="Andrew Green" userId="5c87a1a1-9dba-4e8d-80a3-ee66ced3ed9c" providerId="ADAL" clId="{0DE3EE83-1425-45A2-9AC6-715B38A26B30}" dt="2022-06-28T11:03:27.188" v="8473" actId="732"/>
        <pc:sldMkLst>
          <pc:docMk/>
          <pc:sldMk cId="3698878205" sldId="399"/>
        </pc:sldMkLst>
        <pc:spChg chg="mod">
          <ac:chgData name="Andrew Green" userId="5c87a1a1-9dba-4e8d-80a3-ee66ced3ed9c" providerId="ADAL" clId="{0DE3EE83-1425-45A2-9AC6-715B38A26B30}" dt="2022-06-28T10:39:19.998" v="8181" actId="20577"/>
          <ac:spMkLst>
            <pc:docMk/>
            <pc:sldMk cId="3698878205" sldId="399"/>
            <ac:spMk id="3" creationId="{0C621D0F-8E2F-3BBB-D099-A1FF124DE627}"/>
          </ac:spMkLst>
        </pc:spChg>
        <pc:picChg chg="del">
          <ac:chgData name="Andrew Green" userId="5c87a1a1-9dba-4e8d-80a3-ee66ced3ed9c" providerId="ADAL" clId="{0DE3EE83-1425-45A2-9AC6-715B38A26B30}" dt="2022-06-28T10:38:27.166" v="8073" actId="478"/>
          <ac:picMkLst>
            <pc:docMk/>
            <pc:sldMk cId="3698878205" sldId="399"/>
            <ac:picMk id="5" creationId="{61AE3A6E-074B-4E5E-1D20-412E190B4CF1}"/>
          </ac:picMkLst>
        </pc:picChg>
        <pc:picChg chg="add del mod modCrop">
          <ac:chgData name="Andrew Green" userId="5c87a1a1-9dba-4e8d-80a3-ee66ced3ed9c" providerId="ADAL" clId="{0DE3EE83-1425-45A2-9AC6-715B38A26B30}" dt="2022-06-28T11:02:42.813" v="8467" actId="478"/>
          <ac:picMkLst>
            <pc:docMk/>
            <pc:sldMk cId="3698878205" sldId="399"/>
            <ac:picMk id="6" creationId="{F421DD89-A799-F704-F1F7-B1E9F2BDD979}"/>
          </ac:picMkLst>
        </pc:picChg>
        <pc:picChg chg="add mod modCrop">
          <ac:chgData name="Andrew Green" userId="5c87a1a1-9dba-4e8d-80a3-ee66ced3ed9c" providerId="ADAL" clId="{0DE3EE83-1425-45A2-9AC6-715B38A26B30}" dt="2022-06-28T11:03:27.188" v="8473" actId="732"/>
          <ac:picMkLst>
            <pc:docMk/>
            <pc:sldMk cId="3698878205" sldId="399"/>
            <ac:picMk id="8" creationId="{DD5FF252-E6AF-F014-6FA6-AEC609C07491}"/>
          </ac:picMkLst>
        </pc:picChg>
      </pc:sldChg>
      <pc:sldChg chg="addSp delSp modSp add mod modNotesTx">
        <pc:chgData name="Andrew Green" userId="5c87a1a1-9dba-4e8d-80a3-ee66ced3ed9c" providerId="ADAL" clId="{0DE3EE83-1425-45A2-9AC6-715B38A26B30}" dt="2022-06-28T11:05:40.502" v="8485" actId="1076"/>
        <pc:sldMkLst>
          <pc:docMk/>
          <pc:sldMk cId="1608574097" sldId="400"/>
        </pc:sldMkLst>
        <pc:spChg chg="mod">
          <ac:chgData name="Andrew Green" userId="5c87a1a1-9dba-4e8d-80a3-ee66ced3ed9c" providerId="ADAL" clId="{0DE3EE83-1425-45A2-9AC6-715B38A26B30}" dt="2022-06-28T10:40:57.581" v="8205" actId="20577"/>
          <ac:spMkLst>
            <pc:docMk/>
            <pc:sldMk cId="1608574097" sldId="400"/>
            <ac:spMk id="2" creationId="{7904127F-F1DA-AFE2-1051-FFED49D519AB}"/>
          </ac:spMkLst>
        </pc:spChg>
        <pc:spChg chg="mod">
          <ac:chgData name="Andrew Green" userId="5c87a1a1-9dba-4e8d-80a3-ee66ced3ed9c" providerId="ADAL" clId="{0DE3EE83-1425-45A2-9AC6-715B38A26B30}" dt="2022-06-28T10:42:21.375" v="8218" actId="20577"/>
          <ac:spMkLst>
            <pc:docMk/>
            <pc:sldMk cId="1608574097" sldId="400"/>
            <ac:spMk id="3" creationId="{0C621D0F-8E2F-3BBB-D099-A1FF124DE627}"/>
          </ac:spMkLst>
        </pc:spChg>
        <pc:picChg chg="add del mod modCrop">
          <ac:chgData name="Andrew Green" userId="5c87a1a1-9dba-4e8d-80a3-ee66ced3ed9c" providerId="ADAL" clId="{0DE3EE83-1425-45A2-9AC6-715B38A26B30}" dt="2022-06-28T11:05:28.258" v="8480" actId="478"/>
          <ac:picMkLst>
            <pc:docMk/>
            <pc:sldMk cId="1608574097" sldId="400"/>
            <ac:picMk id="5" creationId="{58C9CAF2-00CC-B67F-852E-2F6BF6CB25AF}"/>
          </ac:picMkLst>
        </pc:picChg>
        <pc:picChg chg="add mod modCrop">
          <ac:chgData name="Andrew Green" userId="5c87a1a1-9dba-4e8d-80a3-ee66ced3ed9c" providerId="ADAL" clId="{0DE3EE83-1425-45A2-9AC6-715B38A26B30}" dt="2022-06-28T11:05:40.502" v="8485" actId="1076"/>
          <ac:picMkLst>
            <pc:docMk/>
            <pc:sldMk cId="1608574097" sldId="400"/>
            <ac:picMk id="7" creationId="{01B89BB2-ED36-6BA7-1763-B4CA93E6E754}"/>
          </ac:picMkLst>
        </pc:picChg>
        <pc:picChg chg="del">
          <ac:chgData name="Andrew Green" userId="5c87a1a1-9dba-4e8d-80a3-ee66ced3ed9c" providerId="ADAL" clId="{0DE3EE83-1425-45A2-9AC6-715B38A26B30}" dt="2022-06-28T10:42:17.774" v="8215" actId="478"/>
          <ac:picMkLst>
            <pc:docMk/>
            <pc:sldMk cId="1608574097" sldId="400"/>
            <ac:picMk id="10" creationId="{B36E5711-3E35-2659-B57B-AE6CDBFAB39B}"/>
          </ac:picMkLst>
        </pc:picChg>
      </pc:sldChg>
      <pc:sldChg chg="addSp modSp new mod modNotesTx">
        <pc:chgData name="Andrew Green" userId="5c87a1a1-9dba-4e8d-80a3-ee66ced3ed9c" providerId="ADAL" clId="{0DE3EE83-1425-45A2-9AC6-715B38A26B30}" dt="2022-06-28T10:49:35.391" v="8418" actId="20577"/>
        <pc:sldMkLst>
          <pc:docMk/>
          <pc:sldMk cId="3959414092" sldId="401"/>
        </pc:sldMkLst>
        <pc:spChg chg="mod">
          <ac:chgData name="Andrew Green" userId="5c87a1a1-9dba-4e8d-80a3-ee66ced3ed9c" providerId="ADAL" clId="{0DE3EE83-1425-45A2-9AC6-715B38A26B30}" dt="2022-06-28T10:44:47.470" v="8245" actId="20577"/>
          <ac:spMkLst>
            <pc:docMk/>
            <pc:sldMk cId="3959414092" sldId="401"/>
            <ac:spMk id="2" creationId="{CE9D34DD-9B0A-E168-9B8A-BF203C9B6EDB}"/>
          </ac:spMkLst>
        </pc:spChg>
        <pc:spChg chg="mod">
          <ac:chgData name="Andrew Green" userId="5c87a1a1-9dba-4e8d-80a3-ee66ced3ed9c" providerId="ADAL" clId="{0DE3EE83-1425-45A2-9AC6-715B38A26B30}" dt="2022-06-28T10:48:13.782" v="8290" actId="20577"/>
          <ac:spMkLst>
            <pc:docMk/>
            <pc:sldMk cId="3959414092" sldId="401"/>
            <ac:spMk id="3" creationId="{0AE472F4-44BA-10BE-EA4B-CB0E94D9A760}"/>
          </ac:spMkLst>
        </pc:spChg>
        <pc:picChg chg="add mod ord modCrop">
          <ac:chgData name="Andrew Green" userId="5c87a1a1-9dba-4e8d-80a3-ee66ced3ed9c" providerId="ADAL" clId="{0DE3EE83-1425-45A2-9AC6-715B38A26B30}" dt="2022-06-28T10:49:27.370" v="8416" actId="732"/>
          <ac:picMkLst>
            <pc:docMk/>
            <pc:sldMk cId="3959414092" sldId="401"/>
            <ac:picMk id="5" creationId="{8FE5D977-1B3E-22C8-EF83-04F4F94D6ABF}"/>
          </ac:picMkLst>
        </pc:picChg>
      </pc:sldChg>
      <pc:sldChg chg="addSp delSp modSp add del mod ord modNotesTx">
        <pc:chgData name="Andrew Green" userId="5c87a1a1-9dba-4e8d-80a3-ee66ced3ed9c" providerId="ADAL" clId="{0DE3EE83-1425-45A2-9AC6-715B38A26B30}" dt="2022-06-28T11:15:26.971" v="9530" actId="2696"/>
        <pc:sldMkLst>
          <pc:docMk/>
          <pc:sldMk cId="1248762431" sldId="402"/>
        </pc:sldMkLst>
        <pc:spChg chg="mod">
          <ac:chgData name="Andrew Green" userId="5c87a1a1-9dba-4e8d-80a3-ee66ced3ed9c" providerId="ADAL" clId="{0DE3EE83-1425-45A2-9AC6-715B38A26B30}" dt="2022-06-28T11:06:48.336" v="8535" actId="20577"/>
          <ac:spMkLst>
            <pc:docMk/>
            <pc:sldMk cId="1248762431" sldId="402"/>
            <ac:spMk id="2" creationId="{7904127F-F1DA-AFE2-1051-FFED49D519AB}"/>
          </ac:spMkLst>
        </pc:spChg>
        <pc:spChg chg="mod">
          <ac:chgData name="Andrew Green" userId="5c87a1a1-9dba-4e8d-80a3-ee66ced3ed9c" providerId="ADAL" clId="{0DE3EE83-1425-45A2-9AC6-715B38A26B30}" dt="2022-06-28T11:07:43.847" v="8702" actId="20577"/>
          <ac:spMkLst>
            <pc:docMk/>
            <pc:sldMk cId="1248762431" sldId="402"/>
            <ac:spMk id="3" creationId="{0C621D0F-8E2F-3BBB-D099-A1FF124DE627}"/>
          </ac:spMkLst>
        </pc:spChg>
        <pc:picChg chg="add del mod modCrop">
          <ac:chgData name="Andrew Green" userId="5c87a1a1-9dba-4e8d-80a3-ee66ced3ed9c" providerId="ADAL" clId="{0DE3EE83-1425-45A2-9AC6-715B38A26B30}" dt="2022-06-28T11:13:30.869" v="9526" actId="478"/>
          <ac:picMkLst>
            <pc:docMk/>
            <pc:sldMk cId="1248762431" sldId="402"/>
            <ac:picMk id="5" creationId="{BC64C4AD-C0C8-C517-5D1E-C9D134EBFF44}"/>
          </ac:picMkLst>
        </pc:picChg>
        <pc:picChg chg="del">
          <ac:chgData name="Andrew Green" userId="5c87a1a1-9dba-4e8d-80a3-ee66ced3ed9c" providerId="ADAL" clId="{0DE3EE83-1425-45A2-9AC6-715B38A26B30}" dt="2022-06-28T11:06:17.151" v="8489" actId="478"/>
          <ac:picMkLst>
            <pc:docMk/>
            <pc:sldMk cId="1248762431" sldId="402"/>
            <ac:picMk id="7" creationId="{01B89BB2-ED36-6BA7-1763-B4CA93E6E754}"/>
          </ac:picMkLst>
        </pc:picChg>
        <pc:picChg chg="add del mod">
          <ac:chgData name="Andrew Green" userId="5c87a1a1-9dba-4e8d-80a3-ee66ced3ed9c" providerId="ADAL" clId="{0DE3EE83-1425-45A2-9AC6-715B38A26B30}" dt="2022-06-28T11:13:30.440" v="9525" actId="22"/>
          <ac:picMkLst>
            <pc:docMk/>
            <pc:sldMk cId="1248762431" sldId="402"/>
            <ac:picMk id="8" creationId="{10F65332-0C64-A16E-4114-BDA2A326ED5D}"/>
          </ac:picMkLst>
        </pc:picChg>
      </pc:sldChg>
      <pc:sldChg chg="addSp delSp modSp add mod modNotesTx">
        <pc:chgData name="Andrew Green" userId="5c87a1a1-9dba-4e8d-80a3-ee66ced3ed9c" providerId="ADAL" clId="{0DE3EE83-1425-45A2-9AC6-715B38A26B30}" dt="2022-06-28T11:26:43.308" v="10414" actId="20577"/>
        <pc:sldMkLst>
          <pc:docMk/>
          <pc:sldMk cId="1275280325" sldId="403"/>
        </pc:sldMkLst>
        <pc:spChg chg="mod">
          <ac:chgData name="Andrew Green" userId="5c87a1a1-9dba-4e8d-80a3-ee66ced3ed9c" providerId="ADAL" clId="{0DE3EE83-1425-45A2-9AC6-715B38A26B30}" dt="2022-06-28T11:26:43.308" v="10414" actId="20577"/>
          <ac:spMkLst>
            <pc:docMk/>
            <pc:sldMk cId="1275280325" sldId="403"/>
            <ac:spMk id="2" creationId="{7904127F-F1DA-AFE2-1051-FFED49D519AB}"/>
          </ac:spMkLst>
        </pc:spChg>
        <pc:spChg chg="mod">
          <ac:chgData name="Andrew Green" userId="5c87a1a1-9dba-4e8d-80a3-ee66ced3ed9c" providerId="ADAL" clId="{0DE3EE83-1425-45A2-9AC6-715B38A26B30}" dt="2022-06-28T11:12:54.912" v="9511" actId="20577"/>
          <ac:spMkLst>
            <pc:docMk/>
            <pc:sldMk cId="1275280325" sldId="403"/>
            <ac:spMk id="3" creationId="{0C621D0F-8E2F-3BBB-D099-A1FF124DE627}"/>
          </ac:spMkLst>
        </pc:spChg>
        <pc:picChg chg="del">
          <ac:chgData name="Andrew Green" userId="5c87a1a1-9dba-4e8d-80a3-ee66ced3ed9c" providerId="ADAL" clId="{0DE3EE83-1425-45A2-9AC6-715B38A26B30}" dt="2022-06-28T11:12:56.689" v="9512" actId="478"/>
          <ac:picMkLst>
            <pc:docMk/>
            <pc:sldMk cId="1275280325" sldId="403"/>
            <ac:picMk id="5" creationId="{BC64C4AD-C0C8-C517-5D1E-C9D134EBFF44}"/>
          </ac:picMkLst>
        </pc:picChg>
        <pc:picChg chg="add del mod modCrop">
          <ac:chgData name="Andrew Green" userId="5c87a1a1-9dba-4e8d-80a3-ee66ced3ed9c" providerId="ADAL" clId="{0DE3EE83-1425-45A2-9AC6-715B38A26B30}" dt="2022-06-28T11:19:57.513" v="10035" actId="478"/>
          <ac:picMkLst>
            <pc:docMk/>
            <pc:sldMk cId="1275280325" sldId="403"/>
            <ac:picMk id="6" creationId="{58B7DBD7-C3CB-443D-C4FA-720F927778BE}"/>
          </ac:picMkLst>
        </pc:picChg>
        <pc:picChg chg="add mod modCrop">
          <ac:chgData name="Andrew Green" userId="5c87a1a1-9dba-4e8d-80a3-ee66ced3ed9c" providerId="ADAL" clId="{0DE3EE83-1425-45A2-9AC6-715B38A26B30}" dt="2022-06-28T11:20:49.124" v="10041" actId="1076"/>
          <ac:picMkLst>
            <pc:docMk/>
            <pc:sldMk cId="1275280325" sldId="403"/>
            <ac:picMk id="8" creationId="{8C10F45E-E78B-A149-8971-0D02228AE33D}"/>
          </ac:picMkLst>
        </pc:picChg>
      </pc:sldChg>
      <pc:sldChg chg="addSp delSp modSp add mod modNotesTx">
        <pc:chgData name="Andrew Green" userId="5c87a1a1-9dba-4e8d-80a3-ee66ced3ed9c" providerId="ADAL" clId="{0DE3EE83-1425-45A2-9AC6-715B38A26B30}" dt="2022-06-28T11:19:47.769" v="10034" actId="20577"/>
        <pc:sldMkLst>
          <pc:docMk/>
          <pc:sldMk cId="979366044" sldId="404"/>
        </pc:sldMkLst>
        <pc:spChg chg="mod">
          <ac:chgData name="Andrew Green" userId="5c87a1a1-9dba-4e8d-80a3-ee66ced3ed9c" providerId="ADAL" clId="{0DE3EE83-1425-45A2-9AC6-715B38A26B30}" dt="2022-06-28T11:15:48.051" v="9593" actId="20577"/>
          <ac:spMkLst>
            <pc:docMk/>
            <pc:sldMk cId="979366044" sldId="404"/>
            <ac:spMk id="2" creationId="{7904127F-F1DA-AFE2-1051-FFED49D519AB}"/>
          </ac:spMkLst>
        </pc:spChg>
        <pc:spChg chg="mod">
          <ac:chgData name="Andrew Green" userId="5c87a1a1-9dba-4e8d-80a3-ee66ced3ed9c" providerId="ADAL" clId="{0DE3EE83-1425-45A2-9AC6-715B38A26B30}" dt="2022-06-28T11:17:34.750" v="9782" actId="20577"/>
          <ac:spMkLst>
            <pc:docMk/>
            <pc:sldMk cId="979366044" sldId="404"/>
            <ac:spMk id="3" creationId="{0C621D0F-8E2F-3BBB-D099-A1FF124DE627}"/>
          </ac:spMkLst>
        </pc:spChg>
        <pc:picChg chg="del">
          <ac:chgData name="Andrew Green" userId="5c87a1a1-9dba-4e8d-80a3-ee66ced3ed9c" providerId="ADAL" clId="{0DE3EE83-1425-45A2-9AC6-715B38A26B30}" dt="2022-06-28T11:16:26.346" v="9760" actId="478"/>
          <ac:picMkLst>
            <pc:docMk/>
            <pc:sldMk cId="979366044" sldId="404"/>
            <ac:picMk id="5" creationId="{BC64C4AD-C0C8-C517-5D1E-C9D134EBFF44}"/>
          </ac:picMkLst>
        </pc:picChg>
        <pc:picChg chg="add del">
          <ac:chgData name="Andrew Green" userId="5c87a1a1-9dba-4e8d-80a3-ee66ced3ed9c" providerId="ADAL" clId="{0DE3EE83-1425-45A2-9AC6-715B38A26B30}" dt="2022-06-28T11:16:29.969" v="9762" actId="478"/>
          <ac:picMkLst>
            <pc:docMk/>
            <pc:sldMk cId="979366044" sldId="404"/>
            <ac:picMk id="6" creationId="{176D4652-5066-2265-DE9A-81740901CAA2}"/>
          </ac:picMkLst>
        </pc:picChg>
        <pc:picChg chg="add mod modCrop">
          <ac:chgData name="Andrew Green" userId="5c87a1a1-9dba-4e8d-80a3-ee66ced3ed9c" providerId="ADAL" clId="{0DE3EE83-1425-45A2-9AC6-715B38A26B30}" dt="2022-06-28T11:17:16.002" v="9770" actId="1076"/>
          <ac:picMkLst>
            <pc:docMk/>
            <pc:sldMk cId="979366044" sldId="404"/>
            <ac:picMk id="8" creationId="{389A3BC1-75A7-10A0-AE9F-F601D19E8F80}"/>
          </ac:picMkLst>
        </pc:picChg>
      </pc:sldChg>
      <pc:sldChg chg="addSp delSp modSp add mod ord modNotesTx">
        <pc:chgData name="Andrew Green" userId="5c87a1a1-9dba-4e8d-80a3-ee66ced3ed9c" providerId="ADAL" clId="{0DE3EE83-1425-45A2-9AC6-715B38A26B30}" dt="2022-06-28T11:29:27.925" v="10675" actId="732"/>
        <pc:sldMkLst>
          <pc:docMk/>
          <pc:sldMk cId="2963212018" sldId="405"/>
        </pc:sldMkLst>
        <pc:spChg chg="mod">
          <ac:chgData name="Andrew Green" userId="5c87a1a1-9dba-4e8d-80a3-ee66ced3ed9c" providerId="ADAL" clId="{0DE3EE83-1425-45A2-9AC6-715B38A26B30}" dt="2022-06-28T11:28:07.283" v="10481" actId="20577"/>
          <ac:spMkLst>
            <pc:docMk/>
            <pc:sldMk cId="2963212018" sldId="405"/>
            <ac:spMk id="2" creationId="{CE9D34DD-9B0A-E168-9B8A-BF203C9B6EDB}"/>
          </ac:spMkLst>
        </pc:spChg>
        <pc:spChg chg="mod">
          <ac:chgData name="Andrew Green" userId="5c87a1a1-9dba-4e8d-80a3-ee66ced3ed9c" providerId="ADAL" clId="{0DE3EE83-1425-45A2-9AC6-715B38A26B30}" dt="2022-06-28T11:28:59.480" v="10665" actId="20577"/>
          <ac:spMkLst>
            <pc:docMk/>
            <pc:sldMk cId="2963212018" sldId="405"/>
            <ac:spMk id="3" creationId="{0AE472F4-44BA-10BE-EA4B-CB0E94D9A760}"/>
          </ac:spMkLst>
        </pc:spChg>
        <pc:picChg chg="del">
          <ac:chgData name="Andrew Green" userId="5c87a1a1-9dba-4e8d-80a3-ee66ced3ed9c" providerId="ADAL" clId="{0DE3EE83-1425-45A2-9AC6-715B38A26B30}" dt="2022-06-28T11:28:26.877" v="10561" actId="478"/>
          <ac:picMkLst>
            <pc:docMk/>
            <pc:sldMk cId="2963212018" sldId="405"/>
            <ac:picMk id="5" creationId="{8FE5D977-1B3E-22C8-EF83-04F4F94D6ABF}"/>
          </ac:picMkLst>
        </pc:picChg>
        <pc:picChg chg="add mod ord modCrop">
          <ac:chgData name="Andrew Green" userId="5c87a1a1-9dba-4e8d-80a3-ee66ced3ed9c" providerId="ADAL" clId="{0DE3EE83-1425-45A2-9AC6-715B38A26B30}" dt="2022-06-28T11:29:27.925" v="10675" actId="732"/>
          <ac:picMkLst>
            <pc:docMk/>
            <pc:sldMk cId="2963212018" sldId="405"/>
            <ac:picMk id="6" creationId="{2537D118-E3CD-ECAF-C5E4-DFBA119E1D3D}"/>
          </ac:picMkLst>
        </pc:picChg>
      </pc:sldChg>
      <pc:sldChg chg="addSp delSp modSp add mod ord modNotesTx">
        <pc:chgData name="Andrew Green" userId="5c87a1a1-9dba-4e8d-80a3-ee66ced3ed9c" providerId="ADAL" clId="{0DE3EE83-1425-45A2-9AC6-715B38A26B30}" dt="2022-06-28T12:33:03.337" v="11364" actId="313"/>
        <pc:sldMkLst>
          <pc:docMk/>
          <pc:sldMk cId="1767216439" sldId="406"/>
        </pc:sldMkLst>
        <pc:spChg chg="mod">
          <ac:chgData name="Andrew Green" userId="5c87a1a1-9dba-4e8d-80a3-ee66ced3ed9c" providerId="ADAL" clId="{0DE3EE83-1425-45A2-9AC6-715B38A26B30}" dt="2022-06-28T12:28:36.485" v="10712" actId="20577"/>
          <ac:spMkLst>
            <pc:docMk/>
            <pc:sldMk cId="1767216439" sldId="406"/>
            <ac:spMk id="2" creationId="{7904127F-F1DA-AFE2-1051-FFED49D519AB}"/>
          </ac:spMkLst>
        </pc:spChg>
        <pc:spChg chg="mod">
          <ac:chgData name="Andrew Green" userId="5c87a1a1-9dba-4e8d-80a3-ee66ced3ed9c" providerId="ADAL" clId="{0DE3EE83-1425-45A2-9AC6-715B38A26B30}" dt="2022-06-28T12:28:55.236" v="10759" actId="20577"/>
          <ac:spMkLst>
            <pc:docMk/>
            <pc:sldMk cId="1767216439" sldId="406"/>
            <ac:spMk id="3" creationId="{0C621D0F-8E2F-3BBB-D099-A1FF124DE627}"/>
          </ac:spMkLst>
        </pc:spChg>
        <pc:picChg chg="add mod">
          <ac:chgData name="Andrew Green" userId="5c87a1a1-9dba-4e8d-80a3-ee66ced3ed9c" providerId="ADAL" clId="{0DE3EE83-1425-45A2-9AC6-715B38A26B30}" dt="2022-06-28T12:29:03.614" v="10764" actId="1076"/>
          <ac:picMkLst>
            <pc:docMk/>
            <pc:sldMk cId="1767216439" sldId="406"/>
            <ac:picMk id="5" creationId="{52C28EBC-5CD7-A08B-6EED-920ED835299F}"/>
          </ac:picMkLst>
        </pc:picChg>
        <pc:picChg chg="del">
          <ac:chgData name="Andrew Green" userId="5c87a1a1-9dba-4e8d-80a3-ee66ced3ed9c" providerId="ADAL" clId="{0DE3EE83-1425-45A2-9AC6-715B38A26B30}" dt="2022-06-28T12:28:57.086" v="10760" actId="478"/>
          <ac:picMkLst>
            <pc:docMk/>
            <pc:sldMk cId="1767216439" sldId="406"/>
            <ac:picMk id="8" creationId="{8C10F45E-E78B-A149-8971-0D02228AE33D}"/>
          </ac:picMkLst>
        </pc:picChg>
      </pc:sldChg>
      <pc:sldChg chg="addSp delSp modSp add mod modNotesTx">
        <pc:chgData name="Andrew Green" userId="5c87a1a1-9dba-4e8d-80a3-ee66ced3ed9c" providerId="ADAL" clId="{0DE3EE83-1425-45A2-9AC6-715B38A26B30}" dt="2022-06-28T12:39:33.687" v="12221" actId="1076"/>
        <pc:sldMkLst>
          <pc:docMk/>
          <pc:sldMk cId="2020906766" sldId="407"/>
        </pc:sldMkLst>
        <pc:spChg chg="mod">
          <ac:chgData name="Andrew Green" userId="5c87a1a1-9dba-4e8d-80a3-ee66ced3ed9c" providerId="ADAL" clId="{0DE3EE83-1425-45A2-9AC6-715B38A26B30}" dt="2022-06-28T12:34:39.693" v="11398" actId="20577"/>
          <ac:spMkLst>
            <pc:docMk/>
            <pc:sldMk cId="2020906766" sldId="407"/>
            <ac:spMk id="2" creationId="{7904127F-F1DA-AFE2-1051-FFED49D519AB}"/>
          </ac:spMkLst>
        </pc:spChg>
        <pc:spChg chg="mod">
          <ac:chgData name="Andrew Green" userId="5c87a1a1-9dba-4e8d-80a3-ee66ced3ed9c" providerId="ADAL" clId="{0DE3EE83-1425-45A2-9AC6-715B38A26B30}" dt="2022-06-28T12:34:58.993" v="11482" actId="20577"/>
          <ac:spMkLst>
            <pc:docMk/>
            <pc:sldMk cId="2020906766" sldId="407"/>
            <ac:spMk id="3" creationId="{0C621D0F-8E2F-3BBB-D099-A1FF124DE627}"/>
          </ac:spMkLst>
        </pc:spChg>
        <pc:picChg chg="del">
          <ac:chgData name="Andrew Green" userId="5c87a1a1-9dba-4e8d-80a3-ee66ced3ed9c" providerId="ADAL" clId="{0DE3EE83-1425-45A2-9AC6-715B38A26B30}" dt="2022-06-28T12:33:54.458" v="11366" actId="478"/>
          <ac:picMkLst>
            <pc:docMk/>
            <pc:sldMk cId="2020906766" sldId="407"/>
            <ac:picMk id="5" creationId="{52C28EBC-5CD7-A08B-6EED-920ED835299F}"/>
          </ac:picMkLst>
        </pc:picChg>
        <pc:picChg chg="add del mod modCrop">
          <ac:chgData name="Andrew Green" userId="5c87a1a1-9dba-4e8d-80a3-ee66ced3ed9c" providerId="ADAL" clId="{0DE3EE83-1425-45A2-9AC6-715B38A26B30}" dt="2022-06-28T12:39:24.155" v="12216" actId="478"/>
          <ac:picMkLst>
            <pc:docMk/>
            <pc:sldMk cId="2020906766" sldId="407"/>
            <ac:picMk id="6" creationId="{9F7DD4CC-1162-1F0C-DDE2-81909A2F6A72}"/>
          </ac:picMkLst>
        </pc:picChg>
        <pc:picChg chg="add mod">
          <ac:chgData name="Andrew Green" userId="5c87a1a1-9dba-4e8d-80a3-ee66ced3ed9c" providerId="ADAL" clId="{0DE3EE83-1425-45A2-9AC6-715B38A26B30}" dt="2022-06-28T12:39:33.687" v="12221" actId="1076"/>
          <ac:picMkLst>
            <pc:docMk/>
            <pc:sldMk cId="2020906766" sldId="407"/>
            <ac:picMk id="8" creationId="{B5620E64-BA76-7B59-CB02-2B895795BC60}"/>
          </ac:picMkLst>
        </pc:picChg>
      </pc:sldChg>
      <pc:sldChg chg="addSp delSp modSp add mod modNotesTx">
        <pc:chgData name="Andrew Green" userId="5c87a1a1-9dba-4e8d-80a3-ee66ced3ed9c" providerId="ADAL" clId="{0DE3EE83-1425-45A2-9AC6-715B38A26B30}" dt="2022-06-28T12:48:56.430" v="13246" actId="113"/>
        <pc:sldMkLst>
          <pc:docMk/>
          <pc:sldMk cId="3911173077" sldId="408"/>
        </pc:sldMkLst>
        <pc:spChg chg="mod">
          <ac:chgData name="Andrew Green" userId="5c87a1a1-9dba-4e8d-80a3-ee66ced3ed9c" providerId="ADAL" clId="{0DE3EE83-1425-45A2-9AC6-715B38A26B30}" dt="2022-06-28T12:43:30.019" v="12259" actId="20577"/>
          <ac:spMkLst>
            <pc:docMk/>
            <pc:sldMk cId="3911173077" sldId="408"/>
            <ac:spMk id="2" creationId="{7904127F-F1DA-AFE2-1051-FFED49D519AB}"/>
          </ac:spMkLst>
        </pc:spChg>
        <pc:spChg chg="mod">
          <ac:chgData name="Andrew Green" userId="5c87a1a1-9dba-4e8d-80a3-ee66ced3ed9c" providerId="ADAL" clId="{0DE3EE83-1425-45A2-9AC6-715B38A26B30}" dt="2022-06-28T12:44:47.112" v="12502" actId="20577"/>
          <ac:spMkLst>
            <pc:docMk/>
            <pc:sldMk cId="3911173077" sldId="408"/>
            <ac:spMk id="3" creationId="{0C621D0F-8E2F-3BBB-D099-A1FF124DE627}"/>
          </ac:spMkLst>
        </pc:spChg>
        <pc:picChg chg="add mod modCrop">
          <ac:chgData name="Andrew Green" userId="5c87a1a1-9dba-4e8d-80a3-ee66ced3ed9c" providerId="ADAL" clId="{0DE3EE83-1425-45A2-9AC6-715B38A26B30}" dt="2022-06-28T12:44:51.548" v="12503" actId="1076"/>
          <ac:picMkLst>
            <pc:docMk/>
            <pc:sldMk cId="3911173077" sldId="408"/>
            <ac:picMk id="5" creationId="{0C5A7E22-A67F-D185-2A67-6EC7F842001A}"/>
          </ac:picMkLst>
        </pc:picChg>
        <pc:picChg chg="del">
          <ac:chgData name="Andrew Green" userId="5c87a1a1-9dba-4e8d-80a3-ee66ced3ed9c" providerId="ADAL" clId="{0DE3EE83-1425-45A2-9AC6-715B38A26B30}" dt="2022-06-28T12:43:31.622" v="12260" actId="478"/>
          <ac:picMkLst>
            <pc:docMk/>
            <pc:sldMk cId="3911173077" sldId="408"/>
            <ac:picMk id="8" creationId="{B5620E64-BA76-7B59-CB02-2B895795BC60}"/>
          </ac:picMkLst>
        </pc:picChg>
      </pc:sldChg>
      <pc:sldChg chg="addSp delSp modSp add mod modNotesTx">
        <pc:chgData name="Andrew Green" userId="5c87a1a1-9dba-4e8d-80a3-ee66ced3ed9c" providerId="ADAL" clId="{0DE3EE83-1425-45A2-9AC6-715B38A26B30}" dt="2022-06-28T12:58:27.356" v="13936" actId="20577"/>
        <pc:sldMkLst>
          <pc:docMk/>
          <pc:sldMk cId="1153262042" sldId="409"/>
        </pc:sldMkLst>
        <pc:spChg chg="mod">
          <ac:chgData name="Andrew Green" userId="5c87a1a1-9dba-4e8d-80a3-ee66ced3ed9c" providerId="ADAL" clId="{0DE3EE83-1425-45A2-9AC6-715B38A26B30}" dt="2022-06-28T12:51:12.344" v="13273" actId="20577"/>
          <ac:spMkLst>
            <pc:docMk/>
            <pc:sldMk cId="1153262042" sldId="409"/>
            <ac:spMk id="2" creationId="{7904127F-F1DA-AFE2-1051-FFED49D519AB}"/>
          </ac:spMkLst>
        </pc:spChg>
        <pc:spChg chg="mod">
          <ac:chgData name="Andrew Green" userId="5c87a1a1-9dba-4e8d-80a3-ee66ced3ed9c" providerId="ADAL" clId="{0DE3EE83-1425-45A2-9AC6-715B38A26B30}" dt="2022-06-28T12:51:20.295" v="13286" actId="20577"/>
          <ac:spMkLst>
            <pc:docMk/>
            <pc:sldMk cId="1153262042" sldId="409"/>
            <ac:spMk id="3" creationId="{0C621D0F-8E2F-3BBB-D099-A1FF124DE627}"/>
          </ac:spMkLst>
        </pc:spChg>
        <pc:picChg chg="del">
          <ac:chgData name="Andrew Green" userId="5c87a1a1-9dba-4e8d-80a3-ee66ced3ed9c" providerId="ADAL" clId="{0DE3EE83-1425-45A2-9AC6-715B38A26B30}" dt="2022-06-28T12:50:30.213" v="13248" actId="478"/>
          <ac:picMkLst>
            <pc:docMk/>
            <pc:sldMk cId="1153262042" sldId="409"/>
            <ac:picMk id="5" creationId="{0C5A7E22-A67F-D185-2A67-6EC7F842001A}"/>
          </ac:picMkLst>
        </pc:picChg>
        <pc:picChg chg="add mod modCrop">
          <ac:chgData name="Andrew Green" userId="5c87a1a1-9dba-4e8d-80a3-ee66ced3ed9c" providerId="ADAL" clId="{0DE3EE83-1425-45A2-9AC6-715B38A26B30}" dt="2022-06-28T12:51:55.476" v="13294" actId="1076"/>
          <ac:picMkLst>
            <pc:docMk/>
            <pc:sldMk cId="1153262042" sldId="409"/>
            <ac:picMk id="6" creationId="{67FAC795-160D-C123-57B8-B3B8D20ABCF2}"/>
          </ac:picMkLst>
        </pc:picChg>
      </pc:sldChg>
      <pc:sldChg chg="addSp delSp modSp add mod modNotesTx">
        <pc:chgData name="Andrew Green" userId="5c87a1a1-9dba-4e8d-80a3-ee66ced3ed9c" providerId="ADAL" clId="{0DE3EE83-1425-45A2-9AC6-715B38A26B30}" dt="2022-06-28T13:01:50.553" v="14723" actId="20577"/>
        <pc:sldMkLst>
          <pc:docMk/>
          <pc:sldMk cId="3935538590" sldId="410"/>
        </pc:sldMkLst>
        <pc:spChg chg="mod">
          <ac:chgData name="Andrew Green" userId="5c87a1a1-9dba-4e8d-80a3-ee66ced3ed9c" providerId="ADAL" clId="{0DE3EE83-1425-45A2-9AC6-715B38A26B30}" dt="2022-06-28T12:57:38.175" v="13776" actId="20577"/>
          <ac:spMkLst>
            <pc:docMk/>
            <pc:sldMk cId="3935538590" sldId="410"/>
            <ac:spMk id="2" creationId="{7904127F-F1DA-AFE2-1051-FFED49D519AB}"/>
          </ac:spMkLst>
        </pc:spChg>
        <pc:spChg chg="mod">
          <ac:chgData name="Andrew Green" userId="5c87a1a1-9dba-4e8d-80a3-ee66ced3ed9c" providerId="ADAL" clId="{0DE3EE83-1425-45A2-9AC6-715B38A26B30}" dt="2022-06-28T12:58:04.468" v="13922" actId="20577"/>
          <ac:spMkLst>
            <pc:docMk/>
            <pc:sldMk cId="3935538590" sldId="410"/>
            <ac:spMk id="3" creationId="{0C621D0F-8E2F-3BBB-D099-A1FF124DE627}"/>
          </ac:spMkLst>
        </pc:spChg>
        <pc:picChg chg="add mod">
          <ac:chgData name="Andrew Green" userId="5c87a1a1-9dba-4e8d-80a3-ee66ced3ed9c" providerId="ADAL" clId="{0DE3EE83-1425-45A2-9AC6-715B38A26B30}" dt="2022-06-28T12:58:09.529" v="13923" actId="1076"/>
          <ac:picMkLst>
            <pc:docMk/>
            <pc:sldMk cId="3935538590" sldId="410"/>
            <ac:picMk id="5" creationId="{2F40BDA8-0915-8458-533C-0025FD359DCD}"/>
          </ac:picMkLst>
        </pc:picChg>
        <pc:picChg chg="del">
          <ac:chgData name="Andrew Green" userId="5c87a1a1-9dba-4e8d-80a3-ee66ced3ed9c" providerId="ADAL" clId="{0DE3EE83-1425-45A2-9AC6-715B38A26B30}" dt="2022-06-28T12:57:18.584" v="13754" actId="478"/>
          <ac:picMkLst>
            <pc:docMk/>
            <pc:sldMk cId="3935538590" sldId="410"/>
            <ac:picMk id="6" creationId="{67FAC795-160D-C123-57B8-B3B8D20ABCF2}"/>
          </ac:picMkLst>
        </pc:picChg>
      </pc:sldChg>
      <pc:sldChg chg="addSp delSp modSp add mod modNotesTx">
        <pc:chgData name="Andrew Green" userId="5c87a1a1-9dba-4e8d-80a3-ee66ced3ed9c" providerId="ADAL" clId="{0DE3EE83-1425-45A2-9AC6-715B38A26B30}" dt="2022-06-28T13:26:57.838" v="15774" actId="20577"/>
        <pc:sldMkLst>
          <pc:docMk/>
          <pc:sldMk cId="3648889815" sldId="411"/>
        </pc:sldMkLst>
        <pc:spChg chg="mod">
          <ac:chgData name="Andrew Green" userId="5c87a1a1-9dba-4e8d-80a3-ee66ced3ed9c" providerId="ADAL" clId="{0DE3EE83-1425-45A2-9AC6-715B38A26B30}" dt="2022-06-28T13:26:57.838" v="15774" actId="20577"/>
          <ac:spMkLst>
            <pc:docMk/>
            <pc:sldMk cId="3648889815" sldId="411"/>
            <ac:spMk id="2" creationId="{7904127F-F1DA-AFE2-1051-FFED49D519AB}"/>
          </ac:spMkLst>
        </pc:spChg>
        <pc:spChg chg="mod">
          <ac:chgData name="Andrew Green" userId="5c87a1a1-9dba-4e8d-80a3-ee66ced3ed9c" providerId="ADAL" clId="{0DE3EE83-1425-45A2-9AC6-715B38A26B30}" dt="2022-06-28T13:05:25.886" v="14847" actId="20577"/>
          <ac:spMkLst>
            <pc:docMk/>
            <pc:sldMk cId="3648889815" sldId="411"/>
            <ac:spMk id="3" creationId="{0C621D0F-8E2F-3BBB-D099-A1FF124DE627}"/>
          </ac:spMkLst>
        </pc:spChg>
        <pc:picChg chg="del">
          <ac:chgData name="Andrew Green" userId="5c87a1a1-9dba-4e8d-80a3-ee66ced3ed9c" providerId="ADAL" clId="{0DE3EE83-1425-45A2-9AC6-715B38A26B30}" dt="2022-06-28T13:04:30.041" v="14725" actId="478"/>
          <ac:picMkLst>
            <pc:docMk/>
            <pc:sldMk cId="3648889815" sldId="411"/>
            <ac:picMk id="5" creationId="{2F40BDA8-0915-8458-533C-0025FD359DCD}"/>
          </ac:picMkLst>
        </pc:picChg>
        <pc:picChg chg="add mod modCrop">
          <ac:chgData name="Andrew Green" userId="5c87a1a1-9dba-4e8d-80a3-ee66ced3ed9c" providerId="ADAL" clId="{0DE3EE83-1425-45A2-9AC6-715B38A26B30}" dt="2022-06-28T13:05:30.821" v="14848" actId="1076"/>
          <ac:picMkLst>
            <pc:docMk/>
            <pc:sldMk cId="3648889815" sldId="411"/>
            <ac:picMk id="6" creationId="{2EDC222B-2931-FE03-12F9-7836EF8A5165}"/>
          </ac:picMkLst>
        </pc:picChg>
      </pc:sldChg>
      <pc:sldChg chg="addSp delSp modSp add mod modNotesTx">
        <pc:chgData name="Andrew Green" userId="5c87a1a1-9dba-4e8d-80a3-ee66ced3ed9c" providerId="ADAL" clId="{0DE3EE83-1425-45A2-9AC6-715B38A26B30}" dt="2022-06-28T13:30:40.259" v="16462" actId="20577"/>
        <pc:sldMkLst>
          <pc:docMk/>
          <pc:sldMk cId="3861403781" sldId="412"/>
        </pc:sldMkLst>
        <pc:spChg chg="mod">
          <ac:chgData name="Andrew Green" userId="5c87a1a1-9dba-4e8d-80a3-ee66ced3ed9c" providerId="ADAL" clId="{0DE3EE83-1425-45A2-9AC6-715B38A26B30}" dt="2022-06-28T13:27:11.355" v="15788" actId="20577"/>
          <ac:spMkLst>
            <pc:docMk/>
            <pc:sldMk cId="3861403781" sldId="412"/>
            <ac:spMk id="2" creationId="{7904127F-F1DA-AFE2-1051-FFED49D519AB}"/>
          </ac:spMkLst>
        </pc:spChg>
        <pc:spChg chg="mod">
          <ac:chgData name="Andrew Green" userId="5c87a1a1-9dba-4e8d-80a3-ee66ced3ed9c" providerId="ADAL" clId="{0DE3EE83-1425-45A2-9AC6-715B38A26B30}" dt="2022-06-28T13:27:43.550" v="15851" actId="20577"/>
          <ac:spMkLst>
            <pc:docMk/>
            <pc:sldMk cId="3861403781" sldId="412"/>
            <ac:spMk id="3" creationId="{0C621D0F-8E2F-3BBB-D099-A1FF124DE627}"/>
          </ac:spMkLst>
        </pc:spChg>
        <pc:picChg chg="add mod modCrop">
          <ac:chgData name="Andrew Green" userId="5c87a1a1-9dba-4e8d-80a3-ee66ced3ed9c" providerId="ADAL" clId="{0DE3EE83-1425-45A2-9AC6-715B38A26B30}" dt="2022-06-28T13:27:48.154" v="15852" actId="1076"/>
          <ac:picMkLst>
            <pc:docMk/>
            <pc:sldMk cId="3861403781" sldId="412"/>
            <ac:picMk id="5" creationId="{6ED69CA5-4F48-CE35-7484-17D703904192}"/>
          </ac:picMkLst>
        </pc:picChg>
        <pc:picChg chg="del">
          <ac:chgData name="Andrew Green" userId="5c87a1a1-9dba-4e8d-80a3-ee66ced3ed9c" providerId="ADAL" clId="{0DE3EE83-1425-45A2-9AC6-715B38A26B30}" dt="2022-06-28T13:27:25.088" v="15820" actId="478"/>
          <ac:picMkLst>
            <pc:docMk/>
            <pc:sldMk cId="3861403781" sldId="412"/>
            <ac:picMk id="6" creationId="{2EDC222B-2931-FE03-12F9-7836EF8A5165}"/>
          </ac:picMkLst>
        </pc:picChg>
      </pc:sldChg>
      <pc:sldChg chg="addSp delSp modSp add mod modNotesTx">
        <pc:chgData name="Andrew Green" userId="5c87a1a1-9dba-4e8d-80a3-ee66ced3ed9c" providerId="ADAL" clId="{0DE3EE83-1425-45A2-9AC6-715B38A26B30}" dt="2022-06-28T13:37:38.236" v="17714" actId="20577"/>
        <pc:sldMkLst>
          <pc:docMk/>
          <pc:sldMk cId="131246743" sldId="413"/>
        </pc:sldMkLst>
        <pc:spChg chg="mod">
          <ac:chgData name="Andrew Green" userId="5c87a1a1-9dba-4e8d-80a3-ee66ced3ed9c" providerId="ADAL" clId="{0DE3EE83-1425-45A2-9AC6-715B38A26B30}" dt="2022-06-28T13:32:19.248" v="16552" actId="20577"/>
          <ac:spMkLst>
            <pc:docMk/>
            <pc:sldMk cId="131246743" sldId="413"/>
            <ac:spMk id="3" creationId="{0C621D0F-8E2F-3BBB-D099-A1FF124DE627}"/>
          </ac:spMkLst>
        </pc:spChg>
        <pc:picChg chg="del">
          <ac:chgData name="Andrew Green" userId="5c87a1a1-9dba-4e8d-80a3-ee66ced3ed9c" providerId="ADAL" clId="{0DE3EE83-1425-45A2-9AC6-715B38A26B30}" dt="2022-06-28T13:31:40.181" v="16464" actId="478"/>
          <ac:picMkLst>
            <pc:docMk/>
            <pc:sldMk cId="131246743" sldId="413"/>
            <ac:picMk id="5" creationId="{6ED69CA5-4F48-CE35-7484-17D703904192}"/>
          </ac:picMkLst>
        </pc:picChg>
        <pc:picChg chg="add mod modCrop">
          <ac:chgData name="Andrew Green" userId="5c87a1a1-9dba-4e8d-80a3-ee66ced3ed9c" providerId="ADAL" clId="{0DE3EE83-1425-45A2-9AC6-715B38A26B30}" dt="2022-06-28T13:31:59.490" v="16474" actId="1076"/>
          <ac:picMkLst>
            <pc:docMk/>
            <pc:sldMk cId="131246743" sldId="413"/>
            <ac:picMk id="6" creationId="{0E6F461B-C8B2-4931-2764-F5531E32C01C}"/>
          </ac:picMkLst>
        </pc:picChg>
      </pc:sldChg>
      <pc:sldChg chg="addSp delSp modSp add mod modNotesTx">
        <pc:chgData name="Andrew Green" userId="5c87a1a1-9dba-4e8d-80a3-ee66ced3ed9c" providerId="ADAL" clId="{0DE3EE83-1425-45A2-9AC6-715B38A26B30}" dt="2022-06-28T13:42:36.690" v="18645" actId="20577"/>
        <pc:sldMkLst>
          <pc:docMk/>
          <pc:sldMk cId="3577102652" sldId="414"/>
        </pc:sldMkLst>
        <pc:spChg chg="mod">
          <ac:chgData name="Andrew Green" userId="5c87a1a1-9dba-4e8d-80a3-ee66ced3ed9c" providerId="ADAL" clId="{0DE3EE83-1425-45A2-9AC6-715B38A26B30}" dt="2022-06-28T13:38:34.707" v="17760" actId="20577"/>
          <ac:spMkLst>
            <pc:docMk/>
            <pc:sldMk cId="3577102652" sldId="414"/>
            <ac:spMk id="3" creationId="{0C621D0F-8E2F-3BBB-D099-A1FF124DE627}"/>
          </ac:spMkLst>
        </pc:spChg>
        <pc:picChg chg="add mod modCrop">
          <ac:chgData name="Andrew Green" userId="5c87a1a1-9dba-4e8d-80a3-ee66ced3ed9c" providerId="ADAL" clId="{0DE3EE83-1425-45A2-9AC6-715B38A26B30}" dt="2022-06-28T13:38:43.237" v="17763" actId="1076"/>
          <ac:picMkLst>
            <pc:docMk/>
            <pc:sldMk cId="3577102652" sldId="414"/>
            <ac:picMk id="5" creationId="{6F7775E5-EDCA-E22A-E9E3-2B078422F7E7}"/>
          </ac:picMkLst>
        </pc:picChg>
        <pc:picChg chg="del">
          <ac:chgData name="Andrew Green" userId="5c87a1a1-9dba-4e8d-80a3-ee66ced3ed9c" providerId="ADAL" clId="{0DE3EE83-1425-45A2-9AC6-715B38A26B30}" dt="2022-06-28T13:38:08.736" v="17716" actId="478"/>
          <ac:picMkLst>
            <pc:docMk/>
            <pc:sldMk cId="3577102652" sldId="414"/>
            <ac:picMk id="6" creationId="{0E6F461B-C8B2-4931-2764-F5531E32C01C}"/>
          </ac:picMkLst>
        </pc:picChg>
      </pc:sldChg>
      <pc:sldChg chg="addSp delSp modSp add mod ord modNotesTx">
        <pc:chgData name="Andrew Green" userId="5c87a1a1-9dba-4e8d-80a3-ee66ced3ed9c" providerId="ADAL" clId="{0DE3EE83-1425-45A2-9AC6-715B38A26B30}" dt="2022-06-28T13:53:53.354" v="20057" actId="20577"/>
        <pc:sldMkLst>
          <pc:docMk/>
          <pc:sldMk cId="653874128" sldId="415"/>
        </pc:sldMkLst>
        <pc:spChg chg="mod">
          <ac:chgData name="Andrew Green" userId="5c87a1a1-9dba-4e8d-80a3-ee66ced3ed9c" providerId="ADAL" clId="{0DE3EE83-1425-45A2-9AC6-715B38A26B30}" dt="2022-06-28T13:44:11.615" v="18654" actId="20577"/>
          <ac:spMkLst>
            <pc:docMk/>
            <pc:sldMk cId="653874128" sldId="415"/>
            <ac:spMk id="2" creationId="{7904127F-F1DA-AFE2-1051-FFED49D519AB}"/>
          </ac:spMkLst>
        </pc:spChg>
        <pc:spChg chg="mod">
          <ac:chgData name="Andrew Green" userId="5c87a1a1-9dba-4e8d-80a3-ee66ced3ed9c" providerId="ADAL" clId="{0DE3EE83-1425-45A2-9AC6-715B38A26B30}" dt="2022-06-28T13:44:23.326" v="18691" actId="20577"/>
          <ac:spMkLst>
            <pc:docMk/>
            <pc:sldMk cId="653874128" sldId="415"/>
            <ac:spMk id="3" creationId="{0C621D0F-8E2F-3BBB-D099-A1FF124DE627}"/>
          </ac:spMkLst>
        </pc:spChg>
        <pc:picChg chg="del">
          <ac:chgData name="Andrew Green" userId="5c87a1a1-9dba-4e8d-80a3-ee66ced3ed9c" providerId="ADAL" clId="{0DE3EE83-1425-45A2-9AC6-715B38A26B30}" dt="2022-06-28T13:44:25.392" v="18692" actId="478"/>
          <ac:picMkLst>
            <pc:docMk/>
            <pc:sldMk cId="653874128" sldId="415"/>
            <ac:picMk id="5" creationId="{6ED69CA5-4F48-CE35-7484-17D703904192}"/>
          </ac:picMkLst>
        </pc:picChg>
        <pc:picChg chg="add del">
          <ac:chgData name="Andrew Green" userId="5c87a1a1-9dba-4e8d-80a3-ee66ced3ed9c" providerId="ADAL" clId="{0DE3EE83-1425-45A2-9AC6-715B38A26B30}" dt="2022-06-28T13:44:29.070" v="18694" actId="478"/>
          <ac:picMkLst>
            <pc:docMk/>
            <pc:sldMk cId="653874128" sldId="415"/>
            <ac:picMk id="6" creationId="{76040B1A-2452-4DED-1995-AFAA868C0775}"/>
          </ac:picMkLst>
        </pc:picChg>
        <pc:picChg chg="add mod modCrop">
          <ac:chgData name="Andrew Green" userId="5c87a1a1-9dba-4e8d-80a3-ee66ced3ed9c" providerId="ADAL" clId="{0DE3EE83-1425-45A2-9AC6-715B38A26B30}" dt="2022-06-28T13:45:07.662" v="18700" actId="1076"/>
          <ac:picMkLst>
            <pc:docMk/>
            <pc:sldMk cId="653874128" sldId="415"/>
            <ac:picMk id="8" creationId="{08E8C6C8-5A4F-76F9-8A4D-2B8064179D18}"/>
          </ac:picMkLst>
        </pc:picChg>
      </pc:sldChg>
      <pc:sldChg chg="add del">
        <pc:chgData name="Andrew Green" userId="5c87a1a1-9dba-4e8d-80a3-ee66ced3ed9c" providerId="ADAL" clId="{0DE3EE83-1425-45A2-9AC6-715B38A26B30}" dt="2022-06-28T13:44:01.024" v="18647" actId="47"/>
        <pc:sldMkLst>
          <pc:docMk/>
          <pc:sldMk cId="2486106128" sldId="415"/>
        </pc:sldMkLst>
      </pc:sldChg>
      <pc:sldChg chg="addSp delSp modSp add mod modNotesTx">
        <pc:chgData name="Andrew Green" userId="5c87a1a1-9dba-4e8d-80a3-ee66ced3ed9c" providerId="ADAL" clId="{0DE3EE83-1425-45A2-9AC6-715B38A26B30}" dt="2022-06-28T13:53:23.293" v="20048" actId="20577"/>
        <pc:sldMkLst>
          <pc:docMk/>
          <pc:sldMk cId="3286119547" sldId="416"/>
        </pc:sldMkLst>
        <pc:spChg chg="mod">
          <ac:chgData name="Andrew Green" userId="5c87a1a1-9dba-4e8d-80a3-ee66ced3ed9c" providerId="ADAL" clId="{0DE3EE83-1425-45A2-9AC6-715B38A26B30}" dt="2022-06-28T13:47:49.976" v="18908" actId="20577"/>
          <ac:spMkLst>
            <pc:docMk/>
            <pc:sldMk cId="3286119547" sldId="416"/>
            <ac:spMk id="3" creationId="{0C621D0F-8E2F-3BBB-D099-A1FF124DE627}"/>
          </ac:spMkLst>
        </pc:spChg>
        <pc:picChg chg="add mod">
          <ac:chgData name="Andrew Green" userId="5c87a1a1-9dba-4e8d-80a3-ee66ced3ed9c" providerId="ADAL" clId="{0DE3EE83-1425-45A2-9AC6-715B38A26B30}" dt="2022-06-28T13:47:36.989" v="18872" actId="1076"/>
          <ac:picMkLst>
            <pc:docMk/>
            <pc:sldMk cId="3286119547" sldId="416"/>
            <ac:picMk id="5" creationId="{1C6E50AD-B0B9-49A0-E04D-3646ACA5BC88}"/>
          </ac:picMkLst>
        </pc:picChg>
        <pc:picChg chg="del">
          <ac:chgData name="Andrew Green" userId="5c87a1a1-9dba-4e8d-80a3-ee66ced3ed9c" providerId="ADAL" clId="{0DE3EE83-1425-45A2-9AC6-715B38A26B30}" dt="2022-06-28T13:47:25.347" v="18867" actId="478"/>
          <ac:picMkLst>
            <pc:docMk/>
            <pc:sldMk cId="3286119547" sldId="416"/>
            <ac:picMk id="8" creationId="{08E8C6C8-5A4F-76F9-8A4D-2B8064179D18}"/>
          </ac:picMkLst>
        </pc:picChg>
      </pc:sldChg>
      <pc:sldChg chg="addSp delSp modSp add mod modNotesTx">
        <pc:chgData name="Andrew Green" userId="5c87a1a1-9dba-4e8d-80a3-ee66ced3ed9c" providerId="ADAL" clId="{0DE3EE83-1425-45A2-9AC6-715B38A26B30}" dt="2022-06-28T14:00:24.916" v="20828" actId="20577"/>
        <pc:sldMkLst>
          <pc:docMk/>
          <pc:sldMk cId="1164892578" sldId="417"/>
        </pc:sldMkLst>
        <pc:spChg chg="mod">
          <ac:chgData name="Andrew Green" userId="5c87a1a1-9dba-4e8d-80a3-ee66ced3ed9c" providerId="ADAL" clId="{0DE3EE83-1425-45A2-9AC6-715B38A26B30}" dt="2022-06-28T13:54:14.699" v="20107" actId="20577"/>
          <ac:spMkLst>
            <pc:docMk/>
            <pc:sldMk cId="1164892578" sldId="417"/>
            <ac:spMk id="2" creationId="{7904127F-F1DA-AFE2-1051-FFED49D519AB}"/>
          </ac:spMkLst>
        </pc:spChg>
        <pc:spChg chg="mod">
          <ac:chgData name="Andrew Green" userId="5c87a1a1-9dba-4e8d-80a3-ee66ced3ed9c" providerId="ADAL" clId="{0DE3EE83-1425-45A2-9AC6-715B38A26B30}" dt="2022-06-28T13:55:35.590" v="20184" actId="20577"/>
          <ac:spMkLst>
            <pc:docMk/>
            <pc:sldMk cId="1164892578" sldId="417"/>
            <ac:spMk id="3" creationId="{0C621D0F-8E2F-3BBB-D099-A1FF124DE627}"/>
          </ac:spMkLst>
        </pc:spChg>
        <pc:picChg chg="del">
          <ac:chgData name="Andrew Green" userId="5c87a1a1-9dba-4e8d-80a3-ee66ced3ed9c" providerId="ADAL" clId="{0DE3EE83-1425-45A2-9AC6-715B38A26B30}" dt="2022-06-28T13:54:21.275" v="20108" actId="478"/>
          <ac:picMkLst>
            <pc:docMk/>
            <pc:sldMk cId="1164892578" sldId="417"/>
            <ac:picMk id="5" creationId="{1C6E50AD-B0B9-49A0-E04D-3646ACA5BC88}"/>
          </ac:picMkLst>
        </pc:picChg>
        <pc:picChg chg="add mod modCrop">
          <ac:chgData name="Andrew Green" userId="5c87a1a1-9dba-4e8d-80a3-ee66ced3ed9c" providerId="ADAL" clId="{0DE3EE83-1425-45A2-9AC6-715B38A26B30}" dt="2022-06-28T13:55:49.335" v="20187" actId="1076"/>
          <ac:picMkLst>
            <pc:docMk/>
            <pc:sldMk cId="1164892578" sldId="417"/>
            <ac:picMk id="6" creationId="{E047920C-B8C9-9EC5-DC9B-7E1C415B0FE7}"/>
          </ac:picMkLst>
        </pc:picChg>
      </pc:sldChg>
      <pc:sldChg chg="addSp delSp modSp add mod modNotesTx">
        <pc:chgData name="Andrew Green" userId="5c87a1a1-9dba-4e8d-80a3-ee66ced3ed9c" providerId="ADAL" clId="{0DE3EE83-1425-45A2-9AC6-715B38A26B30}" dt="2022-06-28T14:12:44.468" v="21368" actId="20577"/>
        <pc:sldMkLst>
          <pc:docMk/>
          <pc:sldMk cId="2652990955" sldId="418"/>
        </pc:sldMkLst>
        <pc:spChg chg="mod">
          <ac:chgData name="Andrew Green" userId="5c87a1a1-9dba-4e8d-80a3-ee66ced3ed9c" providerId="ADAL" clId="{0DE3EE83-1425-45A2-9AC6-715B38A26B30}" dt="2022-06-28T14:01:14.391" v="20860" actId="20577"/>
          <ac:spMkLst>
            <pc:docMk/>
            <pc:sldMk cId="2652990955" sldId="418"/>
            <ac:spMk id="2" creationId="{7904127F-F1DA-AFE2-1051-FFED49D519AB}"/>
          </ac:spMkLst>
        </pc:spChg>
        <pc:spChg chg="mod">
          <ac:chgData name="Andrew Green" userId="5c87a1a1-9dba-4e8d-80a3-ee66ced3ed9c" providerId="ADAL" clId="{0DE3EE83-1425-45A2-9AC6-715B38A26B30}" dt="2022-06-28T14:02:04.305" v="21046" actId="20577"/>
          <ac:spMkLst>
            <pc:docMk/>
            <pc:sldMk cId="2652990955" sldId="418"/>
            <ac:spMk id="3" creationId="{0C621D0F-8E2F-3BBB-D099-A1FF124DE627}"/>
          </ac:spMkLst>
        </pc:spChg>
        <pc:picChg chg="add mod modCrop">
          <ac:chgData name="Andrew Green" userId="5c87a1a1-9dba-4e8d-80a3-ee66ced3ed9c" providerId="ADAL" clId="{0DE3EE83-1425-45A2-9AC6-715B38A26B30}" dt="2022-06-28T14:02:40.687" v="21050" actId="732"/>
          <ac:picMkLst>
            <pc:docMk/>
            <pc:sldMk cId="2652990955" sldId="418"/>
            <ac:picMk id="5" creationId="{7983664B-5E8C-1854-0F81-3C224903C4E0}"/>
          </ac:picMkLst>
        </pc:picChg>
        <pc:picChg chg="del">
          <ac:chgData name="Andrew Green" userId="5c87a1a1-9dba-4e8d-80a3-ee66ced3ed9c" providerId="ADAL" clId="{0DE3EE83-1425-45A2-9AC6-715B38A26B30}" dt="2022-06-28T14:01:16.817" v="20861" actId="478"/>
          <ac:picMkLst>
            <pc:docMk/>
            <pc:sldMk cId="2652990955" sldId="418"/>
            <ac:picMk id="6" creationId="{E047920C-B8C9-9EC5-DC9B-7E1C415B0FE7}"/>
          </ac:picMkLst>
        </pc:picChg>
      </pc:sldChg>
      <pc:sldChg chg="addSp delSp modSp add mod modNotesTx">
        <pc:chgData name="Andrew Green" userId="5c87a1a1-9dba-4e8d-80a3-ee66ced3ed9c" providerId="ADAL" clId="{0DE3EE83-1425-45A2-9AC6-715B38A26B30}" dt="2022-06-28T14:15:43.896" v="21510" actId="20577"/>
        <pc:sldMkLst>
          <pc:docMk/>
          <pc:sldMk cId="3271127865" sldId="419"/>
        </pc:sldMkLst>
        <pc:spChg chg="mod">
          <ac:chgData name="Andrew Green" userId="5c87a1a1-9dba-4e8d-80a3-ee66ced3ed9c" providerId="ADAL" clId="{0DE3EE83-1425-45A2-9AC6-715B38A26B30}" dt="2022-06-28T14:13:33.135" v="21427" actId="20577"/>
          <ac:spMkLst>
            <pc:docMk/>
            <pc:sldMk cId="3271127865" sldId="419"/>
            <ac:spMk id="3" creationId="{0C621D0F-8E2F-3BBB-D099-A1FF124DE627}"/>
          </ac:spMkLst>
        </pc:spChg>
        <pc:picChg chg="del">
          <ac:chgData name="Andrew Green" userId="5c87a1a1-9dba-4e8d-80a3-ee66ced3ed9c" providerId="ADAL" clId="{0DE3EE83-1425-45A2-9AC6-715B38A26B30}" dt="2022-06-28T14:13:35.140" v="21428" actId="478"/>
          <ac:picMkLst>
            <pc:docMk/>
            <pc:sldMk cId="3271127865" sldId="419"/>
            <ac:picMk id="5" creationId="{7983664B-5E8C-1854-0F81-3C224903C4E0}"/>
          </ac:picMkLst>
        </pc:picChg>
        <pc:picChg chg="add mod">
          <ac:chgData name="Andrew Green" userId="5c87a1a1-9dba-4e8d-80a3-ee66ced3ed9c" providerId="ADAL" clId="{0DE3EE83-1425-45A2-9AC6-715B38A26B30}" dt="2022-06-28T14:13:52.656" v="21433" actId="1076"/>
          <ac:picMkLst>
            <pc:docMk/>
            <pc:sldMk cId="3271127865" sldId="419"/>
            <ac:picMk id="6" creationId="{158197B9-5489-16C1-39A0-3C72DF438ADD}"/>
          </ac:picMkLst>
        </pc:picChg>
      </pc:sldChg>
      <pc:sldChg chg="addSp delSp modSp add mod modNotesTx">
        <pc:chgData name="Andrew Green" userId="5c87a1a1-9dba-4e8d-80a3-ee66ced3ed9c" providerId="ADAL" clId="{0DE3EE83-1425-45A2-9AC6-715B38A26B30}" dt="2022-06-28T14:15:36.807" v="21504" actId="20577"/>
        <pc:sldMkLst>
          <pc:docMk/>
          <pc:sldMk cId="3895669046" sldId="420"/>
        </pc:sldMkLst>
        <pc:spChg chg="mod">
          <ac:chgData name="Andrew Green" userId="5c87a1a1-9dba-4e8d-80a3-ee66ced3ed9c" providerId="ADAL" clId="{0DE3EE83-1425-45A2-9AC6-715B38A26B30}" dt="2022-06-28T14:14:14.097" v="21484" actId="20577"/>
          <ac:spMkLst>
            <pc:docMk/>
            <pc:sldMk cId="3895669046" sldId="420"/>
            <ac:spMk id="3" creationId="{0C621D0F-8E2F-3BBB-D099-A1FF124DE627}"/>
          </ac:spMkLst>
        </pc:spChg>
        <pc:picChg chg="add mod modCrop">
          <ac:chgData name="Andrew Green" userId="5c87a1a1-9dba-4e8d-80a3-ee66ced3ed9c" providerId="ADAL" clId="{0DE3EE83-1425-45A2-9AC6-715B38A26B30}" dt="2022-06-28T14:15:17.803" v="21492" actId="1076"/>
          <ac:picMkLst>
            <pc:docMk/>
            <pc:sldMk cId="3895669046" sldId="420"/>
            <ac:picMk id="5" creationId="{7259632D-37AE-F9F5-D609-54C03DDFF594}"/>
          </ac:picMkLst>
        </pc:picChg>
        <pc:picChg chg="del">
          <ac:chgData name="Andrew Green" userId="5c87a1a1-9dba-4e8d-80a3-ee66ced3ed9c" providerId="ADAL" clId="{0DE3EE83-1425-45A2-9AC6-715B38A26B30}" dt="2022-06-28T14:14:17.043" v="21485" actId="478"/>
          <ac:picMkLst>
            <pc:docMk/>
            <pc:sldMk cId="3895669046" sldId="420"/>
            <ac:picMk id="6" creationId="{158197B9-5489-16C1-39A0-3C72DF438ADD}"/>
          </ac:picMkLst>
        </pc:picChg>
      </pc:sldChg>
      <pc:sldChg chg="addSp delSp modSp add mod ord modNotesTx">
        <pc:chgData name="Andrew Green" userId="5c87a1a1-9dba-4e8d-80a3-ee66ced3ed9c" providerId="ADAL" clId="{0DE3EE83-1425-45A2-9AC6-715B38A26B30}" dt="2022-06-28T14:17:08.893" v="21534" actId="20577"/>
        <pc:sldMkLst>
          <pc:docMk/>
          <pc:sldMk cId="3777861501" sldId="421"/>
        </pc:sldMkLst>
        <pc:picChg chg="add mod modCrop">
          <ac:chgData name="Andrew Green" userId="5c87a1a1-9dba-4e8d-80a3-ee66ced3ed9c" providerId="ADAL" clId="{0DE3EE83-1425-45A2-9AC6-715B38A26B30}" dt="2022-06-28T14:16:55.867" v="21524" actId="1076"/>
          <ac:picMkLst>
            <pc:docMk/>
            <pc:sldMk cId="3777861501" sldId="421"/>
            <ac:picMk id="5" creationId="{93C844E2-2706-37A9-40C5-99A31029940E}"/>
          </ac:picMkLst>
        </pc:picChg>
        <pc:picChg chg="del">
          <ac:chgData name="Andrew Green" userId="5c87a1a1-9dba-4e8d-80a3-ee66ced3ed9c" providerId="ADAL" clId="{0DE3EE83-1425-45A2-9AC6-715B38A26B30}" dt="2022-06-28T14:15:59.021" v="21514" actId="478"/>
          <ac:picMkLst>
            <pc:docMk/>
            <pc:sldMk cId="3777861501" sldId="421"/>
            <ac:picMk id="6" creationId="{158197B9-5489-16C1-39A0-3C72DF438ADD}"/>
          </ac:picMkLst>
        </pc:picChg>
      </pc:sldChg>
      <pc:sldChg chg="addSp delSp modSp add mod modNotesTx">
        <pc:chgData name="Andrew Green" userId="5c87a1a1-9dba-4e8d-80a3-ee66ced3ed9c" providerId="ADAL" clId="{0DE3EE83-1425-45A2-9AC6-715B38A26B30}" dt="2022-06-28T14:19:19.867" v="21613" actId="20577"/>
        <pc:sldMkLst>
          <pc:docMk/>
          <pc:sldMk cId="302769190" sldId="422"/>
        </pc:sldMkLst>
        <pc:spChg chg="mod">
          <ac:chgData name="Andrew Green" userId="5c87a1a1-9dba-4e8d-80a3-ee66ced3ed9c" providerId="ADAL" clId="{0DE3EE83-1425-45A2-9AC6-715B38A26B30}" dt="2022-06-28T14:18:45.385" v="21547" actId="20577"/>
          <ac:spMkLst>
            <pc:docMk/>
            <pc:sldMk cId="302769190" sldId="422"/>
            <ac:spMk id="3" creationId="{0C621D0F-8E2F-3BBB-D099-A1FF124DE627}"/>
          </ac:spMkLst>
        </pc:spChg>
        <pc:picChg chg="del">
          <ac:chgData name="Andrew Green" userId="5c87a1a1-9dba-4e8d-80a3-ee66ced3ed9c" providerId="ADAL" clId="{0DE3EE83-1425-45A2-9AC6-715B38A26B30}" dt="2022-06-28T14:18:20.237" v="21536" actId="478"/>
          <ac:picMkLst>
            <pc:docMk/>
            <pc:sldMk cId="302769190" sldId="422"/>
            <ac:picMk id="5" creationId="{7259632D-37AE-F9F5-D609-54C03DDFF594}"/>
          </ac:picMkLst>
        </pc:picChg>
        <pc:picChg chg="add mod modCrop">
          <ac:chgData name="Andrew Green" userId="5c87a1a1-9dba-4e8d-80a3-ee66ced3ed9c" providerId="ADAL" clId="{0DE3EE83-1425-45A2-9AC6-715B38A26B30}" dt="2022-06-28T14:18:49.989" v="21549" actId="1076"/>
          <ac:picMkLst>
            <pc:docMk/>
            <pc:sldMk cId="302769190" sldId="422"/>
            <ac:picMk id="6" creationId="{13CA6A9E-7B54-C528-2C6E-3DE8E5848D9F}"/>
          </ac:picMkLst>
        </pc:picChg>
      </pc:sldChg>
      <pc:sldChg chg="addSp delSp modSp add mod modNotesTx">
        <pc:chgData name="Andrew Green" userId="5c87a1a1-9dba-4e8d-80a3-ee66ced3ed9c" providerId="ADAL" clId="{0DE3EE83-1425-45A2-9AC6-715B38A26B30}" dt="2022-06-28T14:20:27.460" v="21627"/>
        <pc:sldMkLst>
          <pc:docMk/>
          <pc:sldMk cId="924852255" sldId="423"/>
        </pc:sldMkLst>
        <pc:picChg chg="del">
          <ac:chgData name="Andrew Green" userId="5c87a1a1-9dba-4e8d-80a3-ee66ced3ed9c" providerId="ADAL" clId="{0DE3EE83-1425-45A2-9AC6-715B38A26B30}" dt="2022-06-28T14:19:27.943" v="21615" actId="478"/>
          <ac:picMkLst>
            <pc:docMk/>
            <pc:sldMk cId="924852255" sldId="423"/>
            <ac:picMk id="5" creationId="{93C844E2-2706-37A9-40C5-99A31029940E}"/>
          </ac:picMkLst>
        </pc:picChg>
        <pc:picChg chg="add mod modCrop">
          <ac:chgData name="Andrew Green" userId="5c87a1a1-9dba-4e8d-80a3-ee66ced3ed9c" providerId="ADAL" clId="{0DE3EE83-1425-45A2-9AC6-715B38A26B30}" dt="2022-06-28T14:20:12.662" v="21622" actId="1076"/>
          <ac:picMkLst>
            <pc:docMk/>
            <pc:sldMk cId="924852255" sldId="423"/>
            <ac:picMk id="6" creationId="{EEC8BDBB-1359-A69E-CB9C-AE85D13DCDF9}"/>
          </ac:picMkLst>
        </pc:picChg>
      </pc:sldChg>
      <pc:sldChg chg="addSp delSp modSp add mod modNotesTx">
        <pc:chgData name="Andrew Green" userId="5c87a1a1-9dba-4e8d-80a3-ee66ced3ed9c" providerId="ADAL" clId="{0DE3EE83-1425-45A2-9AC6-715B38A26B30}" dt="2022-06-28T14:23:53.608" v="21697" actId="20577"/>
        <pc:sldMkLst>
          <pc:docMk/>
          <pc:sldMk cId="2640167266" sldId="424"/>
        </pc:sldMkLst>
        <pc:spChg chg="mod">
          <ac:chgData name="Andrew Green" userId="5c87a1a1-9dba-4e8d-80a3-ee66ced3ed9c" providerId="ADAL" clId="{0DE3EE83-1425-45A2-9AC6-715B38A26B30}" dt="2022-06-28T14:21:38.601" v="21646" actId="20577"/>
          <ac:spMkLst>
            <pc:docMk/>
            <pc:sldMk cId="2640167266" sldId="424"/>
            <ac:spMk id="3" creationId="{0C621D0F-8E2F-3BBB-D099-A1FF124DE627}"/>
          </ac:spMkLst>
        </pc:spChg>
        <pc:picChg chg="add del mod modCrop">
          <ac:chgData name="Andrew Green" userId="5c87a1a1-9dba-4e8d-80a3-ee66ced3ed9c" providerId="ADAL" clId="{0DE3EE83-1425-45A2-9AC6-715B38A26B30}" dt="2022-06-28T14:22:07.723" v="21648" actId="478"/>
          <ac:picMkLst>
            <pc:docMk/>
            <pc:sldMk cId="2640167266" sldId="424"/>
            <ac:picMk id="5" creationId="{CF7CE1C0-23E7-6191-4F90-B2020656E5AD}"/>
          </ac:picMkLst>
        </pc:picChg>
        <pc:picChg chg="del">
          <ac:chgData name="Andrew Green" userId="5c87a1a1-9dba-4e8d-80a3-ee66ced3ed9c" providerId="ADAL" clId="{0DE3EE83-1425-45A2-9AC6-715B38A26B30}" dt="2022-06-28T14:20:42.929" v="21631" actId="478"/>
          <ac:picMkLst>
            <pc:docMk/>
            <pc:sldMk cId="2640167266" sldId="424"/>
            <ac:picMk id="6" creationId="{13CA6A9E-7B54-C528-2C6E-3DE8E5848D9F}"/>
          </ac:picMkLst>
        </pc:picChg>
        <pc:picChg chg="add del mod modCrop">
          <ac:chgData name="Andrew Green" userId="5c87a1a1-9dba-4e8d-80a3-ee66ced3ed9c" providerId="ADAL" clId="{0DE3EE83-1425-45A2-9AC6-715B38A26B30}" dt="2022-06-28T14:22:49.524" v="21653" actId="478"/>
          <ac:picMkLst>
            <pc:docMk/>
            <pc:sldMk cId="2640167266" sldId="424"/>
            <ac:picMk id="8" creationId="{4F329EDB-CC18-095C-BD20-E7B01AE3BCCA}"/>
          </ac:picMkLst>
        </pc:picChg>
        <pc:picChg chg="add del mod">
          <ac:chgData name="Andrew Green" userId="5c87a1a1-9dba-4e8d-80a3-ee66ced3ed9c" providerId="ADAL" clId="{0DE3EE83-1425-45A2-9AC6-715B38A26B30}" dt="2022-06-28T14:22:53.351" v="21656" actId="478"/>
          <ac:picMkLst>
            <pc:docMk/>
            <pc:sldMk cId="2640167266" sldId="424"/>
            <ac:picMk id="10" creationId="{4DCA9BBE-D352-519F-CBEB-014A44B0B602}"/>
          </ac:picMkLst>
        </pc:picChg>
        <pc:picChg chg="add mod modCrop">
          <ac:chgData name="Andrew Green" userId="5c87a1a1-9dba-4e8d-80a3-ee66ced3ed9c" providerId="ADAL" clId="{0DE3EE83-1425-45A2-9AC6-715B38A26B30}" dt="2022-06-28T14:23:31.083" v="21664" actId="732"/>
          <ac:picMkLst>
            <pc:docMk/>
            <pc:sldMk cId="2640167266" sldId="424"/>
            <ac:picMk id="12" creationId="{34E8072B-B1C6-E01C-EA8A-DAEE6DCAD90A}"/>
          </ac:picMkLst>
        </pc:picChg>
      </pc:sldChg>
      <pc:sldChg chg="add del">
        <pc:chgData name="Andrew Green" userId="5c87a1a1-9dba-4e8d-80a3-ee66ced3ed9c" providerId="ADAL" clId="{0DE3EE83-1425-45A2-9AC6-715B38A26B30}" dt="2022-06-28T14:24:09.457" v="21703" actId="2696"/>
        <pc:sldMkLst>
          <pc:docMk/>
          <pc:sldMk cId="613402786" sldId="425"/>
        </pc:sldMkLst>
      </pc:sldChg>
      <pc:sldChg chg="addSp delSp modSp add mod ord modNotesTx">
        <pc:chgData name="Andrew Green" userId="5c87a1a1-9dba-4e8d-80a3-ee66ced3ed9c" providerId="ADAL" clId="{0DE3EE83-1425-45A2-9AC6-715B38A26B30}" dt="2022-06-28T14:24:38.223" v="21710"/>
        <pc:sldMkLst>
          <pc:docMk/>
          <pc:sldMk cId="3328159621" sldId="426"/>
        </pc:sldMkLst>
        <pc:picChg chg="add mod">
          <ac:chgData name="Andrew Green" userId="5c87a1a1-9dba-4e8d-80a3-ee66ced3ed9c" providerId="ADAL" clId="{0DE3EE83-1425-45A2-9AC6-715B38A26B30}" dt="2022-06-28T14:24:05.606" v="21702"/>
          <ac:picMkLst>
            <pc:docMk/>
            <pc:sldMk cId="3328159621" sldId="426"/>
            <ac:picMk id="5" creationId="{88019654-4615-4CA0-6DD4-B488A8E0FFE9}"/>
          </ac:picMkLst>
        </pc:picChg>
        <pc:picChg chg="del">
          <ac:chgData name="Andrew Green" userId="5c87a1a1-9dba-4e8d-80a3-ee66ced3ed9c" providerId="ADAL" clId="{0DE3EE83-1425-45A2-9AC6-715B38A26B30}" dt="2022-06-28T14:24:02.589" v="21701" actId="478"/>
          <ac:picMkLst>
            <pc:docMk/>
            <pc:sldMk cId="3328159621" sldId="426"/>
            <ac:picMk id="6" creationId="{EEC8BDBB-1359-A69E-CB9C-AE85D13DCDF9}"/>
          </ac:picMkLst>
        </pc:picChg>
      </pc:sldChg>
      <pc:sldChg chg="addSp delSp modSp add mod ord">
        <pc:chgData name="Andrew Green" userId="5c87a1a1-9dba-4e8d-80a3-ee66ced3ed9c" providerId="ADAL" clId="{0DE3EE83-1425-45A2-9AC6-715B38A26B30}" dt="2022-06-28T14:27:31.371" v="21771" actId="1076"/>
        <pc:sldMkLst>
          <pc:docMk/>
          <pc:sldMk cId="1513870748" sldId="427"/>
        </pc:sldMkLst>
        <pc:spChg chg="mod">
          <ac:chgData name="Andrew Green" userId="5c87a1a1-9dba-4e8d-80a3-ee66ced3ed9c" providerId="ADAL" clId="{0DE3EE83-1425-45A2-9AC6-715B38A26B30}" dt="2022-06-28T14:26:36.836" v="21724" actId="20577"/>
          <ac:spMkLst>
            <pc:docMk/>
            <pc:sldMk cId="1513870748" sldId="427"/>
            <ac:spMk id="2" creationId="{CE9D34DD-9B0A-E168-9B8A-BF203C9B6EDB}"/>
          </ac:spMkLst>
        </pc:spChg>
        <pc:spChg chg="mod">
          <ac:chgData name="Andrew Green" userId="5c87a1a1-9dba-4e8d-80a3-ee66ced3ed9c" providerId="ADAL" clId="{0DE3EE83-1425-45A2-9AC6-715B38A26B30}" dt="2022-06-28T14:26:54.665" v="21763" actId="20577"/>
          <ac:spMkLst>
            <pc:docMk/>
            <pc:sldMk cId="1513870748" sldId="427"/>
            <ac:spMk id="3" creationId="{0AE472F4-44BA-10BE-EA4B-CB0E94D9A760}"/>
          </ac:spMkLst>
        </pc:spChg>
        <pc:picChg chg="add mod ord modCrop">
          <ac:chgData name="Andrew Green" userId="5c87a1a1-9dba-4e8d-80a3-ee66ced3ed9c" providerId="ADAL" clId="{0DE3EE83-1425-45A2-9AC6-715B38A26B30}" dt="2022-06-28T14:27:31.371" v="21771" actId="1076"/>
          <ac:picMkLst>
            <pc:docMk/>
            <pc:sldMk cId="1513870748" sldId="427"/>
            <ac:picMk id="5" creationId="{DCAE7970-725B-FA69-ECC3-092ECCE52E87}"/>
          </ac:picMkLst>
        </pc:picChg>
        <pc:picChg chg="del">
          <ac:chgData name="Andrew Green" userId="5c87a1a1-9dba-4e8d-80a3-ee66ced3ed9c" providerId="ADAL" clId="{0DE3EE83-1425-45A2-9AC6-715B38A26B30}" dt="2022-06-28T14:26:58.743" v="21764" actId="478"/>
          <ac:picMkLst>
            <pc:docMk/>
            <pc:sldMk cId="1513870748" sldId="427"/>
            <ac:picMk id="6" creationId="{2537D118-E3CD-ECAF-C5E4-DFBA119E1D3D}"/>
          </ac:picMkLst>
        </pc:picChg>
      </pc:sldChg>
      <pc:sldChg chg="modSp new mod">
        <pc:chgData name="Andrew Green" userId="5c87a1a1-9dba-4e8d-80a3-ee66ced3ed9c" providerId="ADAL" clId="{0DE3EE83-1425-45A2-9AC6-715B38A26B30}" dt="2022-06-28T14:30:56.602" v="22287" actId="113"/>
        <pc:sldMkLst>
          <pc:docMk/>
          <pc:sldMk cId="1234495990" sldId="428"/>
        </pc:sldMkLst>
        <pc:spChg chg="mod">
          <ac:chgData name="Andrew Green" userId="5c87a1a1-9dba-4e8d-80a3-ee66ced3ed9c" providerId="ADAL" clId="{0DE3EE83-1425-45A2-9AC6-715B38A26B30}" dt="2022-06-28T14:27:48.985" v="21816" actId="20577"/>
          <ac:spMkLst>
            <pc:docMk/>
            <pc:sldMk cId="1234495990" sldId="428"/>
            <ac:spMk id="2" creationId="{7D757537-7967-9A20-7679-7786A1E14680}"/>
          </ac:spMkLst>
        </pc:spChg>
        <pc:spChg chg="mod">
          <ac:chgData name="Andrew Green" userId="5c87a1a1-9dba-4e8d-80a3-ee66ced3ed9c" providerId="ADAL" clId="{0DE3EE83-1425-45A2-9AC6-715B38A26B30}" dt="2022-06-28T14:30:56.602" v="22287" actId="113"/>
          <ac:spMkLst>
            <pc:docMk/>
            <pc:sldMk cId="1234495990" sldId="428"/>
            <ac:spMk id="3" creationId="{0443214E-F19B-75A9-5131-37BEF21B7A72}"/>
          </ac:spMkLst>
        </pc:spChg>
      </pc:sldChg>
      <pc:sldChg chg="modSp new mod">
        <pc:chgData name="Andrew Green" userId="5c87a1a1-9dba-4e8d-80a3-ee66ced3ed9c" providerId="ADAL" clId="{0DE3EE83-1425-45A2-9AC6-715B38A26B30}" dt="2022-06-28T14:35:59.996" v="22971" actId="20577"/>
        <pc:sldMkLst>
          <pc:docMk/>
          <pc:sldMk cId="3041424764" sldId="429"/>
        </pc:sldMkLst>
        <pc:spChg chg="mod">
          <ac:chgData name="Andrew Green" userId="5c87a1a1-9dba-4e8d-80a3-ee66ced3ed9c" providerId="ADAL" clId="{0DE3EE83-1425-45A2-9AC6-715B38A26B30}" dt="2022-06-28T14:31:17.122" v="22313" actId="20577"/>
          <ac:spMkLst>
            <pc:docMk/>
            <pc:sldMk cId="3041424764" sldId="429"/>
            <ac:spMk id="2" creationId="{686E5B76-BEC4-6C82-6F8D-4305D7A0277B}"/>
          </ac:spMkLst>
        </pc:spChg>
        <pc:spChg chg="mod">
          <ac:chgData name="Andrew Green" userId="5c87a1a1-9dba-4e8d-80a3-ee66ced3ed9c" providerId="ADAL" clId="{0DE3EE83-1425-45A2-9AC6-715B38A26B30}" dt="2022-06-28T14:35:59.996" v="22971" actId="20577"/>
          <ac:spMkLst>
            <pc:docMk/>
            <pc:sldMk cId="3041424764" sldId="429"/>
            <ac:spMk id="3" creationId="{22798698-96D9-9721-7180-96E2FD1F88F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8FD93-DBCC-454F-8B41-8334835EDD7F}" type="datetimeFigureOut">
              <a:rPr lang="en-GB" smtClean="0"/>
              <a:t>01/07/2022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3D83F-DC1D-4206-A168-2287E477B1D2}" type="slidenum">
              <a:rPr lang="en-GB" smtClean="0"/>
              <a:t>‹#›</a:t>
            </a:fld>
            <a:endParaRPr lang="en-GB" dirty="0"/>
          </a:p>
        </p:txBody>
      </p:sp>
    </p:spTree>
    <p:extLst>
      <p:ext uri="{BB962C8B-B14F-4D97-AF65-F5344CB8AC3E}">
        <p14:creationId xmlns:p14="http://schemas.microsoft.com/office/powerpoint/2010/main" val="289503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a:t>
            </a:r>
            <a:r>
              <a:rPr lang="en-GB" i="0" dirty="0"/>
              <a:t>MongoDB. </a:t>
            </a:r>
            <a:r>
              <a:rPr lang="en-GB" i="1" dirty="0"/>
              <a:t>Unstructured Data</a:t>
            </a:r>
            <a:r>
              <a:rPr lang="en-GB" i="0" dirty="0"/>
              <a:t>. Available at: https://www.mongodb.com/unstructured-data.  Last Accessed: 27/6/22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2: </a:t>
            </a:r>
            <a:r>
              <a:rPr lang="en-GB" i="0" dirty="0" err="1"/>
              <a:t>Mesevage</a:t>
            </a:r>
            <a:r>
              <a:rPr lang="en-GB" i="0" dirty="0"/>
              <a:t>, T. </a:t>
            </a:r>
            <a:r>
              <a:rPr lang="en-GB" i="1" dirty="0"/>
              <a:t>Structured vs Unstructured Data.</a:t>
            </a:r>
            <a:r>
              <a:rPr lang="en-GB" i="0" dirty="0"/>
              <a:t> Available at: https://monkeylearn.com/blog/structured-data-vs-unstructured-data.  Last Accessed: 27/6/22</a:t>
            </a:r>
          </a:p>
          <a:p>
            <a:endParaRPr lang="en-GB" i="1" dirty="0"/>
          </a:p>
        </p:txBody>
      </p:sp>
      <p:sp>
        <p:nvSpPr>
          <p:cNvPr id="4" name="Slide Number Placeholder 3"/>
          <p:cNvSpPr>
            <a:spLocks noGrp="1"/>
          </p:cNvSpPr>
          <p:nvPr>
            <p:ph type="sldNum" sz="quarter" idx="5"/>
          </p:nvPr>
        </p:nvSpPr>
        <p:spPr/>
        <p:txBody>
          <a:bodyPr/>
          <a:lstStyle/>
          <a:p>
            <a:fld id="{F613D83F-DC1D-4206-A168-2287E477B1D2}" type="slidenum">
              <a:rPr lang="en-GB" smtClean="0"/>
              <a:t>4</a:t>
            </a:fld>
            <a:endParaRPr lang="en-GB" dirty="0"/>
          </a:p>
        </p:txBody>
      </p:sp>
    </p:spTree>
    <p:extLst>
      <p:ext uri="{BB962C8B-B14F-4D97-AF65-F5344CB8AC3E}">
        <p14:creationId xmlns:p14="http://schemas.microsoft.com/office/powerpoint/2010/main" val="4279445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27 </a:t>
            </a:r>
            <a:r>
              <a:rPr lang="en-GB" b="0" dirty="0"/>
              <a:t>declares the </a:t>
            </a:r>
            <a:r>
              <a:rPr lang="en-GB" b="1" dirty="0" err="1"/>
              <a:t>MakeButton</a:t>
            </a:r>
            <a:r>
              <a:rPr lang="en-GB" b="1" dirty="0"/>
              <a:t> </a:t>
            </a:r>
            <a:r>
              <a:rPr lang="en-GB" b="0" dirty="0"/>
              <a:t>method.  This returns a new </a:t>
            </a:r>
            <a:r>
              <a:rPr lang="en-GB" b="1" dirty="0" err="1"/>
              <a:t>JButton</a:t>
            </a:r>
            <a:r>
              <a:rPr lang="en-GB" b="0" dirty="0"/>
              <a:t> and accepts two arguments, the </a:t>
            </a:r>
            <a:r>
              <a:rPr lang="en-GB" b="1" dirty="0" err="1"/>
              <a:t>ImageIcon</a:t>
            </a:r>
            <a:r>
              <a:rPr lang="en-GB" b="1" dirty="0"/>
              <a:t> </a:t>
            </a:r>
            <a:r>
              <a:rPr lang="en-GB" b="0" dirty="0"/>
              <a:t>to apply and the tooltip text to apply when the user hovers their mouse over this button.</a:t>
            </a:r>
          </a:p>
          <a:p>
            <a:r>
              <a:rPr lang="en-GB" b="1" dirty="0"/>
              <a:t>Line 28</a:t>
            </a:r>
            <a:r>
              <a:rPr lang="en-GB" b="0" dirty="0"/>
              <a:t> declares a new </a:t>
            </a:r>
            <a:r>
              <a:rPr lang="en-GB" b="1" dirty="0" err="1"/>
              <a:t>JButton</a:t>
            </a:r>
            <a:r>
              <a:rPr lang="en-GB" b="0" dirty="0"/>
              <a:t> setting the </a:t>
            </a:r>
            <a:r>
              <a:rPr lang="en-GB" b="1" dirty="0" err="1"/>
              <a:t>ImageIcon</a:t>
            </a:r>
            <a:r>
              <a:rPr lang="en-GB" b="1" dirty="0"/>
              <a:t> </a:t>
            </a:r>
            <a:r>
              <a:rPr lang="en-GB" b="0" dirty="0"/>
              <a:t>as the content.</a:t>
            </a:r>
          </a:p>
          <a:p>
            <a:r>
              <a:rPr lang="en-GB" b="1" dirty="0"/>
              <a:t>Lines 29 </a:t>
            </a:r>
            <a:r>
              <a:rPr lang="en-GB" b="0" dirty="0"/>
              <a:t>and </a:t>
            </a:r>
            <a:r>
              <a:rPr lang="en-GB" b="1" dirty="0"/>
              <a:t>30 </a:t>
            </a:r>
            <a:r>
              <a:rPr lang="en-GB" b="0" dirty="0"/>
              <a:t>turn off the default border and default background colour applied to the </a:t>
            </a:r>
            <a:r>
              <a:rPr lang="en-GB" b="1" dirty="0" err="1"/>
              <a:t>JButton</a:t>
            </a:r>
            <a:r>
              <a:rPr lang="en-GB" b="0" dirty="0"/>
              <a:t>.</a:t>
            </a:r>
          </a:p>
          <a:p>
            <a:r>
              <a:rPr lang="en-GB" b="1" dirty="0"/>
              <a:t>Line 31 </a:t>
            </a:r>
            <a:r>
              <a:rPr lang="en-GB" b="0" dirty="0"/>
              <a:t>sets the user’s cursor to the click-hand icon when hovering over this button (this serves to inform the user that they can click on this button).</a:t>
            </a:r>
          </a:p>
          <a:p>
            <a:r>
              <a:rPr lang="en-GB" b="1" dirty="0"/>
              <a:t>Line 32 </a:t>
            </a:r>
            <a:r>
              <a:rPr lang="en-GB" b="0" dirty="0"/>
              <a:t>applies the tooltip text passed to the method in an argument.  This is especially important as this control is purely visual. Without the tooltip text, users with no or limited sight would not be able to use this control.</a:t>
            </a:r>
          </a:p>
          <a:p>
            <a:r>
              <a:rPr lang="en-GB" b="1" dirty="0"/>
              <a:t>Line 33 </a:t>
            </a:r>
            <a:r>
              <a:rPr lang="en-GB" b="0" dirty="0"/>
              <a:t>returns the new </a:t>
            </a:r>
            <a:r>
              <a:rPr lang="en-GB" b="1" dirty="0" err="1"/>
              <a:t>JButton</a:t>
            </a:r>
            <a:r>
              <a:rPr lang="en-GB" b="0" dirty="0"/>
              <a:t> to whichever bit of code calls this method.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16</a:t>
            </a:fld>
            <a:endParaRPr lang="en-GB" dirty="0"/>
          </a:p>
        </p:txBody>
      </p:sp>
    </p:spTree>
    <p:extLst>
      <p:ext uri="{BB962C8B-B14F-4D97-AF65-F5344CB8AC3E}">
        <p14:creationId xmlns:p14="http://schemas.microsoft.com/office/powerpoint/2010/main" val="1287976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37 </a:t>
            </a:r>
            <a:r>
              <a:rPr lang="en-GB" b="0" dirty="0"/>
              <a:t>declares the </a:t>
            </a:r>
            <a:r>
              <a:rPr lang="en-GB" b="1" dirty="0"/>
              <a:t>constructor </a:t>
            </a:r>
            <a:r>
              <a:rPr lang="en-GB" b="0" dirty="0"/>
              <a:t>method.  Constructors never return anything (as they always return a new instance of this class) and this one takes no arguments.</a:t>
            </a:r>
          </a:p>
          <a:p>
            <a:r>
              <a:rPr lang="en-GB" b="1" dirty="0"/>
              <a:t>Line 39</a:t>
            </a:r>
            <a:r>
              <a:rPr lang="en-GB" b="0" dirty="0"/>
              <a:t> uses the </a:t>
            </a:r>
            <a:r>
              <a:rPr lang="en-GB" b="1" dirty="0"/>
              <a:t>super </a:t>
            </a:r>
            <a:r>
              <a:rPr lang="en-GB" b="0" dirty="0"/>
              <a:t>method to call the </a:t>
            </a:r>
            <a:r>
              <a:rPr lang="en-GB" b="1" dirty="0" err="1"/>
              <a:t>JFrame</a:t>
            </a:r>
            <a:r>
              <a:rPr lang="en-GB" b="1" dirty="0"/>
              <a:t> </a:t>
            </a:r>
            <a:r>
              <a:rPr lang="en-GB" b="0" dirty="0"/>
              <a:t>class constructor and set the window text for the application.</a:t>
            </a:r>
          </a:p>
          <a:p>
            <a:r>
              <a:rPr lang="en-GB" b="1" dirty="0"/>
              <a:t>Line 41 </a:t>
            </a:r>
            <a:r>
              <a:rPr lang="en-GB" b="0" dirty="0"/>
              <a:t>sets the starting dimensions for the application UI.</a:t>
            </a:r>
          </a:p>
          <a:p>
            <a:r>
              <a:rPr lang="en-GB" b="1" dirty="0"/>
              <a:t>Line 43 </a:t>
            </a:r>
            <a:r>
              <a:rPr lang="en-GB" b="0" dirty="0"/>
              <a:t>sets the default close operation for the application, which in this case is to close the app and release all system resources when the UI is closed.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17</a:t>
            </a:fld>
            <a:endParaRPr lang="en-GB" dirty="0"/>
          </a:p>
        </p:txBody>
      </p:sp>
    </p:spTree>
    <p:extLst>
      <p:ext uri="{BB962C8B-B14F-4D97-AF65-F5344CB8AC3E}">
        <p14:creationId xmlns:p14="http://schemas.microsoft.com/office/powerpoint/2010/main" val="3949692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49 </a:t>
            </a:r>
            <a:r>
              <a:rPr lang="en-GB" b="0" dirty="0"/>
              <a:t>sets the </a:t>
            </a:r>
            <a:r>
              <a:rPr lang="en-GB" b="1" dirty="0" err="1"/>
              <a:t>JFrame</a:t>
            </a:r>
            <a:r>
              <a:rPr lang="en-GB" b="1" dirty="0"/>
              <a:t> </a:t>
            </a:r>
            <a:r>
              <a:rPr lang="en-GB" b="0" dirty="0"/>
              <a:t>to visible drawing it onscreen for the user.  Leave a gap as we will shorty add a LOT of controls in before this statement.  We will do this now just to test the code we have created thus far.</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18</a:t>
            </a:fld>
            <a:endParaRPr lang="en-GB" dirty="0"/>
          </a:p>
        </p:txBody>
      </p:sp>
    </p:spTree>
    <p:extLst>
      <p:ext uri="{BB962C8B-B14F-4D97-AF65-F5344CB8AC3E}">
        <p14:creationId xmlns:p14="http://schemas.microsoft.com/office/powerpoint/2010/main" val="3836733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19</a:t>
            </a:fld>
            <a:endParaRPr lang="en-GB" dirty="0"/>
          </a:p>
        </p:txBody>
      </p:sp>
    </p:spTree>
    <p:extLst>
      <p:ext uri="{BB962C8B-B14F-4D97-AF65-F5344CB8AC3E}">
        <p14:creationId xmlns:p14="http://schemas.microsoft.com/office/powerpoint/2010/main" val="663396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Lines 45 </a:t>
            </a:r>
            <a:r>
              <a:rPr lang="en-GB" b="0" dirty="0"/>
              <a:t>and </a:t>
            </a:r>
            <a:r>
              <a:rPr lang="en-GB" b="1" dirty="0"/>
              <a:t>46 </a:t>
            </a:r>
            <a:r>
              <a:rPr lang="en-GB" b="0" dirty="0"/>
              <a:t>create a new </a:t>
            </a:r>
            <a:r>
              <a:rPr lang="en-GB" b="1" dirty="0" err="1"/>
              <a:t>JMenuBar</a:t>
            </a:r>
            <a:r>
              <a:rPr lang="en-GB" b="0" dirty="0"/>
              <a:t> object and set it as the main menu bar for this application.</a:t>
            </a:r>
          </a:p>
          <a:p>
            <a:r>
              <a:rPr lang="en-GB" b="1" dirty="0"/>
              <a:t>Line 48 </a:t>
            </a:r>
            <a:r>
              <a:rPr lang="en-GB" b="0" dirty="0"/>
              <a:t>creates a new </a:t>
            </a:r>
            <a:r>
              <a:rPr lang="en-GB" b="1" dirty="0" err="1"/>
              <a:t>JMenu</a:t>
            </a:r>
            <a:r>
              <a:rPr lang="en-GB" b="1" dirty="0"/>
              <a:t> </a:t>
            </a:r>
            <a:r>
              <a:rPr lang="en-GB" b="0" dirty="0"/>
              <a:t>a top level menu (like File, Home, Insert and so on are at the top of </a:t>
            </a:r>
            <a:r>
              <a:rPr lang="en-GB" b="0" dirty="0" err="1"/>
              <a:t>Powerpoint</a:t>
            </a:r>
            <a:r>
              <a:rPr lang="en-GB" b="0" dirty="0"/>
              <a:t>) and sets its text to </a:t>
            </a:r>
            <a:r>
              <a:rPr lang="en-GB" b="1" dirty="0"/>
              <a:t>File</a:t>
            </a:r>
            <a:r>
              <a:rPr lang="en-GB" b="0" dirty="0"/>
              <a:t>.</a:t>
            </a:r>
          </a:p>
          <a:p>
            <a:r>
              <a:rPr lang="en-GB" b="1" dirty="0"/>
              <a:t>Line 49 </a:t>
            </a:r>
            <a:r>
              <a:rPr lang="en-GB" b="0" dirty="0"/>
              <a:t>sets the keyboard shortcut key for this menu to </a:t>
            </a:r>
            <a:r>
              <a:rPr lang="en-GB" b="1" dirty="0"/>
              <a:t>Alt-F</a:t>
            </a:r>
            <a:r>
              <a:rPr lang="en-GB" b="0" dirty="0"/>
              <a:t>.</a:t>
            </a:r>
          </a:p>
          <a:p>
            <a:r>
              <a:rPr lang="en-GB" b="1" dirty="0"/>
              <a:t>Line 51 </a:t>
            </a:r>
            <a:r>
              <a:rPr lang="en-GB" b="0" dirty="0"/>
              <a:t>adds some tooltip text for this menu (again, accessibility is important).</a:t>
            </a:r>
          </a:p>
          <a:p>
            <a:r>
              <a:rPr lang="en-GB" b="1" dirty="0"/>
              <a:t>Line 52 </a:t>
            </a:r>
            <a:r>
              <a:rPr lang="en-GB" b="0" dirty="0"/>
              <a:t>adds the menu to the application’s menu bar.</a:t>
            </a:r>
          </a:p>
          <a:p>
            <a:endParaRPr lang="en-GB" b="0" dirty="0"/>
          </a:p>
          <a:p>
            <a:r>
              <a:rPr lang="en-GB" b="1" dirty="0"/>
              <a:t>Note: </a:t>
            </a:r>
            <a:r>
              <a:rPr lang="en-GB" b="0" dirty="0"/>
              <a:t>you can ignore </a:t>
            </a:r>
            <a:r>
              <a:rPr lang="en-GB" b="1" dirty="0"/>
              <a:t>line 50</a:t>
            </a:r>
            <a:r>
              <a:rPr lang="en-GB" b="0" dirty="0"/>
              <a:t> as this statement will break the application, which is why it is commented out in this example.</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20</a:t>
            </a:fld>
            <a:endParaRPr lang="en-GB" dirty="0"/>
          </a:p>
        </p:txBody>
      </p:sp>
    </p:spTree>
    <p:extLst>
      <p:ext uri="{BB962C8B-B14F-4D97-AF65-F5344CB8AC3E}">
        <p14:creationId xmlns:p14="http://schemas.microsoft.com/office/powerpoint/2010/main" val="4099366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54</a:t>
            </a:r>
            <a:r>
              <a:rPr lang="en-GB" b="0" dirty="0"/>
              <a:t> instantiates a new </a:t>
            </a:r>
            <a:r>
              <a:rPr lang="en-GB" b="1" dirty="0" err="1"/>
              <a:t>JMenuItem</a:t>
            </a:r>
            <a:r>
              <a:rPr lang="en-GB" b="1" dirty="0"/>
              <a:t> </a:t>
            </a:r>
            <a:r>
              <a:rPr lang="en-GB" b="0" dirty="0"/>
              <a:t>object, setting the Menu text to </a:t>
            </a:r>
            <a:r>
              <a:rPr lang="en-GB" b="1" dirty="0"/>
              <a:t>New</a:t>
            </a:r>
            <a:r>
              <a:rPr lang="en-GB" b="0" dirty="0"/>
              <a:t> and indicating that the shortcut key for this menu is </a:t>
            </a:r>
            <a:r>
              <a:rPr lang="en-GB" b="1" dirty="0"/>
              <a:t>CTRL-N</a:t>
            </a:r>
            <a:r>
              <a:rPr lang="en-GB" b="0" dirty="0"/>
              <a:t> (this draws the underline under the N to visual demonstrate the shortcut key).</a:t>
            </a:r>
          </a:p>
          <a:p>
            <a:r>
              <a:rPr lang="en-GB" b="1" dirty="0"/>
              <a:t>Line 55 </a:t>
            </a:r>
            <a:r>
              <a:rPr lang="en-GB" b="0" dirty="0"/>
              <a:t>sets </a:t>
            </a:r>
            <a:r>
              <a:rPr lang="en-GB" b="1" dirty="0"/>
              <a:t>CTRL-N </a:t>
            </a:r>
            <a:r>
              <a:rPr lang="en-GB" b="0" dirty="0"/>
              <a:t>as the keyboard shortcut for this menu item.</a:t>
            </a:r>
          </a:p>
          <a:p>
            <a:r>
              <a:rPr lang="en-GB" b="1" dirty="0"/>
              <a:t>Line 56 </a:t>
            </a:r>
            <a:r>
              <a:rPr lang="en-GB" b="0" dirty="0"/>
              <a:t>sets the tooltip text which is shown when a user hovers the mouse pointer over this menu item.</a:t>
            </a:r>
          </a:p>
          <a:p>
            <a:r>
              <a:rPr lang="en-GB" b="1" dirty="0"/>
              <a:t>Line 51 </a:t>
            </a:r>
            <a:r>
              <a:rPr lang="en-GB" b="0" dirty="0"/>
              <a:t>adds some tooltip text for this menu (again, accessibility is important).</a:t>
            </a:r>
          </a:p>
          <a:p>
            <a:r>
              <a:rPr lang="en-GB" b="1" dirty="0"/>
              <a:t>Lines 57 </a:t>
            </a:r>
            <a:r>
              <a:rPr lang="en-GB" b="0" dirty="0"/>
              <a:t>to </a:t>
            </a:r>
            <a:r>
              <a:rPr lang="en-GB" b="1" dirty="0"/>
              <a:t>61 </a:t>
            </a:r>
            <a:r>
              <a:rPr lang="en-GB" b="0" dirty="0"/>
              <a:t>add a new </a:t>
            </a:r>
            <a:r>
              <a:rPr lang="en-GB" b="1" dirty="0"/>
              <a:t>ActionListener</a:t>
            </a:r>
            <a:r>
              <a:rPr lang="en-GB" b="0" dirty="0"/>
              <a:t> to the menu item.  Swing controls can each be set to listen for specific user actions.  A new </a:t>
            </a:r>
            <a:r>
              <a:rPr lang="en-GB" b="1" dirty="0"/>
              <a:t>ActionListener</a:t>
            </a:r>
            <a:r>
              <a:rPr lang="en-GB" b="0" dirty="0"/>
              <a:t> object is created and within this the </a:t>
            </a:r>
            <a:r>
              <a:rPr lang="en-GB" b="1" dirty="0" err="1"/>
              <a:t>actionPerformed</a:t>
            </a:r>
            <a:r>
              <a:rPr lang="en-GB" b="0" dirty="0"/>
              <a:t> method is overridden (this method defines what happens when a core control action, in this case a mouse click, occurs.</a:t>
            </a:r>
          </a:p>
          <a:p>
            <a:r>
              <a:rPr lang="en-GB" b="1" dirty="0"/>
              <a:t>Line 59 </a:t>
            </a:r>
            <a:r>
              <a:rPr lang="en-GB" b="0" dirty="0"/>
              <a:t>this is a </a:t>
            </a:r>
            <a:r>
              <a:rPr lang="en-GB" b="1" dirty="0"/>
              <a:t>TODO</a:t>
            </a:r>
            <a:r>
              <a:rPr lang="en-GB" b="0" dirty="0"/>
              <a:t> comment which is a common coding paradigm for an aspect of the code which we intend to come back to and complete later.  The </a:t>
            </a:r>
            <a:r>
              <a:rPr lang="en-GB" b="1" dirty="0"/>
              <a:t>TODO</a:t>
            </a:r>
            <a:r>
              <a:rPr lang="en-GB" b="0" dirty="0"/>
              <a:t> acts as a reminder and a marker that we can search for easily.  We have not created any of the code to handle a new file call and we will need to call this code from a few places. We will build a method to handle creating a new file after we code the rest of the UI and will come back and replace this </a:t>
            </a:r>
            <a:r>
              <a:rPr lang="en-GB" b="1" dirty="0"/>
              <a:t>TODO</a:t>
            </a:r>
            <a:r>
              <a:rPr lang="en-GB" b="0" dirty="0"/>
              <a:t> then.</a:t>
            </a:r>
          </a:p>
          <a:p>
            <a:r>
              <a:rPr lang="en-GB" b="1" dirty="0"/>
              <a:t>Line 63 </a:t>
            </a:r>
            <a:r>
              <a:rPr lang="en-GB" b="0" dirty="0"/>
              <a:t>adds this new menu item to the </a:t>
            </a:r>
            <a:r>
              <a:rPr lang="en-GB" b="1" dirty="0"/>
              <a:t>File</a:t>
            </a:r>
            <a:r>
              <a:rPr lang="en-GB" b="0" dirty="0"/>
              <a:t> menu.</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21</a:t>
            </a:fld>
            <a:endParaRPr lang="en-GB" dirty="0"/>
          </a:p>
        </p:txBody>
      </p:sp>
    </p:spTree>
    <p:extLst>
      <p:ext uri="{BB962C8B-B14F-4D97-AF65-F5344CB8AC3E}">
        <p14:creationId xmlns:p14="http://schemas.microsoft.com/office/powerpoint/2010/main" val="2704384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0" dirty="0"/>
              <a:t>This code is identical in purpose to the previous step with the exceptions that the text </a:t>
            </a:r>
            <a:r>
              <a:rPr lang="en-GB" b="1" dirty="0"/>
              <a:t>Load</a:t>
            </a:r>
            <a:r>
              <a:rPr lang="en-GB" b="0" dirty="0"/>
              <a:t> is set with a hotkey of </a:t>
            </a:r>
            <a:r>
              <a:rPr lang="en-GB" b="1" dirty="0"/>
              <a:t>CTRL-L</a:t>
            </a:r>
            <a:r>
              <a:rPr lang="en-GB" b="0" dirty="0"/>
              <a:t> and the tooltip text of </a:t>
            </a:r>
            <a:r>
              <a:rPr lang="en-GB" b="1" dirty="0"/>
              <a:t>Loads a file</a:t>
            </a:r>
            <a:r>
              <a:rPr lang="en-GB" b="0" dirty="0"/>
              <a:t>.</a:t>
            </a:r>
          </a:p>
          <a:p>
            <a:r>
              <a:rPr lang="en-GB" b="0" dirty="0"/>
              <a:t>Again we include a </a:t>
            </a:r>
            <a:r>
              <a:rPr lang="en-GB" b="1" dirty="0"/>
              <a:t>TODO</a:t>
            </a:r>
            <a:r>
              <a:rPr lang="en-GB" b="0" dirty="0"/>
              <a:t> statement as we will need to return to the action listener and add a call to a load file method after we have written it.</a:t>
            </a:r>
          </a:p>
        </p:txBody>
      </p:sp>
      <p:sp>
        <p:nvSpPr>
          <p:cNvPr id="4" name="Slide Number Placeholder 3"/>
          <p:cNvSpPr>
            <a:spLocks noGrp="1"/>
          </p:cNvSpPr>
          <p:nvPr>
            <p:ph type="sldNum" sz="quarter" idx="5"/>
          </p:nvPr>
        </p:nvSpPr>
        <p:spPr/>
        <p:txBody>
          <a:bodyPr/>
          <a:lstStyle/>
          <a:p>
            <a:fld id="{F613D83F-DC1D-4206-A168-2287E477B1D2}" type="slidenum">
              <a:rPr lang="en-GB" smtClean="0"/>
              <a:t>22</a:t>
            </a:fld>
            <a:endParaRPr lang="en-GB" dirty="0"/>
          </a:p>
        </p:txBody>
      </p:sp>
    </p:spTree>
    <p:extLst>
      <p:ext uri="{BB962C8B-B14F-4D97-AF65-F5344CB8AC3E}">
        <p14:creationId xmlns:p14="http://schemas.microsoft.com/office/powerpoint/2010/main" val="2885797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0" dirty="0"/>
              <a:t>This code is identical in purpose to the previous step with the exceptions that the text </a:t>
            </a:r>
            <a:r>
              <a:rPr lang="en-GB" b="1" dirty="0"/>
              <a:t>Save</a:t>
            </a:r>
            <a:r>
              <a:rPr lang="en-GB" b="0" dirty="0"/>
              <a:t> is set with a hotkey of </a:t>
            </a:r>
            <a:r>
              <a:rPr lang="en-GB" b="1" dirty="0"/>
              <a:t>CTRL-S</a:t>
            </a:r>
            <a:r>
              <a:rPr lang="en-GB" b="0" dirty="0"/>
              <a:t> and the tooltip text of </a:t>
            </a:r>
            <a:r>
              <a:rPr lang="en-GB" b="1" dirty="0"/>
              <a:t>Save the current file</a:t>
            </a:r>
            <a:r>
              <a:rPr lang="en-GB" b="0" dirty="0"/>
              <a:t>.</a:t>
            </a:r>
          </a:p>
          <a:p>
            <a:r>
              <a:rPr lang="en-GB" b="0" dirty="0"/>
              <a:t>We include a </a:t>
            </a:r>
            <a:r>
              <a:rPr lang="en-GB" b="1" dirty="0"/>
              <a:t>TODO</a:t>
            </a:r>
            <a:r>
              <a:rPr lang="en-GB" b="0" dirty="0"/>
              <a:t> statement as we will need to return to the action listener and add a call to a save file method after we have written it.</a:t>
            </a:r>
          </a:p>
        </p:txBody>
      </p:sp>
      <p:sp>
        <p:nvSpPr>
          <p:cNvPr id="4" name="Slide Number Placeholder 3"/>
          <p:cNvSpPr>
            <a:spLocks noGrp="1"/>
          </p:cNvSpPr>
          <p:nvPr>
            <p:ph type="sldNum" sz="quarter" idx="5"/>
          </p:nvPr>
        </p:nvSpPr>
        <p:spPr/>
        <p:txBody>
          <a:bodyPr/>
          <a:lstStyle/>
          <a:p>
            <a:fld id="{F613D83F-DC1D-4206-A168-2287E477B1D2}" type="slidenum">
              <a:rPr lang="en-GB" smtClean="0"/>
              <a:t>23</a:t>
            </a:fld>
            <a:endParaRPr lang="en-GB" dirty="0"/>
          </a:p>
        </p:txBody>
      </p:sp>
    </p:spTree>
    <p:extLst>
      <p:ext uri="{BB962C8B-B14F-4D97-AF65-F5344CB8AC3E}">
        <p14:creationId xmlns:p14="http://schemas.microsoft.com/office/powerpoint/2010/main" val="3052318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0" dirty="0"/>
              <a:t>This code is identical in purpose to the previous step with the exceptions that the text </a:t>
            </a:r>
            <a:r>
              <a:rPr lang="en-GB" b="1" dirty="0"/>
              <a:t>Save As</a:t>
            </a:r>
            <a:r>
              <a:rPr lang="en-GB" b="0" dirty="0"/>
              <a:t> is set with a hotkey of </a:t>
            </a:r>
            <a:r>
              <a:rPr lang="en-GB" b="1" dirty="0"/>
              <a:t>CTRL-A</a:t>
            </a:r>
            <a:r>
              <a:rPr lang="en-GB" b="0" dirty="0"/>
              <a:t> and the tooltip text of </a:t>
            </a:r>
            <a:r>
              <a:rPr lang="en-GB" b="1" dirty="0"/>
              <a:t>Save the current file</a:t>
            </a:r>
            <a:r>
              <a:rPr lang="en-GB" b="0" dirty="0"/>
              <a:t>.</a:t>
            </a:r>
          </a:p>
          <a:p>
            <a:r>
              <a:rPr lang="en-GB" b="0" dirty="0"/>
              <a:t>We include a </a:t>
            </a:r>
            <a:r>
              <a:rPr lang="en-GB" b="1" dirty="0"/>
              <a:t>TODO</a:t>
            </a:r>
            <a:r>
              <a:rPr lang="en-GB" b="0" dirty="0"/>
              <a:t> statement as we will need to return to the action listener and add a call to a method which will draw the save as dialog box to allow the user to select where they would like the text file being edited to be saved.</a:t>
            </a:r>
          </a:p>
          <a:p>
            <a:endParaRPr lang="en-GB" b="0" dirty="0"/>
          </a:p>
          <a:p>
            <a:r>
              <a:rPr lang="en-GB" b="0" dirty="0"/>
              <a:t>This completes the application menu.</a:t>
            </a:r>
          </a:p>
        </p:txBody>
      </p:sp>
      <p:sp>
        <p:nvSpPr>
          <p:cNvPr id="4" name="Slide Number Placeholder 3"/>
          <p:cNvSpPr>
            <a:spLocks noGrp="1"/>
          </p:cNvSpPr>
          <p:nvPr>
            <p:ph type="sldNum" sz="quarter" idx="5"/>
          </p:nvPr>
        </p:nvSpPr>
        <p:spPr/>
        <p:txBody>
          <a:bodyPr/>
          <a:lstStyle/>
          <a:p>
            <a:fld id="{F613D83F-DC1D-4206-A168-2287E477B1D2}" type="slidenum">
              <a:rPr lang="en-GB" smtClean="0"/>
              <a:t>24</a:t>
            </a:fld>
            <a:endParaRPr lang="en-GB" dirty="0"/>
          </a:p>
        </p:txBody>
      </p:sp>
    </p:spTree>
    <p:extLst>
      <p:ext uri="{BB962C8B-B14F-4D97-AF65-F5344CB8AC3E}">
        <p14:creationId xmlns:p14="http://schemas.microsoft.com/office/powerpoint/2010/main" val="2646145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98 </a:t>
            </a:r>
            <a:r>
              <a:rPr lang="en-GB" b="0" dirty="0"/>
              <a:t>sets the layout manager for the application to </a:t>
            </a:r>
            <a:r>
              <a:rPr lang="en-GB" b="1" dirty="0" err="1"/>
              <a:t>GridBagLayout</a:t>
            </a:r>
            <a:r>
              <a:rPr lang="en-GB" b="0" dirty="0"/>
              <a:t>.  There are a few layout mangers for Swing. [8]  </a:t>
            </a:r>
            <a:r>
              <a:rPr lang="en-GB" b="1" dirty="0" err="1"/>
              <a:t>GridBagLayout</a:t>
            </a:r>
            <a:r>
              <a:rPr lang="en-GB" b="0" dirty="0"/>
              <a:t> is probably the best for flexible placement of component. </a:t>
            </a:r>
          </a:p>
          <a:p>
            <a:r>
              <a:rPr lang="en-GB" b="1" dirty="0"/>
              <a:t>Line 99 </a:t>
            </a:r>
            <a:r>
              <a:rPr lang="en-GB" b="0" dirty="0"/>
              <a:t>instantiates a </a:t>
            </a:r>
            <a:r>
              <a:rPr lang="en-GB" b="1" dirty="0" err="1"/>
              <a:t>GridBagContstraints</a:t>
            </a:r>
            <a:r>
              <a:rPr lang="en-GB" b="0" dirty="0"/>
              <a:t> object which we will use to control the placement of controls within the grid bag layout.</a:t>
            </a:r>
          </a:p>
          <a:p>
            <a:r>
              <a:rPr lang="en-GB" b="1" dirty="0"/>
              <a:t>Lines 100 </a:t>
            </a:r>
            <a:r>
              <a:rPr lang="en-GB" b="0" dirty="0"/>
              <a:t>and </a:t>
            </a:r>
            <a:r>
              <a:rPr lang="en-GB" b="1" dirty="0"/>
              <a:t>101</a:t>
            </a:r>
            <a:r>
              <a:rPr lang="en-GB" b="0" dirty="0"/>
              <a:t> specify which column and row of the grid the first control will be placed in (we will have 1 column and 2 rows for this ap, the first row will contain control buttons, the second, the editor).  The grid coordinates are all zero based.</a:t>
            </a:r>
          </a:p>
          <a:p>
            <a:r>
              <a:rPr lang="en-GB" b="1" dirty="0"/>
              <a:t>Lines 103 </a:t>
            </a:r>
            <a:r>
              <a:rPr lang="en-GB" b="0" dirty="0"/>
              <a:t>and </a:t>
            </a:r>
            <a:r>
              <a:rPr lang="en-GB" b="1" dirty="0"/>
              <a:t>104 </a:t>
            </a:r>
            <a:r>
              <a:rPr lang="en-GB" b="0" dirty="0"/>
              <a:t>inform each cell in the grid how they should expand.  Values range from 0 to 1.  In this instance, the first cell is instructed to expand horizontally but not vertically as </a:t>
            </a:r>
            <a:r>
              <a:rPr lang="en-GB" b="1" dirty="0" err="1"/>
              <a:t>weightx</a:t>
            </a:r>
            <a:r>
              <a:rPr lang="en-GB" b="0" dirty="0"/>
              <a:t> is set to 1 and </a:t>
            </a:r>
            <a:r>
              <a:rPr lang="en-GB" b="1" dirty="0"/>
              <a:t>weighty</a:t>
            </a:r>
            <a:r>
              <a:rPr lang="en-GB" b="0" dirty="0"/>
              <a:t> is set to 0.</a:t>
            </a:r>
          </a:p>
          <a:p>
            <a:r>
              <a:rPr lang="en-GB" b="1" dirty="0"/>
              <a:t>Line 105</a:t>
            </a:r>
            <a:r>
              <a:rPr lang="en-GB" b="0" dirty="0"/>
              <a:t> informs the cells how they should fill the available space.  In this instance also horizontally.</a:t>
            </a:r>
            <a:endParaRPr lang="en-GB" b="1" dirty="0"/>
          </a:p>
          <a:p>
            <a:endParaRPr lang="en-GB" b="0" dirty="0"/>
          </a:p>
          <a:p>
            <a:r>
              <a:rPr lang="en-GB" b="0" dirty="0"/>
              <a:t>8: Oracle, </a:t>
            </a:r>
            <a:r>
              <a:rPr lang="en-GB" b="0" i="1" dirty="0"/>
              <a:t>Java Documentation: A visual guide to layout managers. </a:t>
            </a:r>
            <a:r>
              <a:rPr lang="en-GB" b="0" i="0" dirty="0"/>
              <a:t>Available at: https://docs.oracle.com/javase/tutorial/uiswing/layout/visual.html. Last Accessed: 28/06/22.</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26</a:t>
            </a:fld>
            <a:endParaRPr lang="en-GB" dirty="0"/>
          </a:p>
        </p:txBody>
      </p:sp>
    </p:spTree>
    <p:extLst>
      <p:ext uri="{BB962C8B-B14F-4D97-AF65-F5344CB8AC3E}">
        <p14:creationId xmlns:p14="http://schemas.microsoft.com/office/powerpoint/2010/main" val="1933247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F613D83F-DC1D-4206-A168-2287E477B1D2}" type="slidenum">
              <a:rPr lang="en-GB" smtClean="0"/>
              <a:t>5</a:t>
            </a:fld>
            <a:endParaRPr lang="en-GB" dirty="0"/>
          </a:p>
        </p:txBody>
      </p:sp>
    </p:spTree>
    <p:extLst>
      <p:ext uri="{BB962C8B-B14F-4D97-AF65-F5344CB8AC3E}">
        <p14:creationId xmlns:p14="http://schemas.microsoft.com/office/powerpoint/2010/main" val="3207697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107 </a:t>
            </a:r>
            <a:r>
              <a:rPr lang="en-GB" b="0" dirty="0"/>
              <a:t>creates a </a:t>
            </a:r>
            <a:r>
              <a:rPr lang="en-GB" b="1" dirty="0" err="1"/>
              <a:t>JPanel</a:t>
            </a:r>
            <a:r>
              <a:rPr lang="en-GB" b="1" dirty="0"/>
              <a:t> </a:t>
            </a:r>
            <a:r>
              <a:rPr lang="en-GB" b="0" dirty="0"/>
              <a:t>instance.  </a:t>
            </a:r>
          </a:p>
          <a:p>
            <a:r>
              <a:rPr lang="en-GB" b="1" dirty="0"/>
              <a:t>Line 108 </a:t>
            </a:r>
            <a:r>
              <a:rPr lang="en-GB" b="0" dirty="0"/>
              <a:t>sets the </a:t>
            </a:r>
            <a:r>
              <a:rPr lang="en-GB" b="1" dirty="0" err="1"/>
              <a:t>JPanel</a:t>
            </a:r>
            <a:r>
              <a:rPr lang="en-GB" b="1" dirty="0"/>
              <a:t> </a:t>
            </a:r>
            <a:r>
              <a:rPr lang="en-GB" b="0" dirty="0"/>
              <a:t>to use the </a:t>
            </a:r>
            <a:r>
              <a:rPr lang="en-GB" b="1" dirty="0" err="1"/>
              <a:t>FlowLayout</a:t>
            </a:r>
            <a:r>
              <a:rPr lang="en-GB" b="0" dirty="0"/>
              <a:t> layout manager [8]. This is then set to align left meaning that any control added to this panel will be arranged in a row from the left.</a:t>
            </a:r>
          </a:p>
          <a:p>
            <a:r>
              <a:rPr lang="en-GB" b="1" dirty="0"/>
              <a:t>Line 110 </a:t>
            </a:r>
            <a:r>
              <a:rPr lang="en-GB" b="0" dirty="0"/>
              <a:t>adds the </a:t>
            </a:r>
            <a:r>
              <a:rPr lang="en-GB" b="1" dirty="0" err="1"/>
              <a:t>JPanel</a:t>
            </a:r>
            <a:r>
              <a:rPr lang="en-GB" b="1" dirty="0"/>
              <a:t> </a:t>
            </a:r>
            <a:r>
              <a:rPr lang="en-GB" b="0" dirty="0"/>
              <a:t>to the UI using the current state of the </a:t>
            </a:r>
            <a:r>
              <a:rPr lang="en-GB" b="1" dirty="0"/>
              <a:t>constraints </a:t>
            </a:r>
            <a:r>
              <a:rPr lang="en-GB" b="0" dirty="0"/>
              <a:t>object.  This means that it will be placed in column 0 and row 0 and will expand horizontally to fill the available space.</a:t>
            </a:r>
            <a:endParaRPr lang="en-GB" b="1" dirty="0"/>
          </a:p>
          <a:p>
            <a:endParaRPr lang="en-GB" b="0" dirty="0"/>
          </a:p>
          <a:p>
            <a:r>
              <a:rPr lang="en-GB" b="0" dirty="0"/>
              <a:t>8: Oracle, </a:t>
            </a:r>
            <a:r>
              <a:rPr lang="en-GB" b="0" i="1" dirty="0"/>
              <a:t>Java Documentation: A visual guide to layout managers. </a:t>
            </a:r>
            <a:r>
              <a:rPr lang="en-GB" b="0" i="0" dirty="0"/>
              <a:t>Available at: https://docs.oracle.com/javase/tutorial/uiswing/layout/visual.html. Last Accessed: 28/06/22.</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27</a:t>
            </a:fld>
            <a:endParaRPr lang="en-GB" dirty="0"/>
          </a:p>
        </p:txBody>
      </p:sp>
    </p:spTree>
    <p:extLst>
      <p:ext uri="{BB962C8B-B14F-4D97-AF65-F5344CB8AC3E}">
        <p14:creationId xmlns:p14="http://schemas.microsoft.com/office/powerpoint/2010/main" val="1733874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112 </a:t>
            </a:r>
            <a:r>
              <a:rPr lang="en-GB" b="0" dirty="0"/>
              <a:t>uses the utility method created earlier to create a new </a:t>
            </a:r>
            <a:r>
              <a:rPr lang="en-GB" b="1" dirty="0" err="1"/>
              <a:t>JButton</a:t>
            </a:r>
            <a:r>
              <a:rPr lang="en-GB" b="0" dirty="0"/>
              <a:t> with many of the necessary styles pre-set.  We pass in the path to the </a:t>
            </a:r>
            <a:r>
              <a:rPr lang="en-GB" b="1" dirty="0" err="1"/>
              <a:t>NewFile</a:t>
            </a:r>
            <a:r>
              <a:rPr lang="en-GB" b="0" dirty="0"/>
              <a:t> image which is encapsulated in a new </a:t>
            </a:r>
            <a:r>
              <a:rPr lang="en-GB" b="1" dirty="0" err="1"/>
              <a:t>ImageIcon</a:t>
            </a:r>
            <a:r>
              <a:rPr lang="en-GB" b="0" dirty="0"/>
              <a:t> object.</a:t>
            </a:r>
          </a:p>
          <a:p>
            <a:r>
              <a:rPr lang="en-GB" b="1" dirty="0"/>
              <a:t>Line 113 </a:t>
            </a:r>
            <a:r>
              <a:rPr lang="en-GB" b="0" dirty="0"/>
              <a:t>to </a:t>
            </a:r>
            <a:r>
              <a:rPr lang="en-GB" b="1" dirty="0"/>
              <a:t>117</a:t>
            </a:r>
            <a:r>
              <a:rPr lang="en-GB" b="0" dirty="0"/>
              <a:t> add a new </a:t>
            </a:r>
            <a:r>
              <a:rPr lang="en-GB" b="1" dirty="0"/>
              <a:t>ActionListener</a:t>
            </a:r>
            <a:r>
              <a:rPr lang="en-GB" b="0" dirty="0"/>
              <a:t> to the button.  As before, this will listen for a mouse click event.  As before, presently this only contains a </a:t>
            </a:r>
            <a:r>
              <a:rPr lang="en-GB" b="1" dirty="0"/>
              <a:t>TODO</a:t>
            </a:r>
            <a:r>
              <a:rPr lang="en-GB" b="0" dirty="0"/>
              <a:t> comment as we have not built a method to handle a new file yet.</a:t>
            </a:r>
          </a:p>
          <a:p>
            <a:r>
              <a:rPr lang="en-GB" b="1" dirty="0"/>
              <a:t>Line 118 </a:t>
            </a:r>
            <a:r>
              <a:rPr lang="en-GB" b="0" dirty="0"/>
              <a:t>adds the </a:t>
            </a:r>
            <a:r>
              <a:rPr lang="en-GB" b="1" dirty="0" err="1"/>
              <a:t>JButton</a:t>
            </a:r>
            <a:r>
              <a:rPr lang="en-GB" b="1" dirty="0"/>
              <a:t> </a:t>
            </a:r>
            <a:r>
              <a:rPr lang="en-GB" b="0" dirty="0"/>
              <a:t>to the </a:t>
            </a:r>
            <a:r>
              <a:rPr lang="en-GB" b="1" dirty="0" err="1"/>
              <a:t>JPanel</a:t>
            </a:r>
            <a:r>
              <a:rPr lang="en-GB" b="1" dirty="0"/>
              <a:t> </a:t>
            </a:r>
            <a:r>
              <a:rPr lang="en-GB" b="0" dirty="0"/>
              <a:t>button row.</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29</a:t>
            </a:fld>
            <a:endParaRPr lang="en-GB" dirty="0"/>
          </a:p>
        </p:txBody>
      </p:sp>
    </p:spTree>
    <p:extLst>
      <p:ext uri="{BB962C8B-B14F-4D97-AF65-F5344CB8AC3E}">
        <p14:creationId xmlns:p14="http://schemas.microsoft.com/office/powerpoint/2010/main" val="3534499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0" dirty="0"/>
              <a:t>These lines repeat the previous step, this time adding a </a:t>
            </a:r>
            <a:r>
              <a:rPr lang="en-GB" b="1" dirty="0"/>
              <a:t>Load</a:t>
            </a:r>
            <a:r>
              <a:rPr lang="en-GB" b="0" dirty="0"/>
              <a:t> button.  The </a:t>
            </a:r>
            <a:r>
              <a:rPr lang="en-GB" b="1" dirty="0"/>
              <a:t>Load</a:t>
            </a:r>
            <a:r>
              <a:rPr lang="en-GB" b="0" dirty="0"/>
              <a:t> image is used to create the </a:t>
            </a:r>
            <a:r>
              <a:rPr lang="en-GB" b="1" dirty="0" err="1"/>
              <a:t>ImageIcon</a:t>
            </a:r>
            <a:r>
              <a:rPr lang="en-GB" b="0" dirty="0"/>
              <a:t> and the tooltip text is set to </a:t>
            </a:r>
            <a:r>
              <a:rPr lang="en-GB" b="1" dirty="0"/>
              <a:t>Load File</a:t>
            </a:r>
            <a:r>
              <a:rPr lang="en-GB" b="0" dirty="0"/>
              <a:t>.  This new button is then added to the button row as before.  It will appear on the right of the </a:t>
            </a:r>
            <a:r>
              <a:rPr lang="en-GB" b="1" dirty="0"/>
              <a:t>Load </a:t>
            </a:r>
            <a:r>
              <a:rPr lang="en-GB" b="0" dirty="0"/>
              <a:t>button.</a:t>
            </a:r>
          </a:p>
        </p:txBody>
      </p:sp>
      <p:sp>
        <p:nvSpPr>
          <p:cNvPr id="4" name="Slide Number Placeholder 3"/>
          <p:cNvSpPr>
            <a:spLocks noGrp="1"/>
          </p:cNvSpPr>
          <p:nvPr>
            <p:ph type="sldNum" sz="quarter" idx="5"/>
          </p:nvPr>
        </p:nvSpPr>
        <p:spPr/>
        <p:txBody>
          <a:bodyPr/>
          <a:lstStyle/>
          <a:p>
            <a:fld id="{F613D83F-DC1D-4206-A168-2287E477B1D2}" type="slidenum">
              <a:rPr lang="en-GB" smtClean="0"/>
              <a:t>30</a:t>
            </a:fld>
            <a:endParaRPr lang="en-GB" dirty="0"/>
          </a:p>
        </p:txBody>
      </p:sp>
    </p:spTree>
    <p:extLst>
      <p:ext uri="{BB962C8B-B14F-4D97-AF65-F5344CB8AC3E}">
        <p14:creationId xmlns:p14="http://schemas.microsoft.com/office/powerpoint/2010/main" val="538320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0" dirty="0"/>
              <a:t>These lines repeat the previous step, this time adding a </a:t>
            </a:r>
            <a:r>
              <a:rPr lang="en-GB" b="1" dirty="0"/>
              <a:t>Save</a:t>
            </a:r>
            <a:r>
              <a:rPr lang="en-GB" b="0" dirty="0"/>
              <a:t> button.  The </a:t>
            </a:r>
            <a:r>
              <a:rPr lang="en-GB" b="1" dirty="0"/>
              <a:t>Save</a:t>
            </a:r>
            <a:r>
              <a:rPr lang="en-GB" b="0" dirty="0"/>
              <a:t> image is used to create the </a:t>
            </a:r>
            <a:r>
              <a:rPr lang="en-GB" b="1" dirty="0" err="1"/>
              <a:t>ImageIcon</a:t>
            </a:r>
            <a:r>
              <a:rPr lang="en-GB" b="0" dirty="0"/>
              <a:t> and the tooltip text is set to </a:t>
            </a:r>
            <a:r>
              <a:rPr lang="en-GB" b="1" dirty="0"/>
              <a:t>Save File</a:t>
            </a:r>
            <a:r>
              <a:rPr lang="en-GB" b="0" dirty="0"/>
              <a:t>.  This new button is then added to the button row as before.  It will appear on the right of the </a:t>
            </a:r>
            <a:r>
              <a:rPr lang="en-GB" b="1" dirty="0"/>
              <a:t>Load </a:t>
            </a:r>
            <a:r>
              <a:rPr lang="en-GB" b="0" dirty="0"/>
              <a:t>button.</a:t>
            </a:r>
          </a:p>
        </p:txBody>
      </p:sp>
      <p:sp>
        <p:nvSpPr>
          <p:cNvPr id="4" name="Slide Number Placeholder 3"/>
          <p:cNvSpPr>
            <a:spLocks noGrp="1"/>
          </p:cNvSpPr>
          <p:nvPr>
            <p:ph type="sldNum" sz="quarter" idx="5"/>
          </p:nvPr>
        </p:nvSpPr>
        <p:spPr/>
        <p:txBody>
          <a:bodyPr/>
          <a:lstStyle/>
          <a:p>
            <a:fld id="{F613D83F-DC1D-4206-A168-2287E477B1D2}" type="slidenum">
              <a:rPr lang="en-GB" smtClean="0"/>
              <a:t>31</a:t>
            </a:fld>
            <a:endParaRPr lang="en-GB" dirty="0"/>
          </a:p>
        </p:txBody>
      </p:sp>
    </p:spTree>
    <p:extLst>
      <p:ext uri="{BB962C8B-B14F-4D97-AF65-F5344CB8AC3E}">
        <p14:creationId xmlns:p14="http://schemas.microsoft.com/office/powerpoint/2010/main" val="3533413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0" dirty="0"/>
              <a:t>These lines repeat the previous step, this time adding a </a:t>
            </a:r>
            <a:r>
              <a:rPr lang="en-GB" b="1" dirty="0"/>
              <a:t>Save As</a:t>
            </a:r>
            <a:r>
              <a:rPr lang="en-GB" b="0" dirty="0"/>
              <a:t> button. </a:t>
            </a:r>
          </a:p>
        </p:txBody>
      </p:sp>
      <p:sp>
        <p:nvSpPr>
          <p:cNvPr id="4" name="Slide Number Placeholder 3"/>
          <p:cNvSpPr>
            <a:spLocks noGrp="1"/>
          </p:cNvSpPr>
          <p:nvPr>
            <p:ph type="sldNum" sz="quarter" idx="5"/>
          </p:nvPr>
        </p:nvSpPr>
        <p:spPr/>
        <p:txBody>
          <a:bodyPr/>
          <a:lstStyle/>
          <a:p>
            <a:fld id="{F613D83F-DC1D-4206-A168-2287E477B1D2}" type="slidenum">
              <a:rPr lang="en-GB" smtClean="0"/>
              <a:t>32</a:t>
            </a:fld>
            <a:endParaRPr lang="en-GB" dirty="0"/>
          </a:p>
        </p:txBody>
      </p:sp>
    </p:spTree>
    <p:extLst>
      <p:ext uri="{BB962C8B-B14F-4D97-AF65-F5344CB8AC3E}">
        <p14:creationId xmlns:p14="http://schemas.microsoft.com/office/powerpoint/2010/main" val="790750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buttons will be poorly aligned as shown.  Do not worry about this now.  The next step should address this.</a:t>
            </a:r>
          </a:p>
        </p:txBody>
      </p:sp>
      <p:sp>
        <p:nvSpPr>
          <p:cNvPr id="4" name="Slide Number Placeholder 3"/>
          <p:cNvSpPr>
            <a:spLocks noGrp="1"/>
          </p:cNvSpPr>
          <p:nvPr>
            <p:ph type="sldNum" sz="quarter" idx="5"/>
          </p:nvPr>
        </p:nvSpPr>
        <p:spPr/>
        <p:txBody>
          <a:bodyPr/>
          <a:lstStyle/>
          <a:p>
            <a:fld id="{F613D83F-DC1D-4206-A168-2287E477B1D2}" type="slidenum">
              <a:rPr lang="en-GB" smtClean="0"/>
              <a:t>33</a:t>
            </a:fld>
            <a:endParaRPr lang="en-GB" dirty="0"/>
          </a:p>
        </p:txBody>
      </p:sp>
    </p:spTree>
    <p:extLst>
      <p:ext uri="{BB962C8B-B14F-4D97-AF65-F5344CB8AC3E}">
        <p14:creationId xmlns:p14="http://schemas.microsoft.com/office/powerpoint/2010/main" val="2604077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144 </a:t>
            </a:r>
            <a:r>
              <a:rPr lang="en-GB" b="0" dirty="0"/>
              <a:t>changes the next row that will be used from 0 to 1.</a:t>
            </a:r>
          </a:p>
          <a:p>
            <a:r>
              <a:rPr lang="en-GB" b="1" dirty="0"/>
              <a:t>Line 145 </a:t>
            </a:r>
            <a:r>
              <a:rPr lang="en-GB" b="0" dirty="0"/>
              <a:t>changes the fill direction to both directions. This will expand this row to grab as much space as possible pushing the button row to the top of the UI.</a:t>
            </a:r>
          </a:p>
          <a:p>
            <a:r>
              <a:rPr lang="en-GB" b="1" dirty="0"/>
              <a:t>Line 146 </a:t>
            </a:r>
            <a:r>
              <a:rPr lang="en-GB" b="0" dirty="0"/>
              <a:t>instructs this row to expand vertically.  It will already expand horizontally.</a:t>
            </a:r>
          </a:p>
          <a:p>
            <a:r>
              <a:rPr lang="en-GB" b="1" dirty="0"/>
              <a:t>Line 148 </a:t>
            </a:r>
            <a:r>
              <a:rPr lang="en-GB" b="0" dirty="0"/>
              <a:t>sets some insets which will provide 2px of margin inside the row so that the control does not fill right to the edge of the UI window.  A small border is always nice.</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34</a:t>
            </a:fld>
            <a:endParaRPr lang="en-GB" dirty="0"/>
          </a:p>
        </p:txBody>
      </p:sp>
    </p:spTree>
    <p:extLst>
      <p:ext uri="{BB962C8B-B14F-4D97-AF65-F5344CB8AC3E}">
        <p14:creationId xmlns:p14="http://schemas.microsoft.com/office/powerpoint/2010/main" val="520196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150 </a:t>
            </a:r>
            <a:r>
              <a:rPr lang="en-GB" b="0" dirty="0"/>
              <a:t>instantiates the </a:t>
            </a:r>
            <a:r>
              <a:rPr lang="en-GB" b="1" dirty="0" err="1"/>
              <a:t>JTextArea</a:t>
            </a:r>
            <a:r>
              <a:rPr lang="en-GB" b="1" dirty="0"/>
              <a:t> </a:t>
            </a:r>
            <a:r>
              <a:rPr lang="en-GB" b="0" dirty="0"/>
              <a:t>object.</a:t>
            </a:r>
          </a:p>
          <a:p>
            <a:r>
              <a:rPr lang="en-GB" b="1" dirty="0"/>
              <a:t>Line 151 </a:t>
            </a:r>
            <a:r>
              <a:rPr lang="en-GB" b="0" dirty="0"/>
              <a:t>sets this as editable.</a:t>
            </a:r>
          </a:p>
          <a:p>
            <a:r>
              <a:rPr lang="en-GB" b="1" dirty="0"/>
              <a:t>Line 152 </a:t>
            </a:r>
            <a:r>
              <a:rPr lang="en-GB" b="0" dirty="0"/>
              <a:t>sets some interior margins so that the text displayed will not collide with the edge of the control.</a:t>
            </a:r>
          </a:p>
          <a:p>
            <a:r>
              <a:rPr lang="en-GB" b="1" dirty="0"/>
              <a:t>Line 153 </a:t>
            </a:r>
            <a:r>
              <a:rPr lang="en-GB" b="0" dirty="0"/>
              <a:t>sets the font and size to use with this control.</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35</a:t>
            </a:fld>
            <a:endParaRPr lang="en-GB" dirty="0"/>
          </a:p>
        </p:txBody>
      </p:sp>
    </p:spTree>
    <p:extLst>
      <p:ext uri="{BB962C8B-B14F-4D97-AF65-F5344CB8AC3E}">
        <p14:creationId xmlns:p14="http://schemas.microsoft.com/office/powerpoint/2010/main" val="656718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155 </a:t>
            </a:r>
            <a:r>
              <a:rPr lang="en-GB" b="0" dirty="0"/>
              <a:t>instantiates a new </a:t>
            </a:r>
            <a:r>
              <a:rPr lang="en-GB" b="1" dirty="0" err="1"/>
              <a:t>JScrollPane</a:t>
            </a:r>
            <a:r>
              <a:rPr lang="en-GB" b="0" dirty="0"/>
              <a:t> object which accepts the object to scroll, in this case the </a:t>
            </a:r>
            <a:r>
              <a:rPr lang="en-GB" b="1" dirty="0" err="1"/>
              <a:t>JTextArea</a:t>
            </a:r>
            <a:r>
              <a:rPr lang="en-GB" b="0" dirty="0"/>
              <a:t> created in the last step.</a:t>
            </a:r>
          </a:p>
          <a:p>
            <a:r>
              <a:rPr lang="en-GB" b="1" dirty="0"/>
              <a:t>Line 156 </a:t>
            </a:r>
            <a:r>
              <a:rPr lang="en-GB" b="0" dirty="0"/>
              <a:t>removes horizontal scrollbars.</a:t>
            </a:r>
          </a:p>
          <a:p>
            <a:r>
              <a:rPr lang="en-GB" b="1" dirty="0"/>
              <a:t>Line 157 </a:t>
            </a:r>
            <a:r>
              <a:rPr lang="en-GB" b="0" dirty="0"/>
              <a:t>forces a vertical scrollbar to always draw regardless of the length of the loaded file.</a:t>
            </a:r>
          </a:p>
          <a:p>
            <a:r>
              <a:rPr lang="en-GB" b="1" dirty="0"/>
              <a:t>Line 159 </a:t>
            </a:r>
            <a:r>
              <a:rPr lang="en-GB" b="0" dirty="0"/>
              <a:t>adds the </a:t>
            </a:r>
            <a:r>
              <a:rPr lang="en-GB" b="1" dirty="0" err="1"/>
              <a:t>JScrollPane</a:t>
            </a:r>
            <a:r>
              <a:rPr lang="en-GB" b="0" dirty="0"/>
              <a:t> to the UI using the current constraints settings.</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36</a:t>
            </a:fld>
            <a:endParaRPr lang="en-GB" dirty="0"/>
          </a:p>
        </p:txBody>
      </p:sp>
    </p:spTree>
    <p:extLst>
      <p:ext uri="{BB962C8B-B14F-4D97-AF65-F5344CB8AC3E}">
        <p14:creationId xmlns:p14="http://schemas.microsoft.com/office/powerpoint/2010/main" val="275105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37</a:t>
            </a:fld>
            <a:endParaRPr lang="en-GB" dirty="0"/>
          </a:p>
        </p:txBody>
      </p:sp>
    </p:spTree>
    <p:extLst>
      <p:ext uri="{BB962C8B-B14F-4D97-AF65-F5344CB8AC3E}">
        <p14:creationId xmlns:p14="http://schemas.microsoft.com/office/powerpoint/2010/main" val="600319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a:t>
            </a:r>
            <a:r>
              <a:rPr lang="en-GB" dirty="0" err="1"/>
              <a:t>Programiz</a:t>
            </a:r>
            <a:r>
              <a:rPr lang="en-GB" dirty="0"/>
              <a:t>. </a:t>
            </a:r>
            <a:r>
              <a:rPr lang="en-GB" i="1" dirty="0"/>
              <a:t>Java FileWriter Class.</a:t>
            </a:r>
            <a:r>
              <a:rPr lang="en-GB" i="0" dirty="0"/>
              <a:t> Available at: https://www.programiz.com/java-programming/filewriter. Last Accessed: 27/6/22</a:t>
            </a:r>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6</a:t>
            </a:fld>
            <a:endParaRPr lang="en-GB" dirty="0"/>
          </a:p>
        </p:txBody>
      </p:sp>
    </p:spTree>
    <p:extLst>
      <p:ext uri="{BB962C8B-B14F-4D97-AF65-F5344CB8AC3E}">
        <p14:creationId xmlns:p14="http://schemas.microsoft.com/office/powerpoint/2010/main" val="3959748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163 </a:t>
            </a:r>
            <a:r>
              <a:rPr lang="en-GB" b="0" dirty="0"/>
              <a:t>sets a </a:t>
            </a:r>
            <a:r>
              <a:rPr lang="en-GB" b="1" dirty="0"/>
              <a:t>File</a:t>
            </a:r>
            <a:r>
              <a:rPr lang="en-GB" b="0" dirty="0"/>
              <a:t> object reference to the default filename set in the constant at the top of the class.</a:t>
            </a:r>
          </a:p>
          <a:p>
            <a:r>
              <a:rPr lang="en-GB" b="1" dirty="0"/>
              <a:t>Line 164 </a:t>
            </a:r>
            <a:r>
              <a:rPr lang="en-GB" b="0" dirty="0"/>
              <a:t>sets the current loaded file content to an empty string.</a:t>
            </a:r>
          </a:p>
          <a:p>
            <a:r>
              <a:rPr lang="en-GB" b="1" dirty="0"/>
              <a:t>Line 166 </a:t>
            </a:r>
            <a:r>
              <a:rPr lang="en-GB" b="0" dirty="0"/>
              <a:t>instantiates the global </a:t>
            </a:r>
            <a:r>
              <a:rPr lang="en-GB" b="1" dirty="0" err="1"/>
              <a:t>JFileChooser</a:t>
            </a:r>
            <a:r>
              <a:rPr lang="en-GB" b="0" dirty="0"/>
              <a:t> reference.</a:t>
            </a:r>
          </a:p>
          <a:p>
            <a:r>
              <a:rPr lang="en-GB" b="1" dirty="0"/>
              <a:t>Line 168 </a:t>
            </a:r>
            <a:r>
              <a:rPr lang="en-GB" b="0" dirty="0"/>
              <a:t>sets the starting directory of the </a:t>
            </a:r>
            <a:r>
              <a:rPr lang="en-GB" b="1" dirty="0" err="1"/>
              <a:t>JFileChooser</a:t>
            </a:r>
            <a:r>
              <a:rPr lang="en-GB" b="0" dirty="0"/>
              <a:t> to the current project directory.  It does this by creating a new </a:t>
            </a:r>
            <a:r>
              <a:rPr lang="en-GB" b="1" dirty="0"/>
              <a:t>File </a:t>
            </a:r>
            <a:r>
              <a:rPr lang="en-GB" b="0" dirty="0"/>
              <a:t>reference to</a:t>
            </a:r>
            <a:r>
              <a:rPr lang="en-GB" b="1" dirty="0"/>
              <a:t> </a:t>
            </a:r>
            <a:r>
              <a:rPr lang="en-GB" b="0" dirty="0"/>
              <a:t>the shorthand for current directory “.”.</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38</a:t>
            </a:fld>
            <a:endParaRPr lang="en-GB" dirty="0"/>
          </a:p>
        </p:txBody>
      </p:sp>
    </p:spTree>
    <p:extLst>
      <p:ext uri="{BB962C8B-B14F-4D97-AF65-F5344CB8AC3E}">
        <p14:creationId xmlns:p14="http://schemas.microsoft.com/office/powerpoint/2010/main" val="1953505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170 </a:t>
            </a:r>
            <a:r>
              <a:rPr lang="en-GB" b="0" dirty="0"/>
              <a:t>sets a new </a:t>
            </a:r>
            <a:r>
              <a:rPr lang="en-GB" b="1" dirty="0" err="1"/>
              <a:t>FileFilter</a:t>
            </a:r>
            <a:r>
              <a:rPr lang="en-GB" b="0" dirty="0"/>
              <a:t> to the </a:t>
            </a:r>
            <a:r>
              <a:rPr lang="en-GB" b="1" dirty="0" err="1"/>
              <a:t>JFileChooser</a:t>
            </a:r>
            <a:r>
              <a:rPr lang="en-GB" b="0" dirty="0"/>
              <a:t>.  The filter is then setup inline.</a:t>
            </a:r>
          </a:p>
          <a:p>
            <a:r>
              <a:rPr lang="en-GB" b="1" dirty="0"/>
              <a:t>Lines 172 </a:t>
            </a:r>
            <a:r>
              <a:rPr lang="en-GB" b="0" dirty="0"/>
              <a:t>to </a:t>
            </a:r>
            <a:r>
              <a:rPr lang="en-GB" b="1" dirty="0"/>
              <a:t>174 </a:t>
            </a:r>
            <a:r>
              <a:rPr lang="en-GB" b="0" dirty="0"/>
              <a:t>override the default </a:t>
            </a:r>
            <a:r>
              <a:rPr lang="en-GB" b="1" dirty="0" err="1"/>
              <a:t>getDescription</a:t>
            </a:r>
            <a:r>
              <a:rPr lang="en-GB" b="0" dirty="0"/>
              <a:t> method.  This displays the description of the files that we would like to filter (in this case text files).  This text will appear in the </a:t>
            </a:r>
            <a:r>
              <a:rPr lang="en-GB" b="1" dirty="0" err="1"/>
              <a:t>JFileChooser</a:t>
            </a:r>
            <a:r>
              <a:rPr lang="en-GB" b="0" dirty="0"/>
              <a:t> file type select control.</a:t>
            </a:r>
          </a:p>
          <a:p>
            <a:r>
              <a:rPr lang="en-GB" b="1" dirty="0"/>
              <a:t>Lines 176 </a:t>
            </a:r>
            <a:r>
              <a:rPr lang="en-GB" b="0" dirty="0"/>
              <a:t>to </a:t>
            </a:r>
            <a:r>
              <a:rPr lang="en-GB" b="1" dirty="0"/>
              <a:t>183 </a:t>
            </a:r>
            <a:r>
              <a:rPr lang="en-GB" b="0" dirty="0"/>
              <a:t>override the default </a:t>
            </a:r>
            <a:r>
              <a:rPr lang="en-GB" b="1" dirty="0"/>
              <a:t>accept</a:t>
            </a:r>
            <a:r>
              <a:rPr lang="en-GB" b="0" dirty="0"/>
              <a:t> method and instruct the </a:t>
            </a:r>
            <a:r>
              <a:rPr lang="en-GB" b="1" dirty="0" err="1"/>
              <a:t>JFileChooser</a:t>
            </a:r>
            <a:r>
              <a:rPr lang="en-GB" b="0" dirty="0"/>
              <a:t> whether a specific file can be displayed in the chooser or not.  In this case it allows the file to be displayed if it is a directory or if its name ends with the </a:t>
            </a:r>
            <a:r>
              <a:rPr lang="en-GB" b="1" dirty="0"/>
              <a:t>.txt</a:t>
            </a:r>
            <a:r>
              <a:rPr lang="en-GB" b="0" dirty="0"/>
              <a:t> file extension.</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39</a:t>
            </a:fld>
            <a:endParaRPr lang="en-GB" dirty="0"/>
          </a:p>
        </p:txBody>
      </p:sp>
    </p:spTree>
    <p:extLst>
      <p:ext uri="{BB962C8B-B14F-4D97-AF65-F5344CB8AC3E}">
        <p14:creationId xmlns:p14="http://schemas.microsoft.com/office/powerpoint/2010/main" val="3979987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187 </a:t>
            </a:r>
            <a:r>
              <a:rPr lang="en-GB" b="0" dirty="0"/>
              <a:t>declares the method as </a:t>
            </a:r>
            <a:r>
              <a:rPr lang="en-GB" b="1" dirty="0"/>
              <a:t>private</a:t>
            </a:r>
            <a:r>
              <a:rPr lang="en-GB" b="0" dirty="0"/>
              <a:t>.  As this is a one file project, that does not matter.  The method does not return any values and accepts 2 arguments, the title text which should appear in the dialog window bar and the actual message text to be displayed.</a:t>
            </a:r>
          </a:p>
          <a:p>
            <a:r>
              <a:rPr lang="en-GB" b="1" dirty="0"/>
              <a:t>Line 188 </a:t>
            </a:r>
            <a:r>
              <a:rPr lang="en-GB" b="0" dirty="0"/>
              <a:t>use the built in Swing </a:t>
            </a:r>
            <a:r>
              <a:rPr lang="en-GB" b="1" dirty="0" err="1"/>
              <a:t>JOptionPane</a:t>
            </a:r>
            <a:r>
              <a:rPr lang="en-GB" b="0" dirty="0"/>
              <a:t> object to create a new message dialog box from the arguments passed to this method. </a:t>
            </a:r>
            <a:endParaRPr lang="en-GB" b="1" dirty="0"/>
          </a:p>
          <a:p>
            <a:endParaRPr lang="en-GB" b="1" dirty="0"/>
          </a:p>
          <a:p>
            <a:r>
              <a:rPr lang="en-GB" b="1" dirty="0"/>
              <a:t>Note: </a:t>
            </a:r>
            <a:r>
              <a:rPr lang="en-GB" b="0" dirty="0"/>
              <a:t>Please pay very close attention to placement of the brackets to close the last method, to close the class and to declare this method.  Try to get these correct.</a:t>
            </a:r>
          </a:p>
        </p:txBody>
      </p:sp>
      <p:sp>
        <p:nvSpPr>
          <p:cNvPr id="4" name="Slide Number Placeholder 3"/>
          <p:cNvSpPr>
            <a:spLocks noGrp="1"/>
          </p:cNvSpPr>
          <p:nvPr>
            <p:ph type="sldNum" sz="quarter" idx="5"/>
          </p:nvPr>
        </p:nvSpPr>
        <p:spPr/>
        <p:txBody>
          <a:bodyPr/>
          <a:lstStyle/>
          <a:p>
            <a:fld id="{F613D83F-DC1D-4206-A168-2287E477B1D2}" type="slidenum">
              <a:rPr lang="en-GB" smtClean="0"/>
              <a:t>40</a:t>
            </a:fld>
            <a:endParaRPr lang="en-GB" dirty="0"/>
          </a:p>
        </p:txBody>
      </p:sp>
    </p:spTree>
    <p:extLst>
      <p:ext uri="{BB962C8B-B14F-4D97-AF65-F5344CB8AC3E}">
        <p14:creationId xmlns:p14="http://schemas.microsoft.com/office/powerpoint/2010/main" val="2687624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192 </a:t>
            </a:r>
            <a:r>
              <a:rPr lang="en-GB" b="0" dirty="0"/>
              <a:t>declares the method as </a:t>
            </a:r>
            <a:r>
              <a:rPr lang="en-GB" b="1" dirty="0"/>
              <a:t>private</a:t>
            </a:r>
            <a:r>
              <a:rPr lang="en-GB" b="0" dirty="0"/>
              <a:t>.  The method returns an </a:t>
            </a:r>
            <a:r>
              <a:rPr lang="en-GB" b="1" dirty="0"/>
              <a:t>int</a:t>
            </a:r>
            <a:r>
              <a:rPr lang="en-GB" b="0" dirty="0"/>
              <a:t> which corresponds to </a:t>
            </a:r>
            <a:r>
              <a:rPr lang="en-GB" b="1" dirty="0" err="1"/>
              <a:t>JOptionPane</a:t>
            </a:r>
            <a:r>
              <a:rPr lang="en-GB" b="0" dirty="0"/>
              <a:t> return value codes and accepts 2 arguments, the title text which should appear in the dialog window bar and the actual message text to be displayed. This method draws a dialog with Yes/No buttons and with a different icon from the error dialog.</a:t>
            </a:r>
          </a:p>
          <a:p>
            <a:r>
              <a:rPr lang="en-GB" b="1" dirty="0"/>
              <a:t>Line 194</a:t>
            </a:r>
            <a:r>
              <a:rPr lang="en-GB" b="0" dirty="0"/>
              <a:t> to </a:t>
            </a:r>
            <a:r>
              <a:rPr lang="en-GB" b="1" dirty="0"/>
              <a:t>196 </a:t>
            </a:r>
            <a:r>
              <a:rPr lang="en-GB" b="0" dirty="0"/>
              <a:t>declares the dialog described above.  The </a:t>
            </a:r>
            <a:r>
              <a:rPr lang="en-GB" b="1" dirty="0"/>
              <a:t>return </a:t>
            </a:r>
            <a:r>
              <a:rPr lang="en-GB" b="0" dirty="0"/>
              <a:t>statement ensures that whatever button is pressed, the code is passed to whichever process calls this method.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41</a:t>
            </a:fld>
            <a:endParaRPr lang="en-GB" dirty="0"/>
          </a:p>
        </p:txBody>
      </p:sp>
    </p:spTree>
    <p:extLst>
      <p:ext uri="{BB962C8B-B14F-4D97-AF65-F5344CB8AC3E}">
        <p14:creationId xmlns:p14="http://schemas.microsoft.com/office/powerpoint/2010/main" val="3280527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199 </a:t>
            </a:r>
            <a:r>
              <a:rPr lang="en-GB" b="0" dirty="0"/>
              <a:t>declares the method as </a:t>
            </a:r>
            <a:r>
              <a:rPr lang="en-GB" b="1" dirty="0"/>
              <a:t>private</a:t>
            </a:r>
            <a:r>
              <a:rPr lang="en-GB" b="0" dirty="0"/>
              <a:t>.  The method returns a </a:t>
            </a:r>
            <a:r>
              <a:rPr lang="en-GB" b="1" dirty="0" err="1"/>
              <a:t>boolean</a:t>
            </a:r>
            <a:r>
              <a:rPr lang="en-GB" b="0" dirty="0"/>
              <a:t> which will be used to indicate whether or not the user is happy to lose the changes to the current file.  This method does not require any arguments.</a:t>
            </a:r>
          </a:p>
          <a:p>
            <a:r>
              <a:rPr lang="en-GB" b="1" dirty="0"/>
              <a:t>Line 201</a:t>
            </a:r>
            <a:r>
              <a:rPr lang="en-GB" b="0" dirty="0"/>
              <a:t> tests the current content of the </a:t>
            </a:r>
            <a:r>
              <a:rPr lang="en-GB" b="1" dirty="0" err="1"/>
              <a:t>JTextArea</a:t>
            </a:r>
            <a:r>
              <a:rPr lang="en-GB" b="0" dirty="0"/>
              <a:t> against the last saved version of the current file.  If they are the same, no changes have been made and so the file can be unloaded without fear of the user losing work.</a:t>
            </a:r>
          </a:p>
          <a:p>
            <a:r>
              <a:rPr lang="en-GB" b="1" dirty="0"/>
              <a:t>Line 202</a:t>
            </a:r>
            <a:r>
              <a:rPr lang="en-GB" b="0" dirty="0"/>
              <a:t> if the code reaches this line, the user must have made changes to the currently loaded file.  This line uses the method created in the previous step if they would like to discard the changes that they have made returning whether or not they have agreed to this in the form of a </a:t>
            </a:r>
            <a:r>
              <a:rPr lang="en-GB" b="1" dirty="0" err="1"/>
              <a:t>boolean</a:t>
            </a:r>
            <a:r>
              <a:rPr lang="en-GB" b="1" dirty="0"/>
              <a:t> </a:t>
            </a:r>
            <a:r>
              <a:rPr lang="en-GB" b="0" dirty="0"/>
              <a:t>value.</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42</a:t>
            </a:fld>
            <a:endParaRPr lang="en-GB" dirty="0"/>
          </a:p>
        </p:txBody>
      </p:sp>
    </p:spTree>
    <p:extLst>
      <p:ext uri="{BB962C8B-B14F-4D97-AF65-F5344CB8AC3E}">
        <p14:creationId xmlns:p14="http://schemas.microsoft.com/office/powerpoint/2010/main" val="4262549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206 </a:t>
            </a:r>
            <a:r>
              <a:rPr lang="en-GB" b="0" dirty="0"/>
              <a:t>declares the method as </a:t>
            </a:r>
            <a:r>
              <a:rPr lang="en-GB" b="1" dirty="0"/>
              <a:t>private</a:t>
            </a:r>
            <a:r>
              <a:rPr lang="en-GB" b="0" dirty="0"/>
              <a:t>.  The method does not return a value and does not require any arguments.  This method will be called from the button and menu item for </a:t>
            </a:r>
            <a:r>
              <a:rPr lang="en-GB" b="1" dirty="0"/>
              <a:t>new file</a:t>
            </a:r>
            <a:r>
              <a:rPr lang="en-GB" b="0" dirty="0"/>
              <a:t>.  It effectively unloads any data presently loaded and resets the application to a new blank and unsaved document.</a:t>
            </a:r>
          </a:p>
          <a:p>
            <a:r>
              <a:rPr lang="en-GB" b="1" dirty="0"/>
              <a:t>Line 208</a:t>
            </a:r>
            <a:r>
              <a:rPr lang="en-GB" b="0" dirty="0"/>
              <a:t> tests if there are currently unsaved changes.  If the user indicates that they do not want to abandon these, this process is aborted with the </a:t>
            </a:r>
            <a:r>
              <a:rPr lang="en-GB" b="1" dirty="0"/>
              <a:t>return</a:t>
            </a:r>
            <a:r>
              <a:rPr lang="en-GB" b="0" dirty="0"/>
              <a:t> statement.</a:t>
            </a:r>
          </a:p>
          <a:p>
            <a:r>
              <a:rPr lang="en-GB" b="1" dirty="0"/>
              <a:t>Line 210</a:t>
            </a:r>
            <a:r>
              <a:rPr lang="en-GB" b="0" dirty="0"/>
              <a:t> as we are setting up a new document rather than loading one, we can simply empty all of the various data stores.  This line sets the </a:t>
            </a:r>
            <a:r>
              <a:rPr lang="en-GB" b="1" dirty="0" err="1"/>
              <a:t>JTextArea</a:t>
            </a:r>
            <a:r>
              <a:rPr lang="en-GB" b="0" dirty="0"/>
              <a:t> content to an empty </a:t>
            </a:r>
            <a:r>
              <a:rPr lang="en-GB" b="1" dirty="0"/>
              <a:t>string</a:t>
            </a:r>
            <a:r>
              <a:rPr lang="en-GB" b="0" dirty="0"/>
              <a:t>.</a:t>
            </a:r>
          </a:p>
          <a:p>
            <a:r>
              <a:rPr lang="en-GB" b="1" dirty="0"/>
              <a:t>Line 212 </a:t>
            </a:r>
            <a:r>
              <a:rPr lang="en-GB" b="0" dirty="0"/>
              <a:t>resets the </a:t>
            </a:r>
            <a:r>
              <a:rPr lang="en-GB" b="1" dirty="0"/>
              <a:t>File</a:t>
            </a:r>
            <a:r>
              <a:rPr lang="en-GB" b="0" dirty="0"/>
              <a:t> reference to the default filename declared in the constant at the top of this class.</a:t>
            </a:r>
          </a:p>
          <a:p>
            <a:r>
              <a:rPr lang="en-GB" b="1" dirty="0"/>
              <a:t>Line 214</a:t>
            </a:r>
            <a:r>
              <a:rPr lang="en-GB" b="0" dirty="0"/>
              <a:t> sets the last opened document text to an empty </a:t>
            </a:r>
            <a:r>
              <a:rPr lang="en-GB" b="1" dirty="0"/>
              <a:t>string.</a:t>
            </a:r>
          </a:p>
        </p:txBody>
      </p:sp>
      <p:sp>
        <p:nvSpPr>
          <p:cNvPr id="4" name="Slide Number Placeholder 3"/>
          <p:cNvSpPr>
            <a:spLocks noGrp="1"/>
          </p:cNvSpPr>
          <p:nvPr>
            <p:ph type="sldNum" sz="quarter" idx="5"/>
          </p:nvPr>
        </p:nvSpPr>
        <p:spPr/>
        <p:txBody>
          <a:bodyPr/>
          <a:lstStyle/>
          <a:p>
            <a:fld id="{F613D83F-DC1D-4206-A168-2287E477B1D2}" type="slidenum">
              <a:rPr lang="en-GB" smtClean="0"/>
              <a:t>43</a:t>
            </a:fld>
            <a:endParaRPr lang="en-GB" dirty="0"/>
          </a:p>
        </p:txBody>
      </p:sp>
    </p:spTree>
    <p:extLst>
      <p:ext uri="{BB962C8B-B14F-4D97-AF65-F5344CB8AC3E}">
        <p14:creationId xmlns:p14="http://schemas.microsoft.com/office/powerpoint/2010/main" val="2525994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218 </a:t>
            </a:r>
            <a:r>
              <a:rPr lang="en-GB" b="0" dirty="0"/>
              <a:t>declares the method as </a:t>
            </a:r>
            <a:r>
              <a:rPr lang="en-GB" b="1" dirty="0"/>
              <a:t>private</a:t>
            </a:r>
            <a:r>
              <a:rPr lang="en-GB" b="0" dirty="0"/>
              <a:t>.  The method does not return a value and does not require any arguments.  This method will be called from the button and menu item for </a:t>
            </a:r>
            <a:r>
              <a:rPr lang="en-GB" b="1" dirty="0"/>
              <a:t>load file</a:t>
            </a:r>
            <a:r>
              <a:rPr lang="en-GB" b="0" dirty="0"/>
              <a:t>.  It will replace the currently loaded data with the data from the file selected by the user.  This method is a little more involved and will take a few steps to complete.</a:t>
            </a:r>
          </a:p>
          <a:p>
            <a:r>
              <a:rPr lang="en-GB" b="1" dirty="0"/>
              <a:t>Line 220</a:t>
            </a:r>
            <a:r>
              <a:rPr lang="en-GB" b="0" dirty="0"/>
              <a:t> tests if there are currently unsaved changes.  If the user indicates that they do not want to abandon these, this process is aborted with the </a:t>
            </a:r>
            <a:r>
              <a:rPr lang="en-GB" b="1" dirty="0"/>
              <a:t>return</a:t>
            </a:r>
            <a:r>
              <a:rPr lang="en-GB" b="0" dirty="0"/>
              <a:t> statement.</a:t>
            </a:r>
          </a:p>
          <a:p>
            <a:r>
              <a:rPr lang="en-GB" b="1" dirty="0"/>
              <a:t>Line 222</a:t>
            </a:r>
            <a:r>
              <a:rPr lang="en-GB" b="0" dirty="0"/>
              <a:t> starts a </a:t>
            </a:r>
            <a:r>
              <a:rPr lang="en-GB" b="1" dirty="0"/>
              <a:t>try</a:t>
            </a:r>
            <a:r>
              <a:rPr lang="en-GB" b="0" dirty="0"/>
              <a:t> block which will trap any exceptions thrown by any of the load data processes.  This will contain the main application logic process for loading data and this will be coded in the next step(s).</a:t>
            </a:r>
          </a:p>
          <a:p>
            <a:r>
              <a:rPr lang="en-GB" b="1" dirty="0"/>
              <a:t>Lines 226 </a:t>
            </a:r>
            <a:r>
              <a:rPr lang="en-GB" b="0" dirty="0"/>
              <a:t>to </a:t>
            </a:r>
            <a:r>
              <a:rPr lang="en-GB" b="1" dirty="0"/>
              <a:t>228 </a:t>
            </a:r>
            <a:r>
              <a:rPr lang="en-GB" b="0" dirty="0"/>
              <a:t>add a corresponding </a:t>
            </a:r>
            <a:r>
              <a:rPr lang="en-GB" b="1" dirty="0"/>
              <a:t>catch</a:t>
            </a:r>
            <a:r>
              <a:rPr lang="en-GB" b="0" dirty="0"/>
              <a:t> block which calls the previously coded error dialog method to alert the user as to the issue experienced.</a:t>
            </a:r>
          </a:p>
        </p:txBody>
      </p:sp>
      <p:sp>
        <p:nvSpPr>
          <p:cNvPr id="4" name="Slide Number Placeholder 3"/>
          <p:cNvSpPr>
            <a:spLocks noGrp="1"/>
          </p:cNvSpPr>
          <p:nvPr>
            <p:ph type="sldNum" sz="quarter" idx="5"/>
          </p:nvPr>
        </p:nvSpPr>
        <p:spPr/>
        <p:txBody>
          <a:bodyPr/>
          <a:lstStyle/>
          <a:p>
            <a:fld id="{F613D83F-DC1D-4206-A168-2287E477B1D2}" type="slidenum">
              <a:rPr lang="en-GB" smtClean="0"/>
              <a:t>44</a:t>
            </a:fld>
            <a:endParaRPr lang="en-GB" dirty="0"/>
          </a:p>
        </p:txBody>
      </p:sp>
    </p:spTree>
    <p:extLst>
      <p:ext uri="{BB962C8B-B14F-4D97-AF65-F5344CB8AC3E}">
        <p14:creationId xmlns:p14="http://schemas.microsoft.com/office/powerpoint/2010/main" val="1076429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224 </a:t>
            </a:r>
            <a:r>
              <a:rPr lang="en-GB" b="0" dirty="0"/>
              <a:t>sets the title text for the </a:t>
            </a:r>
            <a:r>
              <a:rPr lang="en-GB" b="1" dirty="0" err="1"/>
              <a:t>JFileChooser</a:t>
            </a:r>
            <a:r>
              <a:rPr lang="en-GB" b="0" dirty="0"/>
              <a:t> dialog.  As we are using the same object for both load and save processes, changing the title accordingly is necessary.</a:t>
            </a:r>
          </a:p>
          <a:p>
            <a:r>
              <a:rPr lang="en-GB" b="1" dirty="0"/>
              <a:t>Line 226</a:t>
            </a:r>
            <a:r>
              <a:rPr lang="en-GB" b="0" dirty="0"/>
              <a:t> draws the file chooser.  It also records the result of this dialog, that the file chooser has been used to select a file… or has been closed.</a:t>
            </a:r>
          </a:p>
          <a:p>
            <a:r>
              <a:rPr lang="en-GB" b="1" dirty="0"/>
              <a:t>Line 228</a:t>
            </a:r>
            <a:r>
              <a:rPr lang="en-GB" b="0" dirty="0"/>
              <a:t> tests if the file chooser has been used to select a file (if it has not, there is no need to do anything else).</a:t>
            </a:r>
          </a:p>
          <a:p>
            <a:r>
              <a:rPr lang="en-GB" b="1" dirty="0"/>
              <a:t>Line 230 </a:t>
            </a:r>
            <a:r>
              <a:rPr lang="en-GB" b="0" dirty="0"/>
              <a:t>gets a reference to the selected file from the file chooser object.</a:t>
            </a:r>
          </a:p>
          <a:p>
            <a:r>
              <a:rPr lang="en-GB" b="1" dirty="0"/>
              <a:t>Line 232 </a:t>
            </a:r>
            <a:r>
              <a:rPr lang="en-GB" b="0" dirty="0"/>
              <a:t>declares a </a:t>
            </a:r>
            <a:r>
              <a:rPr lang="en-GB" b="1" dirty="0" err="1"/>
              <a:t>BufferedReader</a:t>
            </a:r>
            <a:r>
              <a:rPr lang="en-GB" b="0" dirty="0"/>
              <a:t> which will be used to read the file in.  As discussed earlier in this slideshow, this takes one argument which is the selected </a:t>
            </a:r>
            <a:r>
              <a:rPr lang="en-GB" b="1" dirty="0"/>
              <a:t>File</a:t>
            </a:r>
            <a:r>
              <a:rPr lang="en-GB" b="0" dirty="0"/>
              <a:t> reference which has been used to create a </a:t>
            </a:r>
            <a:r>
              <a:rPr lang="en-GB" b="1" dirty="0" err="1"/>
              <a:t>FileReader</a:t>
            </a:r>
            <a:r>
              <a:rPr lang="en-GB" b="0" dirty="0"/>
              <a:t> object.</a:t>
            </a:r>
          </a:p>
          <a:p>
            <a:r>
              <a:rPr lang="en-GB" b="1" dirty="0"/>
              <a:t>Line 234 </a:t>
            </a:r>
            <a:r>
              <a:rPr lang="en-GB" b="0" dirty="0"/>
              <a:t>declares a new </a:t>
            </a:r>
            <a:r>
              <a:rPr lang="en-GB" b="1" dirty="0"/>
              <a:t>StringBuilder</a:t>
            </a:r>
            <a:r>
              <a:rPr lang="en-GB" b="0" dirty="0"/>
              <a:t> with which to collect the content of the file as it is read in.</a:t>
            </a:r>
          </a:p>
          <a:p>
            <a:r>
              <a:rPr lang="en-GB" b="1" dirty="0"/>
              <a:t>Line 235 </a:t>
            </a:r>
            <a:r>
              <a:rPr lang="en-GB" b="0" dirty="0"/>
              <a:t>reads the first line of the file into a new </a:t>
            </a:r>
            <a:r>
              <a:rPr lang="en-GB" b="1" dirty="0"/>
              <a:t>string</a:t>
            </a:r>
            <a:r>
              <a:rPr lang="en-GB" b="0" dirty="0"/>
              <a:t> variable.</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45</a:t>
            </a:fld>
            <a:endParaRPr lang="en-GB" dirty="0"/>
          </a:p>
        </p:txBody>
      </p:sp>
    </p:spTree>
    <p:extLst>
      <p:ext uri="{BB962C8B-B14F-4D97-AF65-F5344CB8AC3E}">
        <p14:creationId xmlns:p14="http://schemas.microsoft.com/office/powerpoint/2010/main" val="9493219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Lines 236 </a:t>
            </a:r>
            <a:r>
              <a:rPr lang="en-GB" b="0" dirty="0"/>
              <a:t>to </a:t>
            </a:r>
            <a:r>
              <a:rPr lang="en-GB" b="1" dirty="0"/>
              <a:t>239 </a:t>
            </a:r>
            <a:r>
              <a:rPr lang="en-GB" b="0" dirty="0"/>
              <a:t>use a </a:t>
            </a:r>
            <a:r>
              <a:rPr lang="en-GB" b="1" dirty="0"/>
              <a:t>while</a:t>
            </a:r>
            <a:r>
              <a:rPr lang="en-GB" b="0" dirty="0"/>
              <a:t> loop to read the text from the file and store it in the </a:t>
            </a:r>
            <a:r>
              <a:rPr lang="en-GB" b="1" dirty="0"/>
              <a:t>StringBuilder</a:t>
            </a:r>
            <a:r>
              <a:rPr lang="en-GB" b="0" dirty="0"/>
              <a:t> one line at a time.  If there is no next line of text in the file, the </a:t>
            </a:r>
            <a:r>
              <a:rPr lang="en-GB" b="1" dirty="0"/>
              <a:t>line</a:t>
            </a:r>
            <a:r>
              <a:rPr lang="en-GB" b="0" dirty="0"/>
              <a:t> variable will be set to a </a:t>
            </a:r>
            <a:r>
              <a:rPr lang="en-GB" b="1" dirty="0"/>
              <a:t>null</a:t>
            </a:r>
            <a:r>
              <a:rPr lang="en-GB" b="0" dirty="0"/>
              <a:t> value and the </a:t>
            </a:r>
            <a:r>
              <a:rPr lang="en-GB" b="1" dirty="0"/>
              <a:t>while </a:t>
            </a:r>
            <a:r>
              <a:rPr lang="en-GB" b="0" dirty="0"/>
              <a:t>loop will exit.</a:t>
            </a:r>
          </a:p>
          <a:p>
            <a:r>
              <a:rPr lang="en-GB" b="1" dirty="0"/>
              <a:t>Line 241</a:t>
            </a:r>
            <a:r>
              <a:rPr lang="en-GB" b="0" dirty="0"/>
              <a:t> closes the file as it has now been read.  This will release the file lock on it and allow it to be edited or read by other applications.</a:t>
            </a:r>
          </a:p>
          <a:p>
            <a:r>
              <a:rPr lang="en-GB" b="1" dirty="0"/>
              <a:t>Line 243</a:t>
            </a:r>
            <a:r>
              <a:rPr lang="en-GB" b="0" dirty="0"/>
              <a:t> takes the text collected in the </a:t>
            </a:r>
            <a:r>
              <a:rPr lang="en-GB" b="1" dirty="0"/>
              <a:t>StringBuilder</a:t>
            </a:r>
            <a:r>
              <a:rPr lang="en-GB" b="0" dirty="0"/>
              <a:t> and sets it as the content of the </a:t>
            </a:r>
            <a:r>
              <a:rPr lang="en-GB" b="1" dirty="0" err="1"/>
              <a:t>JTextArea</a:t>
            </a:r>
            <a:r>
              <a:rPr lang="en-GB" b="1" dirty="0"/>
              <a:t>.</a:t>
            </a:r>
            <a:endParaRPr lang="en-GB" b="0" dirty="0"/>
          </a:p>
          <a:p>
            <a:r>
              <a:rPr lang="en-GB" b="1" dirty="0"/>
              <a:t>Line 245 </a:t>
            </a:r>
            <a:r>
              <a:rPr lang="en-GB" b="0" dirty="0"/>
              <a:t>records the text collected in the </a:t>
            </a:r>
            <a:r>
              <a:rPr lang="en-GB" b="1" dirty="0"/>
              <a:t>StringBuilder </a:t>
            </a:r>
            <a:r>
              <a:rPr lang="en-GB" b="0" dirty="0"/>
              <a:t>and stores it as a record of the last saved state of this data.  This can then be compared against the data in the </a:t>
            </a:r>
            <a:r>
              <a:rPr lang="en-GB" b="1" dirty="0" err="1"/>
              <a:t>JTextArea</a:t>
            </a:r>
            <a:r>
              <a:rPr lang="en-GB" b="1" dirty="0"/>
              <a:t> </a:t>
            </a:r>
            <a:r>
              <a:rPr lang="en-GB" b="0" dirty="0"/>
              <a:t>to see if changes have been made.</a:t>
            </a:r>
          </a:p>
        </p:txBody>
      </p:sp>
      <p:sp>
        <p:nvSpPr>
          <p:cNvPr id="4" name="Slide Number Placeholder 3"/>
          <p:cNvSpPr>
            <a:spLocks noGrp="1"/>
          </p:cNvSpPr>
          <p:nvPr>
            <p:ph type="sldNum" sz="quarter" idx="5"/>
          </p:nvPr>
        </p:nvSpPr>
        <p:spPr/>
        <p:txBody>
          <a:bodyPr/>
          <a:lstStyle/>
          <a:p>
            <a:fld id="{F613D83F-DC1D-4206-A168-2287E477B1D2}" type="slidenum">
              <a:rPr lang="en-GB" smtClean="0"/>
              <a:t>46</a:t>
            </a:fld>
            <a:endParaRPr lang="en-GB" dirty="0"/>
          </a:p>
        </p:txBody>
      </p:sp>
    </p:spTree>
    <p:extLst>
      <p:ext uri="{BB962C8B-B14F-4D97-AF65-F5344CB8AC3E}">
        <p14:creationId xmlns:p14="http://schemas.microsoft.com/office/powerpoint/2010/main" val="15652635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255 </a:t>
            </a:r>
            <a:r>
              <a:rPr lang="en-GB" b="0" dirty="0"/>
              <a:t>declares the method as </a:t>
            </a:r>
            <a:r>
              <a:rPr lang="en-GB" b="1" dirty="0"/>
              <a:t>private</a:t>
            </a:r>
            <a:r>
              <a:rPr lang="en-GB" b="0" dirty="0"/>
              <a:t>.  The method does not return a value and requires a single argument of a reference to the </a:t>
            </a:r>
            <a:r>
              <a:rPr lang="en-GB" b="1" dirty="0"/>
              <a:t>File</a:t>
            </a:r>
            <a:r>
              <a:rPr lang="en-GB" b="0" dirty="0"/>
              <a:t> to save.  This method will be called from the button and menu item for </a:t>
            </a:r>
            <a:r>
              <a:rPr lang="en-GB" b="1" dirty="0"/>
              <a:t>save file</a:t>
            </a:r>
            <a:r>
              <a:rPr lang="en-GB" b="0" dirty="0"/>
              <a:t>.  It will replace the currently saved file with a new file containing the data in the </a:t>
            </a:r>
            <a:r>
              <a:rPr lang="en-GB" b="1" dirty="0" err="1"/>
              <a:t>JTextArea</a:t>
            </a:r>
            <a:r>
              <a:rPr lang="en-GB" b="0" dirty="0"/>
              <a:t>.  This method will also take more steps to complete.</a:t>
            </a:r>
          </a:p>
          <a:p>
            <a:r>
              <a:rPr lang="en-GB" b="1" dirty="0"/>
              <a:t>Line 261</a:t>
            </a:r>
            <a:r>
              <a:rPr lang="en-GB" b="0" dirty="0"/>
              <a:t> starts a </a:t>
            </a:r>
            <a:r>
              <a:rPr lang="en-GB" b="1" dirty="0"/>
              <a:t>try</a:t>
            </a:r>
            <a:r>
              <a:rPr lang="en-GB" b="0" dirty="0"/>
              <a:t> block which will trap any exceptions thrown by any of the load data processes.  This will contain the main application logic process for loading data and this will be coded in the next step.</a:t>
            </a:r>
          </a:p>
          <a:p>
            <a:r>
              <a:rPr lang="en-GB" b="1" dirty="0"/>
              <a:t>Lines 261 </a:t>
            </a:r>
            <a:r>
              <a:rPr lang="en-GB" b="0" dirty="0"/>
              <a:t>to </a:t>
            </a:r>
            <a:r>
              <a:rPr lang="en-GB" b="1" dirty="0"/>
              <a:t>263 </a:t>
            </a:r>
            <a:r>
              <a:rPr lang="en-GB" b="0" dirty="0"/>
              <a:t>add a corresponding </a:t>
            </a:r>
            <a:r>
              <a:rPr lang="en-GB" b="1" dirty="0"/>
              <a:t>catch</a:t>
            </a:r>
            <a:r>
              <a:rPr lang="en-GB" b="0" dirty="0"/>
              <a:t> block which calls the previously coded error dialog method to alert the user as to the issue experienced.</a:t>
            </a:r>
          </a:p>
        </p:txBody>
      </p:sp>
      <p:sp>
        <p:nvSpPr>
          <p:cNvPr id="4" name="Slide Number Placeholder 3"/>
          <p:cNvSpPr>
            <a:spLocks noGrp="1"/>
          </p:cNvSpPr>
          <p:nvPr>
            <p:ph type="sldNum" sz="quarter" idx="5"/>
          </p:nvPr>
        </p:nvSpPr>
        <p:spPr/>
        <p:txBody>
          <a:bodyPr/>
          <a:lstStyle/>
          <a:p>
            <a:fld id="{F613D83F-DC1D-4206-A168-2287E477B1D2}" type="slidenum">
              <a:rPr lang="en-GB" smtClean="0"/>
              <a:t>47</a:t>
            </a:fld>
            <a:endParaRPr lang="en-GB" dirty="0"/>
          </a:p>
        </p:txBody>
      </p:sp>
    </p:spTree>
    <p:extLst>
      <p:ext uri="{BB962C8B-B14F-4D97-AF65-F5344CB8AC3E}">
        <p14:creationId xmlns:p14="http://schemas.microsoft.com/office/powerpoint/2010/main" val="332184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a:t>
            </a:r>
            <a:r>
              <a:rPr lang="en-GB" dirty="0" err="1"/>
              <a:t>Programiz</a:t>
            </a:r>
            <a:r>
              <a:rPr lang="en-GB" dirty="0"/>
              <a:t>. </a:t>
            </a:r>
            <a:r>
              <a:rPr lang="en-GB" i="1" dirty="0"/>
              <a:t>Java FileReader Class.</a:t>
            </a:r>
            <a:r>
              <a:rPr lang="en-GB" i="0" dirty="0"/>
              <a:t> Available At: https://www.programiz.com/java-programming/filereader. Last accessed: 27/6/22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 </a:t>
            </a:r>
            <a:r>
              <a:rPr lang="en-GB" dirty="0" err="1"/>
              <a:t>Programiz</a:t>
            </a:r>
            <a:r>
              <a:rPr lang="en-GB" dirty="0"/>
              <a:t>. </a:t>
            </a:r>
            <a:r>
              <a:rPr lang="en-GB" i="1" dirty="0"/>
              <a:t>Java BufferedReader.</a:t>
            </a:r>
            <a:r>
              <a:rPr lang="en-GB" i="0" dirty="0"/>
              <a:t> Available At: https://www.programiz.com/java-programming/bufferedreader. Last accessed: 27/6/22</a:t>
            </a:r>
            <a:endParaRPr lang="en-GB" dirty="0"/>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7</a:t>
            </a:fld>
            <a:endParaRPr lang="en-GB" dirty="0"/>
          </a:p>
        </p:txBody>
      </p:sp>
    </p:spTree>
    <p:extLst>
      <p:ext uri="{BB962C8B-B14F-4D97-AF65-F5344CB8AC3E}">
        <p14:creationId xmlns:p14="http://schemas.microsoft.com/office/powerpoint/2010/main" val="724314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259 </a:t>
            </a:r>
            <a:r>
              <a:rPr lang="en-GB" b="0" dirty="0"/>
              <a:t>tests if the current file needs saving.  If it does not, a new exception is thrown with a message to this effect.  As this statement appears in a </a:t>
            </a:r>
            <a:r>
              <a:rPr lang="en-GB" b="1" dirty="0"/>
              <a:t>try/catch </a:t>
            </a:r>
            <a:r>
              <a:rPr lang="en-GB" b="0" dirty="0"/>
              <a:t>block, the exception will trigger the </a:t>
            </a:r>
            <a:r>
              <a:rPr lang="en-GB" b="1" dirty="0"/>
              <a:t>catch</a:t>
            </a:r>
            <a:r>
              <a:rPr lang="en-GB" b="0" dirty="0"/>
              <a:t> statement on </a:t>
            </a:r>
            <a:r>
              <a:rPr lang="en-GB" b="1" dirty="0"/>
              <a:t>line 277</a:t>
            </a:r>
            <a:r>
              <a:rPr lang="en-GB" b="0" dirty="0"/>
              <a:t> which will generate an error dialog for the user.</a:t>
            </a:r>
          </a:p>
          <a:p>
            <a:r>
              <a:rPr lang="en-GB" b="1" dirty="0"/>
              <a:t>Lines 261</a:t>
            </a:r>
            <a:r>
              <a:rPr lang="en-GB" b="0" dirty="0"/>
              <a:t> and </a:t>
            </a:r>
            <a:r>
              <a:rPr lang="en-GB" b="1" dirty="0"/>
              <a:t>263 </a:t>
            </a:r>
            <a:r>
              <a:rPr lang="en-GB" b="0" dirty="0"/>
              <a:t>test if the </a:t>
            </a:r>
            <a:r>
              <a:rPr lang="en-GB" b="1" dirty="0"/>
              <a:t>File</a:t>
            </a:r>
            <a:r>
              <a:rPr lang="en-GB" b="0" dirty="0"/>
              <a:t> currently exists.  If it does not, a new </a:t>
            </a:r>
            <a:r>
              <a:rPr lang="en-GB" b="1" dirty="0"/>
              <a:t>File</a:t>
            </a:r>
            <a:r>
              <a:rPr lang="en-GB" b="0" dirty="0"/>
              <a:t> is created using the path specified in the </a:t>
            </a:r>
            <a:r>
              <a:rPr lang="en-GB" b="1" dirty="0"/>
              <a:t>File </a:t>
            </a:r>
            <a:r>
              <a:rPr lang="en-GB" b="0" dirty="0"/>
              <a:t>object.</a:t>
            </a:r>
          </a:p>
          <a:p>
            <a:r>
              <a:rPr lang="en-GB" b="1" dirty="0"/>
              <a:t>Lines 265 </a:t>
            </a:r>
            <a:r>
              <a:rPr lang="en-GB" b="0" dirty="0"/>
              <a:t>and </a:t>
            </a:r>
            <a:r>
              <a:rPr lang="en-GB" b="1" dirty="0"/>
              <a:t>266 </a:t>
            </a:r>
            <a:r>
              <a:rPr lang="en-GB" b="0" dirty="0"/>
              <a:t>test it is possible to write to the selected </a:t>
            </a:r>
            <a:r>
              <a:rPr lang="en-GB" b="1" dirty="0"/>
              <a:t>File</a:t>
            </a:r>
            <a:r>
              <a:rPr lang="en-GB" b="0" dirty="0"/>
              <a:t>.  If not, an exception is generated and thrown.  This will alert the user as before.</a:t>
            </a:r>
          </a:p>
          <a:p>
            <a:r>
              <a:rPr lang="en-GB" b="1" dirty="0"/>
              <a:t>Line 268</a:t>
            </a:r>
            <a:r>
              <a:rPr lang="en-GB" b="0" dirty="0"/>
              <a:t> instantiates a new </a:t>
            </a:r>
            <a:r>
              <a:rPr lang="en-GB" b="1" dirty="0" err="1"/>
              <a:t>FileWriter</a:t>
            </a:r>
            <a:r>
              <a:rPr lang="en-GB" b="0" dirty="0"/>
              <a:t> object with a reference to the </a:t>
            </a:r>
            <a:r>
              <a:rPr lang="en-GB" b="1" dirty="0"/>
              <a:t>File</a:t>
            </a:r>
            <a:r>
              <a:rPr lang="en-GB" b="0" dirty="0"/>
              <a:t>.</a:t>
            </a:r>
          </a:p>
          <a:p>
            <a:r>
              <a:rPr lang="en-GB" b="1" dirty="0"/>
              <a:t>Line 270 </a:t>
            </a:r>
            <a:r>
              <a:rPr lang="en-GB" b="0" dirty="0"/>
              <a:t>writes the contents of the </a:t>
            </a:r>
            <a:r>
              <a:rPr lang="en-GB" b="1" dirty="0" err="1"/>
              <a:t>JTextArea</a:t>
            </a:r>
            <a:r>
              <a:rPr lang="en-GB" b="0" dirty="0"/>
              <a:t> to the open </a:t>
            </a:r>
            <a:r>
              <a:rPr lang="en-GB" b="1" dirty="0"/>
              <a:t>File</a:t>
            </a:r>
            <a:r>
              <a:rPr lang="en-GB" b="0" dirty="0"/>
              <a:t>.</a:t>
            </a:r>
          </a:p>
          <a:p>
            <a:r>
              <a:rPr lang="en-GB" b="1" dirty="0"/>
              <a:t>Line 272</a:t>
            </a:r>
            <a:r>
              <a:rPr lang="en-GB" b="0" dirty="0"/>
              <a:t> closes the </a:t>
            </a:r>
            <a:r>
              <a:rPr lang="en-GB" b="1" dirty="0"/>
              <a:t>File</a:t>
            </a:r>
            <a:r>
              <a:rPr lang="en-GB" b="0" dirty="0"/>
              <a:t> releasing any file locks and leaving the </a:t>
            </a:r>
            <a:r>
              <a:rPr lang="en-GB" b="1" dirty="0"/>
              <a:t>File</a:t>
            </a:r>
            <a:r>
              <a:rPr lang="en-GB" b="0" dirty="0"/>
              <a:t> editable or viewable in other applications.</a:t>
            </a:r>
          </a:p>
          <a:p>
            <a:r>
              <a:rPr lang="en-GB" b="1" dirty="0"/>
              <a:t>Line 274 </a:t>
            </a:r>
            <a:r>
              <a:rPr lang="en-GB" b="0" dirty="0"/>
              <a:t>stores a copy of the saved file to compare as before and determine if unsaved changes have been made.</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48</a:t>
            </a:fld>
            <a:endParaRPr lang="en-GB" dirty="0"/>
          </a:p>
        </p:txBody>
      </p:sp>
    </p:spTree>
    <p:extLst>
      <p:ext uri="{BB962C8B-B14F-4D97-AF65-F5344CB8AC3E}">
        <p14:creationId xmlns:p14="http://schemas.microsoft.com/office/powerpoint/2010/main" val="24548106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283 </a:t>
            </a:r>
            <a:r>
              <a:rPr lang="en-GB" b="0" dirty="0"/>
              <a:t>declares the method as </a:t>
            </a:r>
            <a:r>
              <a:rPr lang="en-GB" b="1" dirty="0"/>
              <a:t>private</a:t>
            </a:r>
            <a:r>
              <a:rPr lang="en-GB" b="0" dirty="0"/>
              <a:t>.  The method does not return a value and does not require arguments.  This method will be called from the button and menu item for </a:t>
            </a:r>
            <a:r>
              <a:rPr lang="en-GB" b="1" dirty="0"/>
              <a:t>save as</a:t>
            </a:r>
            <a:r>
              <a:rPr lang="en-GB" b="0" dirty="0"/>
              <a:t>.  It wrappers the </a:t>
            </a:r>
            <a:r>
              <a:rPr lang="en-GB" b="1" dirty="0" err="1"/>
              <a:t>SaveFile</a:t>
            </a:r>
            <a:r>
              <a:rPr lang="en-GB" b="0" dirty="0"/>
              <a:t> method, passing a selected </a:t>
            </a:r>
            <a:r>
              <a:rPr lang="en-GB" b="1" dirty="0"/>
              <a:t>File</a:t>
            </a:r>
            <a:r>
              <a:rPr lang="en-GB" b="0" dirty="0"/>
              <a:t> to it.</a:t>
            </a:r>
          </a:p>
          <a:p>
            <a:r>
              <a:rPr lang="en-GB" b="1" dirty="0"/>
              <a:t>Line 285</a:t>
            </a:r>
            <a:r>
              <a:rPr lang="en-GB" b="0" dirty="0"/>
              <a:t> sets the title of the </a:t>
            </a:r>
            <a:r>
              <a:rPr lang="en-GB" b="1" dirty="0" err="1"/>
              <a:t>JFileChooser</a:t>
            </a:r>
            <a:r>
              <a:rPr lang="en-GB" b="0" dirty="0"/>
              <a:t> dialog.</a:t>
            </a:r>
          </a:p>
          <a:p>
            <a:r>
              <a:rPr lang="en-GB" b="1" dirty="0"/>
              <a:t>Line 287 </a:t>
            </a:r>
            <a:r>
              <a:rPr lang="en-GB" b="0" dirty="0"/>
              <a:t>as before, displays the dialog and awaits a status code response which it records in a temporary </a:t>
            </a:r>
            <a:r>
              <a:rPr lang="en-GB" b="1" dirty="0"/>
              <a:t>int</a:t>
            </a:r>
            <a:r>
              <a:rPr lang="en-GB" b="0" dirty="0"/>
              <a:t> variable.</a:t>
            </a:r>
          </a:p>
          <a:p>
            <a:r>
              <a:rPr lang="en-GB" b="1" dirty="0"/>
              <a:t>Line 289</a:t>
            </a:r>
            <a:r>
              <a:rPr lang="en-GB" b="0" dirty="0"/>
              <a:t> tests if the user has indicated positively that the selected </a:t>
            </a:r>
            <a:r>
              <a:rPr lang="en-GB" b="1" dirty="0"/>
              <a:t>File</a:t>
            </a:r>
            <a:r>
              <a:rPr lang="en-GB" b="0" dirty="0"/>
              <a:t> is where they would like to save the current data.</a:t>
            </a:r>
          </a:p>
          <a:p>
            <a:r>
              <a:rPr lang="en-GB" b="1" dirty="0"/>
              <a:t>Line 291 </a:t>
            </a:r>
            <a:r>
              <a:rPr lang="en-GB" b="0" dirty="0"/>
              <a:t>creates a reference to the </a:t>
            </a:r>
            <a:r>
              <a:rPr lang="en-GB" b="1" dirty="0"/>
              <a:t>File</a:t>
            </a:r>
            <a:r>
              <a:rPr lang="en-GB" b="0" dirty="0"/>
              <a:t> selected by the user.</a:t>
            </a:r>
            <a:endParaRPr lang="en-GB" b="1" dirty="0"/>
          </a:p>
          <a:p>
            <a:r>
              <a:rPr lang="en-GB" b="1" dirty="0"/>
              <a:t>Line 293</a:t>
            </a:r>
            <a:r>
              <a:rPr lang="en-GB" b="0" dirty="0"/>
              <a:t> passes the selected </a:t>
            </a:r>
            <a:r>
              <a:rPr lang="en-GB" b="1" dirty="0"/>
              <a:t>File</a:t>
            </a:r>
            <a:r>
              <a:rPr lang="en-GB" b="0" dirty="0"/>
              <a:t> reference to the </a:t>
            </a:r>
            <a:r>
              <a:rPr lang="en-GB" b="1" dirty="0" err="1"/>
              <a:t>SaveFile</a:t>
            </a:r>
            <a:r>
              <a:rPr lang="en-GB" b="0" dirty="0"/>
              <a:t> method coded in the last 2 slides.</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49</a:t>
            </a:fld>
            <a:endParaRPr lang="en-GB" dirty="0"/>
          </a:p>
        </p:txBody>
      </p:sp>
    </p:spTree>
    <p:extLst>
      <p:ext uri="{BB962C8B-B14F-4D97-AF65-F5344CB8AC3E}">
        <p14:creationId xmlns:p14="http://schemas.microsoft.com/office/powerpoint/2010/main" val="12318499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59</a:t>
            </a:r>
            <a:r>
              <a:rPr lang="en-GB" b="0" dirty="0"/>
              <a:t> amend the comment text to remove the </a:t>
            </a:r>
            <a:r>
              <a:rPr lang="en-GB" b="1" dirty="0"/>
              <a:t>TODO</a:t>
            </a:r>
            <a:endParaRPr lang="en-GB" b="0" dirty="0"/>
          </a:p>
          <a:p>
            <a:r>
              <a:rPr lang="en-GB" b="1" dirty="0"/>
              <a:t>Line 60 </a:t>
            </a:r>
            <a:r>
              <a:rPr lang="en-GB" b="0" dirty="0"/>
              <a:t>add a call to the </a:t>
            </a:r>
            <a:r>
              <a:rPr lang="en-GB" b="1" dirty="0" err="1"/>
              <a:t>NewFile</a:t>
            </a:r>
            <a:r>
              <a:rPr lang="en-GB" b="0" dirty="0"/>
              <a:t> method.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50</a:t>
            </a:fld>
            <a:endParaRPr lang="en-GB" dirty="0"/>
          </a:p>
        </p:txBody>
      </p:sp>
    </p:spTree>
    <p:extLst>
      <p:ext uri="{BB962C8B-B14F-4D97-AF65-F5344CB8AC3E}">
        <p14:creationId xmlns:p14="http://schemas.microsoft.com/office/powerpoint/2010/main" val="29673774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116</a:t>
            </a:r>
            <a:r>
              <a:rPr lang="en-GB" b="0" dirty="0"/>
              <a:t> amend the comment text to remove the </a:t>
            </a:r>
            <a:r>
              <a:rPr lang="en-GB" b="1" dirty="0"/>
              <a:t>TODO</a:t>
            </a:r>
            <a:endParaRPr lang="en-GB" b="0" dirty="0"/>
          </a:p>
          <a:p>
            <a:r>
              <a:rPr lang="en-GB" b="1" dirty="0"/>
              <a:t>Line 117 </a:t>
            </a:r>
            <a:r>
              <a:rPr lang="en-GB" b="0" dirty="0"/>
              <a:t>add a call to the </a:t>
            </a:r>
            <a:r>
              <a:rPr lang="en-GB" b="1" dirty="0" err="1"/>
              <a:t>NewFile</a:t>
            </a:r>
            <a:r>
              <a:rPr lang="en-GB" b="0" dirty="0"/>
              <a:t> method.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51</a:t>
            </a:fld>
            <a:endParaRPr lang="en-GB" dirty="0"/>
          </a:p>
        </p:txBody>
      </p:sp>
    </p:spTree>
    <p:extLst>
      <p:ext uri="{BB962C8B-B14F-4D97-AF65-F5344CB8AC3E}">
        <p14:creationId xmlns:p14="http://schemas.microsoft.com/office/powerpoint/2010/main" val="617435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71</a:t>
            </a:r>
            <a:r>
              <a:rPr lang="en-GB" b="0" dirty="0"/>
              <a:t> amend the comment text to remove the </a:t>
            </a:r>
            <a:r>
              <a:rPr lang="en-GB" b="1" dirty="0"/>
              <a:t>TODO</a:t>
            </a:r>
            <a:endParaRPr lang="en-GB" b="0" dirty="0"/>
          </a:p>
          <a:p>
            <a:r>
              <a:rPr lang="en-GB" b="1" dirty="0"/>
              <a:t>Line 72 </a:t>
            </a:r>
            <a:r>
              <a:rPr lang="en-GB" b="0" dirty="0"/>
              <a:t>add a call to the </a:t>
            </a:r>
            <a:r>
              <a:rPr lang="en-GB" b="1" dirty="0" err="1"/>
              <a:t>LoadFile</a:t>
            </a:r>
            <a:r>
              <a:rPr lang="en-GB" b="0" dirty="0"/>
              <a:t> method.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52</a:t>
            </a:fld>
            <a:endParaRPr lang="en-GB" dirty="0"/>
          </a:p>
        </p:txBody>
      </p:sp>
    </p:spTree>
    <p:extLst>
      <p:ext uri="{BB962C8B-B14F-4D97-AF65-F5344CB8AC3E}">
        <p14:creationId xmlns:p14="http://schemas.microsoft.com/office/powerpoint/2010/main" val="23949116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126</a:t>
            </a:r>
            <a:r>
              <a:rPr lang="en-GB" b="0" dirty="0"/>
              <a:t> amend the comment text to remove the </a:t>
            </a:r>
            <a:r>
              <a:rPr lang="en-GB" b="1" dirty="0"/>
              <a:t>TODO</a:t>
            </a:r>
            <a:endParaRPr lang="en-GB" b="0" dirty="0"/>
          </a:p>
          <a:p>
            <a:r>
              <a:rPr lang="en-GB" b="1" dirty="0"/>
              <a:t>Line 127 </a:t>
            </a:r>
            <a:r>
              <a:rPr lang="en-GB" b="0" dirty="0"/>
              <a:t>add a call to the </a:t>
            </a:r>
            <a:r>
              <a:rPr lang="en-GB" b="1" dirty="0" err="1"/>
              <a:t>LoadFile</a:t>
            </a:r>
            <a:r>
              <a:rPr lang="en-GB" b="0" dirty="0"/>
              <a:t> method.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53</a:t>
            </a:fld>
            <a:endParaRPr lang="en-GB" dirty="0"/>
          </a:p>
        </p:txBody>
      </p:sp>
    </p:spTree>
    <p:extLst>
      <p:ext uri="{BB962C8B-B14F-4D97-AF65-F5344CB8AC3E}">
        <p14:creationId xmlns:p14="http://schemas.microsoft.com/office/powerpoint/2010/main" val="9873558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83</a:t>
            </a:r>
            <a:r>
              <a:rPr lang="en-GB" b="0" dirty="0"/>
              <a:t> amend the comment text to remove the </a:t>
            </a:r>
            <a:r>
              <a:rPr lang="en-GB" b="1" dirty="0"/>
              <a:t>TODO</a:t>
            </a:r>
            <a:endParaRPr lang="en-GB" b="0" dirty="0"/>
          </a:p>
          <a:p>
            <a:r>
              <a:rPr lang="en-GB" b="1" dirty="0"/>
              <a:t>Line 84 </a:t>
            </a:r>
            <a:r>
              <a:rPr lang="en-GB" b="0" dirty="0"/>
              <a:t>add a call to the </a:t>
            </a:r>
            <a:r>
              <a:rPr lang="en-GB" b="1" dirty="0" err="1"/>
              <a:t>SaveFile</a:t>
            </a:r>
            <a:r>
              <a:rPr lang="en-GB" b="0" dirty="0"/>
              <a:t> method passing a reference to the currently loaded </a:t>
            </a:r>
            <a:r>
              <a:rPr lang="en-GB" b="1" dirty="0"/>
              <a:t>File</a:t>
            </a:r>
            <a:r>
              <a:rPr lang="en-GB" b="0" dirty="0"/>
              <a:t>.</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54</a:t>
            </a:fld>
            <a:endParaRPr lang="en-GB" dirty="0"/>
          </a:p>
        </p:txBody>
      </p:sp>
    </p:spTree>
    <p:extLst>
      <p:ext uri="{BB962C8B-B14F-4D97-AF65-F5344CB8AC3E}">
        <p14:creationId xmlns:p14="http://schemas.microsoft.com/office/powerpoint/2010/main" val="29684402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136</a:t>
            </a:r>
            <a:r>
              <a:rPr lang="en-GB" b="0" dirty="0"/>
              <a:t> amend the comment text to remove the </a:t>
            </a:r>
            <a:r>
              <a:rPr lang="en-GB" b="1" dirty="0"/>
              <a:t>TODO</a:t>
            </a:r>
            <a:endParaRPr lang="en-GB" b="0" dirty="0"/>
          </a:p>
          <a:p>
            <a:r>
              <a:rPr lang="en-GB" b="1" dirty="0"/>
              <a:t>Line 137 </a:t>
            </a:r>
            <a:r>
              <a:rPr lang="en-GB" b="0" dirty="0"/>
              <a:t>add a call to the </a:t>
            </a:r>
            <a:r>
              <a:rPr lang="en-GB" b="1" dirty="0" err="1"/>
              <a:t>SaveFile</a:t>
            </a:r>
            <a:r>
              <a:rPr lang="en-GB" b="0" dirty="0"/>
              <a:t> method passing a reference to the currently loaded </a:t>
            </a:r>
            <a:r>
              <a:rPr lang="en-GB" b="1" dirty="0"/>
              <a:t>File</a:t>
            </a:r>
            <a:r>
              <a:rPr lang="en-GB" b="0" dirty="0"/>
              <a:t>.</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55</a:t>
            </a:fld>
            <a:endParaRPr lang="en-GB" dirty="0"/>
          </a:p>
        </p:txBody>
      </p:sp>
    </p:spTree>
    <p:extLst>
      <p:ext uri="{BB962C8B-B14F-4D97-AF65-F5344CB8AC3E}">
        <p14:creationId xmlns:p14="http://schemas.microsoft.com/office/powerpoint/2010/main" val="19722332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95</a:t>
            </a:r>
            <a:r>
              <a:rPr lang="en-GB" b="0" dirty="0"/>
              <a:t> amend the comment text to remove the </a:t>
            </a:r>
            <a:r>
              <a:rPr lang="en-GB" b="1" dirty="0"/>
              <a:t>TODO</a:t>
            </a:r>
            <a:endParaRPr lang="en-GB" b="0" dirty="0"/>
          </a:p>
          <a:p>
            <a:r>
              <a:rPr lang="en-GB" b="1" dirty="0"/>
              <a:t>Line 96 </a:t>
            </a:r>
            <a:r>
              <a:rPr lang="en-GB" b="0" dirty="0"/>
              <a:t>add a call to the </a:t>
            </a:r>
            <a:r>
              <a:rPr lang="en-GB" b="1" dirty="0" err="1"/>
              <a:t>ShowSaveAsDialog</a:t>
            </a:r>
            <a:r>
              <a:rPr lang="en-GB" b="1" dirty="0"/>
              <a:t> </a:t>
            </a:r>
            <a:r>
              <a:rPr lang="en-GB" b="0" dirty="0"/>
              <a:t>method.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56</a:t>
            </a:fld>
            <a:endParaRPr lang="en-GB" dirty="0"/>
          </a:p>
        </p:txBody>
      </p:sp>
    </p:spTree>
    <p:extLst>
      <p:ext uri="{BB962C8B-B14F-4D97-AF65-F5344CB8AC3E}">
        <p14:creationId xmlns:p14="http://schemas.microsoft.com/office/powerpoint/2010/main" val="31715280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145</a:t>
            </a:r>
            <a:r>
              <a:rPr lang="en-GB" b="0" dirty="0"/>
              <a:t> amend the comment text to remove the </a:t>
            </a:r>
            <a:r>
              <a:rPr lang="en-GB" b="1" dirty="0"/>
              <a:t>TODO</a:t>
            </a:r>
            <a:endParaRPr lang="en-GB" b="0" dirty="0"/>
          </a:p>
          <a:p>
            <a:r>
              <a:rPr lang="en-GB" b="1" dirty="0"/>
              <a:t>Line 146 </a:t>
            </a:r>
            <a:r>
              <a:rPr lang="en-GB" b="0" dirty="0"/>
              <a:t>add a call to the </a:t>
            </a:r>
            <a:r>
              <a:rPr lang="en-GB" b="1" dirty="0" err="1"/>
              <a:t>ShowSaveAsDialog</a:t>
            </a:r>
            <a:r>
              <a:rPr lang="en-GB" b="1" dirty="0"/>
              <a:t> </a:t>
            </a:r>
            <a:r>
              <a:rPr lang="en-GB" b="0" dirty="0"/>
              <a:t>method.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57</a:t>
            </a:fld>
            <a:endParaRPr lang="en-GB" dirty="0"/>
          </a:p>
        </p:txBody>
      </p:sp>
    </p:spTree>
    <p:extLst>
      <p:ext uri="{BB962C8B-B14F-4D97-AF65-F5344CB8AC3E}">
        <p14:creationId xmlns:p14="http://schemas.microsoft.com/office/powerpoint/2010/main" val="1073318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6: Microsoft. </a:t>
            </a:r>
            <a:r>
              <a:rPr lang="en-GB" i="1" dirty="0"/>
              <a:t>StreamReader Class</a:t>
            </a:r>
            <a:r>
              <a:rPr lang="en-GB" dirty="0"/>
              <a:t>. Available at: https://docs.microsoft.com/en-us/dotnet/api/system.io.streamreader?view=net-6.0. Last Accessed: 27/6/22.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7: Microsoft. </a:t>
            </a:r>
            <a:r>
              <a:rPr lang="en-GB" i="1" dirty="0"/>
              <a:t>StreamWriter Class</a:t>
            </a:r>
            <a:r>
              <a:rPr lang="en-GB" dirty="0"/>
              <a:t>. Available at: https://docs.microsoft.com/en-us/dotnet/api/system.io.streamwriter?view=net-6.0. Last Accessed: 27/6/22.</a:t>
            </a:r>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8</a:t>
            </a:fld>
            <a:endParaRPr lang="en-GB" dirty="0"/>
          </a:p>
        </p:txBody>
      </p:sp>
    </p:spTree>
    <p:extLst>
      <p:ext uri="{BB962C8B-B14F-4D97-AF65-F5344CB8AC3E}">
        <p14:creationId xmlns:p14="http://schemas.microsoft.com/office/powerpoint/2010/main" val="28688678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58</a:t>
            </a:fld>
            <a:endParaRPr lang="en-GB" dirty="0"/>
          </a:p>
        </p:txBody>
      </p:sp>
    </p:spTree>
    <p:extLst>
      <p:ext uri="{BB962C8B-B14F-4D97-AF65-F5344CB8AC3E}">
        <p14:creationId xmlns:p14="http://schemas.microsoft.com/office/powerpoint/2010/main" val="3982738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The command palette can be opened with either </a:t>
            </a:r>
            <a:r>
              <a:rPr lang="en-GB" b="1" dirty="0"/>
              <a:t>CTRL+SHIFT+P</a:t>
            </a:r>
            <a:r>
              <a:rPr lang="en-GB" dirty="0"/>
              <a:t> or </a:t>
            </a:r>
            <a:r>
              <a:rPr lang="en-GB" b="1" dirty="0"/>
              <a:t>View &gt; Command Palette…</a:t>
            </a:r>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11</a:t>
            </a:fld>
            <a:endParaRPr lang="en-GB" dirty="0"/>
          </a:p>
        </p:txBody>
      </p:sp>
    </p:spTree>
    <p:extLst>
      <p:ext uri="{BB962C8B-B14F-4D97-AF65-F5344CB8AC3E}">
        <p14:creationId xmlns:p14="http://schemas.microsoft.com/office/powerpoint/2010/main" val="234429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Ignore the green warning lines for now. These are simply telling us that these classes and libraries have not been used in the app yet… we will add instances of them as we go.</a:t>
            </a:r>
          </a:p>
        </p:txBody>
      </p:sp>
      <p:sp>
        <p:nvSpPr>
          <p:cNvPr id="4" name="Slide Number Placeholder 3"/>
          <p:cNvSpPr>
            <a:spLocks noGrp="1"/>
          </p:cNvSpPr>
          <p:nvPr>
            <p:ph type="sldNum" sz="quarter" idx="5"/>
          </p:nvPr>
        </p:nvSpPr>
        <p:spPr/>
        <p:txBody>
          <a:bodyPr/>
          <a:lstStyle/>
          <a:p>
            <a:fld id="{F613D83F-DC1D-4206-A168-2287E477B1D2}" type="slidenum">
              <a:rPr lang="en-GB" smtClean="0"/>
              <a:t>12</a:t>
            </a:fld>
            <a:endParaRPr lang="en-GB" dirty="0"/>
          </a:p>
        </p:txBody>
      </p:sp>
    </p:spTree>
    <p:extLst>
      <p:ext uri="{BB962C8B-B14F-4D97-AF65-F5344CB8AC3E}">
        <p14:creationId xmlns:p14="http://schemas.microsoft.com/office/powerpoint/2010/main" val="1884071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13 </a:t>
            </a:r>
            <a:r>
              <a:rPr lang="en-GB" dirty="0"/>
              <a:t>adds a global reference to the Swing </a:t>
            </a:r>
            <a:r>
              <a:rPr lang="en-GB" b="1" dirty="0" err="1"/>
              <a:t>JTextArea</a:t>
            </a:r>
            <a:r>
              <a:rPr lang="en-GB" dirty="0"/>
              <a:t> object which will be used as the main control of the application.  This will allow the editing of the contents of the presently loaded text file.</a:t>
            </a:r>
          </a:p>
          <a:p>
            <a:r>
              <a:rPr lang="en-GB" b="1" dirty="0"/>
              <a:t>Line 14 </a:t>
            </a:r>
            <a:r>
              <a:rPr lang="en-GB" b="0" dirty="0"/>
              <a:t>adds a global reference to the currently loaded </a:t>
            </a:r>
            <a:r>
              <a:rPr lang="en-GB" b="1" dirty="0"/>
              <a:t>File</a:t>
            </a:r>
            <a:r>
              <a:rPr lang="en-GB" b="0" dirty="0"/>
              <a:t> object. This is effectively a pointer to the location in the computer’s file system where the presently loaded file can be found.</a:t>
            </a:r>
          </a:p>
          <a:p>
            <a:r>
              <a:rPr lang="en-GB" b="1" dirty="0"/>
              <a:t>Line 15</a:t>
            </a:r>
            <a:r>
              <a:rPr lang="en-GB" b="0" dirty="0"/>
              <a:t> adds a global reference to the </a:t>
            </a:r>
            <a:r>
              <a:rPr lang="en-GB" b="1" dirty="0" err="1"/>
              <a:t>JFileChooser</a:t>
            </a:r>
            <a:r>
              <a:rPr lang="en-GB" b="0" dirty="0"/>
              <a:t> object which will be used to browse for a file to open and / or a location to save the presently loaded file to.</a:t>
            </a:r>
          </a:p>
          <a:p>
            <a:r>
              <a:rPr lang="en-GB" b="1" dirty="0"/>
              <a:t>Line 16 </a:t>
            </a:r>
            <a:r>
              <a:rPr lang="en-GB" b="0" dirty="0"/>
              <a:t>adds a global reference to the content of the last file loaded when it was loaded.  This will be used to compare the content of the </a:t>
            </a:r>
            <a:r>
              <a:rPr lang="en-GB" b="1" dirty="0" err="1"/>
              <a:t>JTextArea</a:t>
            </a:r>
            <a:r>
              <a:rPr lang="en-GB" b="0" dirty="0"/>
              <a:t> to before a save to see if any changes have been made and so a save is required.</a:t>
            </a:r>
          </a:p>
          <a:p>
            <a:r>
              <a:rPr lang="en-GB" b="1" dirty="0"/>
              <a:t>Line 19 </a:t>
            </a:r>
            <a:r>
              <a:rPr lang="en-GB" b="0" dirty="0"/>
              <a:t>adds a static reference to the default filename that the application will set for new files created by the user (</a:t>
            </a:r>
            <a:r>
              <a:rPr lang="en-GB" b="1" dirty="0"/>
              <a:t>note: </a:t>
            </a:r>
            <a:r>
              <a:rPr lang="en-GB" b="0" dirty="0"/>
              <a:t>static values use all caps in their names in order to more easily identify them).</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14</a:t>
            </a:fld>
            <a:endParaRPr lang="en-GB" dirty="0"/>
          </a:p>
        </p:txBody>
      </p:sp>
    </p:spTree>
    <p:extLst>
      <p:ext uri="{BB962C8B-B14F-4D97-AF65-F5344CB8AC3E}">
        <p14:creationId xmlns:p14="http://schemas.microsoft.com/office/powerpoint/2010/main" val="702325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 Clarification:</a:t>
            </a:r>
          </a:p>
          <a:p>
            <a:r>
              <a:rPr lang="en-GB" b="1" dirty="0"/>
              <a:t>Line 22 </a:t>
            </a:r>
            <a:r>
              <a:rPr lang="en-GB" b="0" dirty="0"/>
              <a:t>declares the </a:t>
            </a:r>
            <a:r>
              <a:rPr lang="en-GB" b="1" dirty="0"/>
              <a:t>main method</a:t>
            </a:r>
            <a:r>
              <a:rPr lang="en-GB" b="0" dirty="0"/>
              <a:t> with the standard method signature (name return value, arguments and exceptions thrown).</a:t>
            </a:r>
          </a:p>
          <a:p>
            <a:r>
              <a:rPr lang="en-GB" b="1" dirty="0"/>
              <a:t>Line 23 </a:t>
            </a:r>
            <a:r>
              <a:rPr lang="en-GB" b="0" dirty="0"/>
              <a:t>creates a new instance of the </a:t>
            </a:r>
            <a:r>
              <a:rPr lang="en-GB" b="1" dirty="0"/>
              <a:t>NotePad</a:t>
            </a:r>
            <a:r>
              <a:rPr lang="en-GB" b="0" dirty="0"/>
              <a:t> class (which will serve to draw the user interface when we have finished coding the next few methods).</a:t>
            </a:r>
            <a:r>
              <a:rPr lang="en-GB" b="1" dirty="0"/>
              <a:t>  </a:t>
            </a:r>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15</a:t>
            </a:fld>
            <a:endParaRPr lang="en-GB" dirty="0"/>
          </a:p>
        </p:txBody>
      </p:sp>
    </p:spTree>
    <p:extLst>
      <p:ext uri="{BB962C8B-B14F-4D97-AF65-F5344CB8AC3E}">
        <p14:creationId xmlns:p14="http://schemas.microsoft.com/office/powerpoint/2010/main" val="2190202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endParaRPr kumimoji="0"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endParaRPr kumimoji="0" lang="en-US" dirty="0"/>
          </a:p>
        </p:txBody>
      </p:sp>
      <p:sp>
        <p:nvSpPr>
          <p:cNvPr id="4" name="Date Placeholder 3"/>
          <p:cNvSpPr>
            <a:spLocks noGrp="1"/>
          </p:cNvSpPr>
          <p:nvPr>
            <p:ph type="dt" sz="half" idx="10"/>
          </p:nvPr>
        </p:nvSpPr>
        <p:spPr/>
        <p:txBody>
          <a:bodyPr/>
          <a:lstStyle>
            <a:lvl1pPr>
              <a:defRPr>
                <a:latin typeface="Calibri" pitchFamily="34" charset="0"/>
              </a:defRPr>
            </a:lvl1pPr>
          </a:lstStyle>
          <a:p>
            <a:fld id="{D7C3A134-F1C3-464B-BF47-54DC2DE08F52}" type="datetimeFigureOut">
              <a:rPr lang="en-US" smtClean="0"/>
              <a:pPr/>
              <a:t>7/1/2022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kumimoji="0" lang="en-US"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7/1/2022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7/1/2022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lvl1pPr>
              <a:spcBef>
                <a:spcPts val="0"/>
              </a:spcBef>
              <a:spcAft>
                <a:spcPts val="600"/>
              </a:spcAft>
              <a:defRPr sz="2000"/>
            </a:lvl1pPr>
            <a:lvl2pPr>
              <a:spcBef>
                <a:spcPts val="0"/>
              </a:spcBef>
              <a:spcAft>
                <a:spcPts val="600"/>
              </a:spcAft>
              <a:defRPr sz="1800"/>
            </a:lvl2pPr>
            <a:lvl3pPr>
              <a:spcBef>
                <a:spcPts val="0"/>
              </a:spcBef>
              <a:spcAft>
                <a:spcPts val="600"/>
              </a:spcAft>
              <a:defRPr sz="1600"/>
            </a:lvl3pPr>
            <a:lvl4pPr>
              <a:spcBef>
                <a:spcPts val="0"/>
              </a:spcBef>
              <a:spcAft>
                <a:spcPts val="600"/>
              </a:spcAft>
              <a:defRPr sz="1400"/>
            </a:lvl4pPr>
            <a:lvl5pPr>
              <a:spcBef>
                <a:spcPts val="0"/>
              </a:spcBef>
              <a:spcAft>
                <a:spcPts val="600"/>
              </a:spcAft>
              <a:defRPr sz="12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D7C3A134-F1C3-464B-BF47-54DC2DE08F52}" type="datetimeFigureOut">
              <a:rPr lang="en-US" smtClean="0"/>
              <a:pPr/>
              <a:t>7/1/2022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685799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7/1/2022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7/1/2022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7/1/2022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7C3A134-F1C3-464B-BF47-54DC2DE08F52}" type="datetimeFigureOut">
              <a:rPr lang="en-US" smtClean="0"/>
              <a:pPr/>
              <a:t>7/1/2022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7/1/2022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7/1/2022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pPr/>
              <a:t>7/1/2022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7/1/2022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Calibri" pitchFamily="34" charset="0"/>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Calibri" pitchFamily="34" charset="0"/>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Calibri" pitchFamily="34" charset="0"/>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Calibri" pitchFamily="34" charset="0"/>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Calibri"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programiz.com/java-programming/filewrit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rogramiz.com/java-programming/fileread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programiz.com/java-programming/bufferedreade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ocs.microsoft.com/en-us/dotnet/api/system.io.streamwriter?view=net-6.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docs.microsoft.com/en-us/dotnet/api/system.io.streamreader?view=net-6.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000" dirty="0"/>
              <a:t>Data handling in Application development</a:t>
            </a:r>
            <a:br>
              <a:rPr lang="en-GB" dirty="0"/>
            </a:br>
            <a:r>
              <a:rPr lang="en-GB" sz="2400" dirty="0">
                <a:solidFill>
                  <a:schemeClr val="tx1"/>
                </a:solidFill>
              </a:rPr>
              <a:t>Load and save unstructured data – Notepad project</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00B0-EE72-9B23-4D88-AECEDD4459DA}"/>
              </a:ext>
            </a:extLst>
          </p:cNvPr>
          <p:cNvSpPr>
            <a:spLocks noGrp="1"/>
          </p:cNvSpPr>
          <p:nvPr>
            <p:ph type="title"/>
          </p:nvPr>
        </p:nvSpPr>
        <p:spPr/>
        <p:txBody>
          <a:bodyPr/>
          <a:lstStyle/>
          <a:p>
            <a:r>
              <a:rPr lang="en-GB" dirty="0"/>
              <a:t>Notepad rebuild</a:t>
            </a:r>
          </a:p>
        </p:txBody>
      </p:sp>
      <p:sp>
        <p:nvSpPr>
          <p:cNvPr id="3" name="Content Placeholder 2">
            <a:extLst>
              <a:ext uri="{FF2B5EF4-FFF2-40B4-BE49-F238E27FC236}">
                <a16:creationId xmlns:a16="http://schemas.microsoft.com/office/drawing/2014/main" id="{8EF2E3EB-5C8C-ADE9-6EDD-CAEE2CAEE868}"/>
              </a:ext>
            </a:extLst>
          </p:cNvPr>
          <p:cNvSpPr>
            <a:spLocks noGrp="1"/>
          </p:cNvSpPr>
          <p:nvPr>
            <p:ph idx="1"/>
          </p:nvPr>
        </p:nvSpPr>
        <p:spPr/>
        <p:txBody>
          <a:bodyPr/>
          <a:lstStyle/>
          <a:p>
            <a:r>
              <a:rPr lang="en-GB" dirty="0"/>
              <a:t>This project will build a simple text editor application.</a:t>
            </a:r>
          </a:p>
          <a:p>
            <a:r>
              <a:rPr lang="en-GB" dirty="0"/>
              <a:t>This will load and save unstructured text files with a </a:t>
            </a:r>
            <a:r>
              <a:rPr lang="en-GB" b="1" dirty="0"/>
              <a:t>.txt </a:t>
            </a:r>
            <a:r>
              <a:rPr lang="en-GB" dirty="0"/>
              <a:t>file extension.</a:t>
            </a:r>
          </a:p>
          <a:p>
            <a:endParaRPr lang="en-GB" dirty="0"/>
          </a:p>
          <a:p>
            <a:r>
              <a:rPr lang="en-GB" b="1" dirty="0"/>
              <a:t>Project start up:</a:t>
            </a:r>
          </a:p>
          <a:p>
            <a:pPr marL="800100" lvl="1" indent="-342900">
              <a:buFont typeface="+mj-lt"/>
              <a:buAutoNum type="arabicPeriod"/>
            </a:pPr>
            <a:r>
              <a:rPr lang="en-GB" dirty="0"/>
              <a:t>Open VS code</a:t>
            </a:r>
          </a:p>
          <a:p>
            <a:pPr marL="800100" lvl="1" indent="-342900">
              <a:buFont typeface="+mj-lt"/>
              <a:buAutoNum type="arabicPeriod"/>
            </a:pPr>
            <a:r>
              <a:rPr lang="en-GB" dirty="0"/>
              <a:t>Use </a:t>
            </a:r>
            <a:r>
              <a:rPr lang="en-GB" b="1" dirty="0"/>
              <a:t>CTRL+SHIFT+P</a:t>
            </a:r>
            <a:r>
              <a:rPr lang="en-GB" dirty="0"/>
              <a:t> or </a:t>
            </a:r>
            <a:r>
              <a:rPr lang="en-GB" b="1" dirty="0"/>
              <a:t>View &gt; Command Palette…</a:t>
            </a:r>
          </a:p>
          <a:p>
            <a:pPr marL="800100" lvl="1" indent="-342900">
              <a:buFont typeface="+mj-lt"/>
              <a:buAutoNum type="arabicPeriod"/>
            </a:pPr>
            <a:r>
              <a:rPr lang="en-GB" dirty="0"/>
              <a:t>Select </a:t>
            </a:r>
            <a:r>
              <a:rPr lang="en-GB" b="1" dirty="0"/>
              <a:t>Java: Create Java Project… </a:t>
            </a:r>
            <a:r>
              <a:rPr lang="en-GB" dirty="0"/>
              <a:t>(select </a:t>
            </a:r>
            <a:r>
              <a:rPr lang="en-GB" b="1" dirty="0"/>
              <a:t>No Build Tools </a:t>
            </a:r>
            <a:r>
              <a:rPr lang="en-GB" dirty="0"/>
              <a:t>if prompted).</a:t>
            </a:r>
          </a:p>
          <a:p>
            <a:pPr marL="800100" lvl="1" indent="-342900">
              <a:buFont typeface="+mj-lt"/>
              <a:buAutoNum type="arabicPeriod"/>
            </a:pPr>
            <a:r>
              <a:rPr lang="en-GB" dirty="0"/>
              <a:t>Select a suitable development folder</a:t>
            </a:r>
          </a:p>
          <a:p>
            <a:pPr marL="800100" lvl="1" indent="-342900">
              <a:buFont typeface="+mj-lt"/>
              <a:buAutoNum type="arabicPeriod"/>
            </a:pPr>
            <a:r>
              <a:rPr lang="en-GB" dirty="0"/>
              <a:t>Add the project name </a:t>
            </a:r>
            <a:r>
              <a:rPr lang="en-GB" b="1" dirty="0"/>
              <a:t>NotePad</a:t>
            </a:r>
          </a:p>
          <a:p>
            <a:pPr marL="800100" lvl="1" indent="-342900">
              <a:buFont typeface="+mj-lt"/>
              <a:buAutoNum type="arabicPeriod"/>
            </a:pPr>
            <a:endParaRPr lang="en-GB" dirty="0"/>
          </a:p>
        </p:txBody>
      </p:sp>
      <p:pic>
        <p:nvPicPr>
          <p:cNvPr id="9" name="Picture 8">
            <a:extLst>
              <a:ext uri="{FF2B5EF4-FFF2-40B4-BE49-F238E27FC236}">
                <a16:creationId xmlns:a16="http://schemas.microsoft.com/office/drawing/2014/main" id="{06536514-21FA-56E6-E09A-260B7FD14B4F}"/>
              </a:ext>
            </a:extLst>
          </p:cNvPr>
          <p:cNvPicPr>
            <a:picLocks noChangeAspect="1"/>
          </p:cNvPicPr>
          <p:nvPr/>
        </p:nvPicPr>
        <p:blipFill rotWithShape="1">
          <a:blip r:embed="rId2"/>
          <a:srcRect b="70023"/>
          <a:stretch/>
        </p:blipFill>
        <p:spPr>
          <a:xfrm>
            <a:off x="0" y="5373216"/>
            <a:ext cx="9144000" cy="1484784"/>
          </a:xfrm>
          <a:prstGeom prst="rect">
            <a:avLst/>
          </a:prstGeom>
        </p:spPr>
      </p:pic>
    </p:spTree>
    <p:extLst>
      <p:ext uri="{BB962C8B-B14F-4D97-AF65-F5344CB8AC3E}">
        <p14:creationId xmlns:p14="http://schemas.microsoft.com/office/powerpoint/2010/main" val="2754656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46E97-C45C-87CA-0AA2-B4BEC65ABFDF}"/>
              </a:ext>
            </a:extLst>
          </p:cNvPr>
          <p:cNvSpPr>
            <a:spLocks noGrp="1"/>
          </p:cNvSpPr>
          <p:nvPr>
            <p:ph type="title"/>
          </p:nvPr>
        </p:nvSpPr>
        <p:spPr/>
        <p:txBody>
          <a:bodyPr/>
          <a:lstStyle/>
          <a:p>
            <a:r>
              <a:rPr lang="en-GB" dirty="0"/>
              <a:t>Create a new class</a:t>
            </a:r>
          </a:p>
        </p:txBody>
      </p:sp>
      <p:sp>
        <p:nvSpPr>
          <p:cNvPr id="3" name="Content Placeholder 2">
            <a:extLst>
              <a:ext uri="{FF2B5EF4-FFF2-40B4-BE49-F238E27FC236}">
                <a16:creationId xmlns:a16="http://schemas.microsoft.com/office/drawing/2014/main" id="{2A1C8E56-A0A6-55BA-1978-2223028D7220}"/>
              </a:ext>
            </a:extLst>
          </p:cNvPr>
          <p:cNvSpPr>
            <a:spLocks noGrp="1"/>
          </p:cNvSpPr>
          <p:nvPr>
            <p:ph idx="1"/>
          </p:nvPr>
        </p:nvSpPr>
        <p:spPr/>
        <p:txBody>
          <a:bodyPr/>
          <a:lstStyle/>
          <a:p>
            <a:r>
              <a:rPr lang="en-GB" dirty="0"/>
              <a:t>Add a class for the NotePad app to the </a:t>
            </a:r>
            <a:r>
              <a:rPr lang="en-GB" b="1" dirty="0"/>
              <a:t>src</a:t>
            </a:r>
            <a:r>
              <a:rPr lang="en-GB" dirty="0"/>
              <a:t> directory by opening the </a:t>
            </a:r>
            <a:r>
              <a:rPr lang="en-GB" b="1" dirty="0"/>
              <a:t>Command Palette* </a:t>
            </a:r>
            <a:r>
              <a:rPr lang="en-GB" dirty="0"/>
              <a:t>and selecting </a:t>
            </a:r>
            <a:r>
              <a:rPr lang="en-GB" b="1" dirty="0"/>
              <a:t>Java: New Java Class</a:t>
            </a:r>
            <a:r>
              <a:rPr lang="en-GB" dirty="0"/>
              <a:t>.</a:t>
            </a:r>
          </a:p>
          <a:p>
            <a:r>
              <a:rPr lang="en-GB" dirty="0"/>
              <a:t>Give the new class the name </a:t>
            </a:r>
            <a:r>
              <a:rPr lang="en-GB" b="1" dirty="0"/>
              <a:t>NotePad</a:t>
            </a:r>
            <a:r>
              <a:rPr lang="en-GB" dirty="0"/>
              <a:t>.</a:t>
            </a:r>
          </a:p>
          <a:p>
            <a:r>
              <a:rPr lang="en-GB" dirty="0"/>
              <a:t>In the </a:t>
            </a:r>
            <a:r>
              <a:rPr lang="en-GB" b="1" dirty="0"/>
              <a:t>Explorer panel</a:t>
            </a:r>
            <a:r>
              <a:rPr lang="en-GB" dirty="0"/>
              <a:t>, delete the default </a:t>
            </a:r>
            <a:r>
              <a:rPr lang="en-GB" b="1" dirty="0"/>
              <a:t>App.java </a:t>
            </a:r>
            <a:r>
              <a:rPr lang="en-GB" dirty="0"/>
              <a:t>file.</a:t>
            </a:r>
          </a:p>
        </p:txBody>
      </p:sp>
      <p:pic>
        <p:nvPicPr>
          <p:cNvPr id="5" name="Picture 4">
            <a:extLst>
              <a:ext uri="{FF2B5EF4-FFF2-40B4-BE49-F238E27FC236}">
                <a16:creationId xmlns:a16="http://schemas.microsoft.com/office/drawing/2014/main" id="{7E011E50-5C61-21CA-FD7D-C734E1AED782}"/>
              </a:ext>
            </a:extLst>
          </p:cNvPr>
          <p:cNvPicPr>
            <a:picLocks noChangeAspect="1"/>
          </p:cNvPicPr>
          <p:nvPr/>
        </p:nvPicPr>
        <p:blipFill rotWithShape="1">
          <a:blip r:embed="rId3"/>
          <a:srcRect t="1" b="33676"/>
          <a:stretch/>
        </p:blipFill>
        <p:spPr>
          <a:xfrm>
            <a:off x="-10304" y="3573016"/>
            <a:ext cx="9144000" cy="3284984"/>
          </a:xfrm>
          <a:prstGeom prst="rect">
            <a:avLst/>
          </a:prstGeom>
        </p:spPr>
      </p:pic>
    </p:spTree>
    <p:extLst>
      <p:ext uri="{BB962C8B-B14F-4D97-AF65-F5344CB8AC3E}">
        <p14:creationId xmlns:p14="http://schemas.microsoft.com/office/powerpoint/2010/main" val="322364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313DB-78CB-3A04-2722-095D447B14B8}"/>
              </a:ext>
            </a:extLst>
          </p:cNvPr>
          <p:cNvSpPr>
            <a:spLocks noGrp="1"/>
          </p:cNvSpPr>
          <p:nvPr>
            <p:ph type="title"/>
          </p:nvPr>
        </p:nvSpPr>
        <p:spPr/>
        <p:txBody>
          <a:bodyPr/>
          <a:lstStyle/>
          <a:p>
            <a:r>
              <a:rPr lang="en-GB" dirty="0"/>
              <a:t>Import libraries</a:t>
            </a:r>
          </a:p>
        </p:txBody>
      </p:sp>
      <p:sp>
        <p:nvSpPr>
          <p:cNvPr id="3" name="Content Placeholder 2">
            <a:extLst>
              <a:ext uri="{FF2B5EF4-FFF2-40B4-BE49-F238E27FC236}">
                <a16:creationId xmlns:a16="http://schemas.microsoft.com/office/drawing/2014/main" id="{EF8DDBE1-9084-8B84-7A14-CDCCA3FC9824}"/>
              </a:ext>
            </a:extLst>
          </p:cNvPr>
          <p:cNvSpPr>
            <a:spLocks noGrp="1"/>
          </p:cNvSpPr>
          <p:nvPr>
            <p:ph idx="1"/>
          </p:nvPr>
        </p:nvSpPr>
        <p:spPr/>
        <p:txBody>
          <a:bodyPr/>
          <a:lstStyle/>
          <a:p>
            <a:r>
              <a:rPr lang="en-GB" dirty="0"/>
              <a:t>This project will use a number of libraries including </a:t>
            </a:r>
            <a:r>
              <a:rPr lang="en-GB" b="1" dirty="0"/>
              <a:t>Swing</a:t>
            </a:r>
            <a:r>
              <a:rPr lang="en-GB" dirty="0"/>
              <a:t> and </a:t>
            </a:r>
            <a:r>
              <a:rPr lang="en-GB" b="1" dirty="0"/>
              <a:t>AWT</a:t>
            </a:r>
            <a:r>
              <a:rPr lang="en-GB" dirty="0"/>
              <a:t> to draw the UI as well as a number of the </a:t>
            </a:r>
            <a:r>
              <a:rPr lang="en-GB" b="1" dirty="0"/>
              <a:t>IO</a:t>
            </a:r>
            <a:r>
              <a:rPr lang="en-GB" dirty="0"/>
              <a:t> classes to handle loading and saving data to files.</a:t>
            </a:r>
          </a:p>
          <a:p>
            <a:r>
              <a:rPr lang="en-GB" dirty="0"/>
              <a:t>Add the </a:t>
            </a:r>
            <a:r>
              <a:rPr lang="en-GB" b="1" dirty="0"/>
              <a:t>highlighted</a:t>
            </a:r>
            <a:r>
              <a:rPr lang="en-GB" dirty="0"/>
              <a:t> import statements to the </a:t>
            </a:r>
            <a:r>
              <a:rPr lang="en-GB" b="1" dirty="0"/>
              <a:t>NotePad.java </a:t>
            </a:r>
            <a:r>
              <a:rPr lang="en-GB" dirty="0"/>
              <a:t>class. *</a:t>
            </a:r>
          </a:p>
        </p:txBody>
      </p:sp>
      <p:pic>
        <p:nvPicPr>
          <p:cNvPr id="5" name="Picture 4">
            <a:extLst>
              <a:ext uri="{FF2B5EF4-FFF2-40B4-BE49-F238E27FC236}">
                <a16:creationId xmlns:a16="http://schemas.microsoft.com/office/drawing/2014/main" id="{E96B4940-ED80-A862-F51D-E4D8A4033EF1}"/>
              </a:ext>
            </a:extLst>
          </p:cNvPr>
          <p:cNvPicPr>
            <a:picLocks noChangeAspect="1"/>
          </p:cNvPicPr>
          <p:nvPr/>
        </p:nvPicPr>
        <p:blipFill>
          <a:blip r:embed="rId3"/>
          <a:stretch>
            <a:fillRect/>
          </a:stretch>
        </p:blipFill>
        <p:spPr>
          <a:xfrm>
            <a:off x="2068421" y="3429000"/>
            <a:ext cx="5007158" cy="3240464"/>
          </a:xfrm>
          <a:prstGeom prst="rect">
            <a:avLst/>
          </a:prstGeom>
        </p:spPr>
      </p:pic>
    </p:spTree>
    <p:extLst>
      <p:ext uri="{BB962C8B-B14F-4D97-AF65-F5344CB8AC3E}">
        <p14:creationId xmlns:p14="http://schemas.microsoft.com/office/powerpoint/2010/main" val="4126590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Extend </a:t>
            </a:r>
            <a:r>
              <a:rPr lang="en-GB" dirty="0" err="1"/>
              <a:t>JFrame</a:t>
            </a:r>
            <a:endParaRPr lang="en-GB" dirty="0"/>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This project will use </a:t>
            </a:r>
            <a:r>
              <a:rPr lang="en-GB" b="1" dirty="0"/>
              <a:t>Swing</a:t>
            </a:r>
            <a:r>
              <a:rPr lang="en-GB" dirty="0"/>
              <a:t> to draw the user interface.</a:t>
            </a:r>
          </a:p>
          <a:p>
            <a:r>
              <a:rPr lang="en-GB" dirty="0"/>
              <a:t>The root of a </a:t>
            </a:r>
            <a:r>
              <a:rPr lang="en-GB" b="1" dirty="0"/>
              <a:t>Swing</a:t>
            </a:r>
            <a:r>
              <a:rPr lang="en-GB" dirty="0"/>
              <a:t> interface is the </a:t>
            </a:r>
            <a:r>
              <a:rPr lang="en-GB" b="1" dirty="0" err="1"/>
              <a:t>JFrame</a:t>
            </a:r>
            <a:r>
              <a:rPr lang="en-GB" dirty="0"/>
              <a:t> class.</a:t>
            </a:r>
          </a:p>
          <a:p>
            <a:r>
              <a:rPr lang="en-GB" dirty="0"/>
              <a:t>We will extend </a:t>
            </a:r>
            <a:r>
              <a:rPr lang="en-GB" b="1" dirty="0" err="1"/>
              <a:t>JFrame</a:t>
            </a:r>
            <a:r>
              <a:rPr lang="en-GB" dirty="0"/>
              <a:t> to make the process of building the UI simpler.</a:t>
            </a:r>
          </a:p>
          <a:p>
            <a:r>
              <a:rPr lang="en-GB" dirty="0"/>
              <a:t>Add the </a:t>
            </a:r>
            <a:r>
              <a:rPr lang="en-GB" b="1" dirty="0"/>
              <a:t>highlighted</a:t>
            </a:r>
            <a:r>
              <a:rPr lang="en-GB" dirty="0"/>
              <a:t> extends statement to the class definition.</a:t>
            </a:r>
          </a:p>
        </p:txBody>
      </p:sp>
      <p:pic>
        <p:nvPicPr>
          <p:cNvPr id="5" name="Picture 4">
            <a:extLst>
              <a:ext uri="{FF2B5EF4-FFF2-40B4-BE49-F238E27FC236}">
                <a16:creationId xmlns:a16="http://schemas.microsoft.com/office/drawing/2014/main" id="{0931BFCA-4433-BF18-DABF-04818B24D20D}"/>
              </a:ext>
            </a:extLst>
          </p:cNvPr>
          <p:cNvPicPr>
            <a:picLocks noChangeAspect="1"/>
          </p:cNvPicPr>
          <p:nvPr/>
        </p:nvPicPr>
        <p:blipFill>
          <a:blip r:embed="rId2"/>
          <a:stretch>
            <a:fillRect/>
          </a:stretch>
        </p:blipFill>
        <p:spPr>
          <a:xfrm>
            <a:off x="2141730" y="3501008"/>
            <a:ext cx="4860540" cy="3078053"/>
          </a:xfrm>
          <a:prstGeom prst="rect">
            <a:avLst/>
          </a:prstGeom>
        </p:spPr>
      </p:pic>
    </p:spTree>
    <p:extLst>
      <p:ext uri="{BB962C8B-B14F-4D97-AF65-F5344CB8AC3E}">
        <p14:creationId xmlns:p14="http://schemas.microsoft.com/office/powerpoint/2010/main" val="1498261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B159B-02A9-674E-5240-F02F4457C993}"/>
              </a:ext>
            </a:extLst>
          </p:cNvPr>
          <p:cNvSpPr>
            <a:spLocks noGrp="1"/>
          </p:cNvSpPr>
          <p:nvPr>
            <p:ph type="title"/>
          </p:nvPr>
        </p:nvSpPr>
        <p:spPr/>
        <p:txBody>
          <a:bodyPr/>
          <a:lstStyle/>
          <a:p>
            <a:r>
              <a:rPr lang="en-GB" dirty="0"/>
              <a:t>Attributes and constants</a:t>
            </a:r>
          </a:p>
        </p:txBody>
      </p:sp>
      <p:sp>
        <p:nvSpPr>
          <p:cNvPr id="3" name="Content Placeholder 2">
            <a:extLst>
              <a:ext uri="{FF2B5EF4-FFF2-40B4-BE49-F238E27FC236}">
                <a16:creationId xmlns:a16="http://schemas.microsoft.com/office/drawing/2014/main" id="{13D9115F-BF92-1C68-7A6F-7F4A209C14C9}"/>
              </a:ext>
            </a:extLst>
          </p:cNvPr>
          <p:cNvSpPr>
            <a:spLocks noGrp="1"/>
          </p:cNvSpPr>
          <p:nvPr>
            <p:ph idx="1"/>
          </p:nvPr>
        </p:nvSpPr>
        <p:spPr/>
        <p:txBody>
          <a:bodyPr/>
          <a:lstStyle/>
          <a:p>
            <a:r>
              <a:rPr lang="en-GB" dirty="0"/>
              <a:t>The app will need a few attributes and a single constant.</a:t>
            </a:r>
          </a:p>
          <a:p>
            <a:r>
              <a:rPr lang="en-GB" dirty="0"/>
              <a:t>Add the </a:t>
            </a:r>
            <a:r>
              <a:rPr lang="en-GB" b="1" dirty="0"/>
              <a:t>highlighted</a:t>
            </a:r>
            <a:r>
              <a:rPr lang="en-GB" dirty="0"/>
              <a:t> code. *</a:t>
            </a:r>
          </a:p>
        </p:txBody>
      </p:sp>
      <p:pic>
        <p:nvPicPr>
          <p:cNvPr id="5" name="Picture 4">
            <a:extLst>
              <a:ext uri="{FF2B5EF4-FFF2-40B4-BE49-F238E27FC236}">
                <a16:creationId xmlns:a16="http://schemas.microsoft.com/office/drawing/2014/main" id="{5C7F26CF-21A6-FA83-57C6-58E600C5E205}"/>
              </a:ext>
            </a:extLst>
          </p:cNvPr>
          <p:cNvPicPr>
            <a:picLocks noChangeAspect="1"/>
          </p:cNvPicPr>
          <p:nvPr/>
        </p:nvPicPr>
        <p:blipFill rotWithShape="1">
          <a:blip r:embed="rId3"/>
          <a:srcRect t="25842"/>
          <a:stretch/>
        </p:blipFill>
        <p:spPr>
          <a:xfrm>
            <a:off x="1266825" y="2780928"/>
            <a:ext cx="6610350" cy="3849616"/>
          </a:xfrm>
          <a:prstGeom prst="rect">
            <a:avLst/>
          </a:prstGeom>
        </p:spPr>
      </p:pic>
    </p:spTree>
    <p:extLst>
      <p:ext uri="{BB962C8B-B14F-4D97-AF65-F5344CB8AC3E}">
        <p14:creationId xmlns:p14="http://schemas.microsoft.com/office/powerpoint/2010/main" val="2479460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lstStyle/>
          <a:p>
            <a:r>
              <a:rPr lang="en-GB" dirty="0"/>
              <a:t>Add a main method</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A </a:t>
            </a:r>
            <a:r>
              <a:rPr lang="en-GB" b="1" dirty="0"/>
              <a:t>main</a:t>
            </a:r>
            <a:r>
              <a:rPr lang="en-GB" dirty="0"/>
              <a:t> </a:t>
            </a:r>
            <a:r>
              <a:rPr lang="en-GB" b="1" dirty="0"/>
              <a:t>method</a:t>
            </a:r>
            <a:r>
              <a:rPr lang="en-GB" dirty="0"/>
              <a:t> is required for the runtime environment to understand what to do after the app loads.</a:t>
            </a:r>
          </a:p>
          <a:p>
            <a:r>
              <a:rPr lang="en-GB" dirty="0"/>
              <a:t>Add in the following </a:t>
            </a:r>
            <a:r>
              <a:rPr lang="en-GB" b="1" dirty="0"/>
              <a:t>highlighted</a:t>
            </a:r>
            <a:r>
              <a:rPr lang="en-GB" dirty="0"/>
              <a:t> method. *</a:t>
            </a:r>
          </a:p>
        </p:txBody>
      </p:sp>
      <p:pic>
        <p:nvPicPr>
          <p:cNvPr id="5" name="Picture 4">
            <a:extLst>
              <a:ext uri="{FF2B5EF4-FFF2-40B4-BE49-F238E27FC236}">
                <a16:creationId xmlns:a16="http://schemas.microsoft.com/office/drawing/2014/main" id="{5A187FAE-2506-3A3A-47EC-768592167434}"/>
              </a:ext>
            </a:extLst>
          </p:cNvPr>
          <p:cNvPicPr>
            <a:picLocks noChangeAspect="1"/>
          </p:cNvPicPr>
          <p:nvPr/>
        </p:nvPicPr>
        <p:blipFill>
          <a:blip r:embed="rId3"/>
          <a:stretch>
            <a:fillRect/>
          </a:stretch>
        </p:blipFill>
        <p:spPr>
          <a:xfrm>
            <a:off x="1230840" y="3013353"/>
            <a:ext cx="6682320" cy="3770863"/>
          </a:xfrm>
          <a:prstGeom prst="rect">
            <a:avLst/>
          </a:prstGeom>
        </p:spPr>
      </p:pic>
    </p:spTree>
    <p:extLst>
      <p:ext uri="{BB962C8B-B14F-4D97-AF65-F5344CB8AC3E}">
        <p14:creationId xmlns:p14="http://schemas.microsoft.com/office/powerpoint/2010/main" val="71975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Add a button factory method</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This app will need a few icon style buttons and in Swing this means setting more than a few properties.</a:t>
            </a:r>
          </a:p>
          <a:p>
            <a:r>
              <a:rPr lang="en-GB" dirty="0"/>
              <a:t>Creating a factory method will help us create buttons with the same properties easily.</a:t>
            </a:r>
          </a:p>
          <a:p>
            <a:r>
              <a:rPr lang="en-GB" dirty="0"/>
              <a:t>Add the following </a:t>
            </a:r>
            <a:r>
              <a:rPr lang="en-GB" b="1" dirty="0"/>
              <a:t>highlighted</a:t>
            </a:r>
            <a:r>
              <a:rPr lang="en-GB" dirty="0"/>
              <a:t> method. *</a:t>
            </a:r>
          </a:p>
        </p:txBody>
      </p:sp>
      <p:pic>
        <p:nvPicPr>
          <p:cNvPr id="5" name="Picture 4">
            <a:extLst>
              <a:ext uri="{FF2B5EF4-FFF2-40B4-BE49-F238E27FC236}">
                <a16:creationId xmlns:a16="http://schemas.microsoft.com/office/drawing/2014/main" id="{F97A338A-056C-B62D-FB1A-0277F6FFAAB7}"/>
              </a:ext>
            </a:extLst>
          </p:cNvPr>
          <p:cNvPicPr>
            <a:picLocks noChangeAspect="1"/>
          </p:cNvPicPr>
          <p:nvPr/>
        </p:nvPicPr>
        <p:blipFill rotWithShape="1">
          <a:blip r:embed="rId3"/>
          <a:srcRect t="25588"/>
          <a:stretch/>
        </p:blipFill>
        <p:spPr>
          <a:xfrm>
            <a:off x="1389864" y="3698973"/>
            <a:ext cx="6364272" cy="3024336"/>
          </a:xfrm>
          <a:prstGeom prst="rect">
            <a:avLst/>
          </a:prstGeom>
        </p:spPr>
      </p:pic>
    </p:spTree>
    <p:extLst>
      <p:ext uri="{BB962C8B-B14F-4D97-AF65-F5344CB8AC3E}">
        <p14:creationId xmlns:p14="http://schemas.microsoft.com/office/powerpoint/2010/main" val="617366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Add a constructor method</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A constructor will be called when the class is instantiated, subsequently drawing the UI.</a:t>
            </a:r>
          </a:p>
          <a:p>
            <a:r>
              <a:rPr lang="en-GB" dirty="0"/>
              <a:t>Add the following </a:t>
            </a:r>
            <a:r>
              <a:rPr lang="en-GB" b="1" dirty="0"/>
              <a:t>highlighted</a:t>
            </a:r>
            <a:r>
              <a:rPr lang="en-GB" dirty="0"/>
              <a:t> method. *</a:t>
            </a:r>
          </a:p>
        </p:txBody>
      </p:sp>
      <p:pic>
        <p:nvPicPr>
          <p:cNvPr id="6" name="Picture 5">
            <a:extLst>
              <a:ext uri="{FF2B5EF4-FFF2-40B4-BE49-F238E27FC236}">
                <a16:creationId xmlns:a16="http://schemas.microsoft.com/office/drawing/2014/main" id="{2F246AAB-D7FD-A443-FF8A-3A15CA912A68}"/>
              </a:ext>
            </a:extLst>
          </p:cNvPr>
          <p:cNvPicPr>
            <a:picLocks noChangeAspect="1"/>
          </p:cNvPicPr>
          <p:nvPr/>
        </p:nvPicPr>
        <p:blipFill rotWithShape="1">
          <a:blip r:embed="rId3"/>
          <a:srcRect t="19680"/>
          <a:stretch/>
        </p:blipFill>
        <p:spPr>
          <a:xfrm>
            <a:off x="844740" y="2996952"/>
            <a:ext cx="7454519" cy="3633592"/>
          </a:xfrm>
          <a:prstGeom prst="rect">
            <a:avLst/>
          </a:prstGeom>
        </p:spPr>
      </p:pic>
    </p:spTree>
    <p:extLst>
      <p:ext uri="{BB962C8B-B14F-4D97-AF65-F5344CB8AC3E}">
        <p14:creationId xmlns:p14="http://schemas.microsoft.com/office/powerpoint/2010/main" val="2510135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Show the UI</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We will add a lot more to this method over the coming slides. For now we will add a statement so that we can check that the code works.</a:t>
            </a:r>
          </a:p>
          <a:p>
            <a:r>
              <a:rPr lang="en-GB" dirty="0"/>
              <a:t>Add the following </a:t>
            </a:r>
            <a:r>
              <a:rPr lang="en-GB" b="1" dirty="0"/>
              <a:t>highlighted</a:t>
            </a:r>
            <a:r>
              <a:rPr lang="en-GB" dirty="0"/>
              <a:t> statement. *</a:t>
            </a:r>
          </a:p>
        </p:txBody>
      </p:sp>
      <p:pic>
        <p:nvPicPr>
          <p:cNvPr id="5" name="Picture 4">
            <a:extLst>
              <a:ext uri="{FF2B5EF4-FFF2-40B4-BE49-F238E27FC236}">
                <a16:creationId xmlns:a16="http://schemas.microsoft.com/office/drawing/2014/main" id="{B5F260E8-C162-CAE5-4022-127775EF9FF5}"/>
              </a:ext>
            </a:extLst>
          </p:cNvPr>
          <p:cNvPicPr>
            <a:picLocks noChangeAspect="1"/>
          </p:cNvPicPr>
          <p:nvPr/>
        </p:nvPicPr>
        <p:blipFill>
          <a:blip r:embed="rId3"/>
          <a:stretch>
            <a:fillRect/>
          </a:stretch>
        </p:blipFill>
        <p:spPr>
          <a:xfrm>
            <a:off x="822412" y="2986518"/>
            <a:ext cx="7499176" cy="3690738"/>
          </a:xfrm>
          <a:prstGeom prst="rect">
            <a:avLst/>
          </a:prstGeom>
        </p:spPr>
      </p:pic>
    </p:spTree>
    <p:extLst>
      <p:ext uri="{BB962C8B-B14F-4D97-AF65-F5344CB8AC3E}">
        <p14:creationId xmlns:p14="http://schemas.microsoft.com/office/powerpoint/2010/main" val="3566421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Test the UI</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Open the </a:t>
            </a:r>
            <a:r>
              <a:rPr lang="en-GB" b="1" dirty="0"/>
              <a:t>Run and Debug panel</a:t>
            </a:r>
            <a:r>
              <a:rPr lang="en-GB" dirty="0"/>
              <a:t>, use the </a:t>
            </a:r>
            <a:r>
              <a:rPr lang="en-GB" b="1" dirty="0"/>
              <a:t>create a </a:t>
            </a:r>
            <a:r>
              <a:rPr lang="en-GB" b="1" dirty="0" err="1"/>
              <a:t>launch.json</a:t>
            </a:r>
            <a:r>
              <a:rPr lang="en-GB" b="1" dirty="0"/>
              <a:t> file</a:t>
            </a:r>
            <a:r>
              <a:rPr lang="en-GB" dirty="0"/>
              <a:t> control to build a launch script.</a:t>
            </a:r>
          </a:p>
          <a:p>
            <a:r>
              <a:rPr lang="en-GB" dirty="0"/>
              <a:t>Use the green </a:t>
            </a:r>
            <a:r>
              <a:rPr lang="en-GB" b="1" dirty="0"/>
              <a:t>Start Debugging </a:t>
            </a:r>
            <a:r>
              <a:rPr lang="en-GB" dirty="0"/>
              <a:t>arrow to run the program.</a:t>
            </a:r>
          </a:p>
        </p:txBody>
      </p:sp>
      <p:pic>
        <p:nvPicPr>
          <p:cNvPr id="6" name="Picture 5">
            <a:extLst>
              <a:ext uri="{FF2B5EF4-FFF2-40B4-BE49-F238E27FC236}">
                <a16:creationId xmlns:a16="http://schemas.microsoft.com/office/drawing/2014/main" id="{2AF06D26-93AE-CEDC-AB2E-65D0A9EB7F5E}"/>
              </a:ext>
            </a:extLst>
          </p:cNvPr>
          <p:cNvPicPr>
            <a:picLocks noChangeAspect="1"/>
          </p:cNvPicPr>
          <p:nvPr/>
        </p:nvPicPr>
        <p:blipFill rotWithShape="1">
          <a:blip r:embed="rId3"/>
          <a:srcRect b="23796"/>
          <a:stretch/>
        </p:blipFill>
        <p:spPr>
          <a:xfrm>
            <a:off x="0" y="3140968"/>
            <a:ext cx="9144000" cy="3717032"/>
          </a:xfrm>
          <a:prstGeom prst="rect">
            <a:avLst/>
          </a:prstGeom>
        </p:spPr>
      </p:pic>
    </p:spTree>
    <p:extLst>
      <p:ext uri="{BB962C8B-B14F-4D97-AF65-F5344CB8AC3E}">
        <p14:creationId xmlns:p14="http://schemas.microsoft.com/office/powerpoint/2010/main" val="21499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In this session…</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r>
              <a:rPr lang="en-GB" dirty="0"/>
              <a:t>Session Rationale</a:t>
            </a:r>
          </a:p>
          <a:p>
            <a:pPr lvl="1"/>
            <a:r>
              <a:rPr lang="en-GB" dirty="0"/>
              <a:t>Unstructured data</a:t>
            </a:r>
          </a:p>
          <a:p>
            <a:pPr lvl="1"/>
            <a:r>
              <a:rPr lang="en-GB" dirty="0"/>
              <a:t>Save and load data flow</a:t>
            </a:r>
          </a:p>
          <a:p>
            <a:pPr lvl="1"/>
            <a:r>
              <a:rPr lang="en-GB" dirty="0"/>
              <a:t>File input / output streams</a:t>
            </a:r>
          </a:p>
          <a:p>
            <a:pPr lvl="0">
              <a:spcBef>
                <a:spcPts val="400"/>
              </a:spcBef>
            </a:pPr>
            <a:r>
              <a:rPr lang="en-GB" dirty="0"/>
              <a:t>Notepad project</a:t>
            </a:r>
          </a:p>
          <a:p>
            <a:pPr lvl="1">
              <a:spcBef>
                <a:spcPts val="400"/>
              </a:spcBef>
            </a:pPr>
            <a:r>
              <a:rPr lang="en-GB" dirty="0"/>
              <a:t>Step by step code with explanations</a:t>
            </a:r>
          </a:p>
          <a:p>
            <a:pPr lvl="0">
              <a:spcBef>
                <a:spcPts val="400"/>
              </a:spcBef>
            </a:pPr>
            <a:endParaRPr lang="en-GB" sz="2400" dirty="0"/>
          </a:p>
          <a:p>
            <a:pPr lvl="1"/>
            <a:endParaRPr lang="en-GB" sz="2000" dirty="0"/>
          </a:p>
          <a:p>
            <a:endParaRPr lang="en-GB" sz="4400" dirty="0"/>
          </a:p>
          <a:p>
            <a:pPr lvl="1"/>
            <a:endParaRPr lang="en-GB" dirty="0"/>
          </a:p>
        </p:txBody>
      </p:sp>
    </p:spTree>
    <p:extLst>
      <p:ext uri="{BB962C8B-B14F-4D97-AF65-F5344CB8AC3E}">
        <p14:creationId xmlns:p14="http://schemas.microsoft.com/office/powerpoint/2010/main" val="601417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Add a menu</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The UI could use a menu.</a:t>
            </a:r>
          </a:p>
          <a:p>
            <a:r>
              <a:rPr lang="en-GB" dirty="0"/>
              <a:t>Add the following </a:t>
            </a:r>
            <a:r>
              <a:rPr lang="en-GB" b="1" dirty="0"/>
              <a:t>highlighted</a:t>
            </a:r>
            <a:r>
              <a:rPr lang="en-GB" dirty="0"/>
              <a:t> statements. *</a:t>
            </a:r>
          </a:p>
        </p:txBody>
      </p:sp>
      <p:pic>
        <p:nvPicPr>
          <p:cNvPr id="6" name="Picture 5">
            <a:extLst>
              <a:ext uri="{FF2B5EF4-FFF2-40B4-BE49-F238E27FC236}">
                <a16:creationId xmlns:a16="http://schemas.microsoft.com/office/drawing/2014/main" id="{DFBD0770-8ADD-9AF7-976B-9D75E4EF5DA5}"/>
              </a:ext>
            </a:extLst>
          </p:cNvPr>
          <p:cNvPicPr>
            <a:picLocks noChangeAspect="1"/>
          </p:cNvPicPr>
          <p:nvPr/>
        </p:nvPicPr>
        <p:blipFill>
          <a:blip r:embed="rId3"/>
          <a:stretch>
            <a:fillRect/>
          </a:stretch>
        </p:blipFill>
        <p:spPr>
          <a:xfrm>
            <a:off x="809582" y="2700443"/>
            <a:ext cx="7524836" cy="4157557"/>
          </a:xfrm>
          <a:prstGeom prst="rect">
            <a:avLst/>
          </a:prstGeom>
        </p:spPr>
      </p:pic>
    </p:spTree>
    <p:extLst>
      <p:ext uri="{BB962C8B-B14F-4D97-AF65-F5344CB8AC3E}">
        <p14:creationId xmlns:p14="http://schemas.microsoft.com/office/powerpoint/2010/main" val="3735423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Add a menu item</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The menu will need 4 controls, New File, Load File, Save File, Save As…</a:t>
            </a:r>
          </a:p>
          <a:p>
            <a:r>
              <a:rPr lang="en-GB" dirty="0"/>
              <a:t>Add the following </a:t>
            </a:r>
            <a:r>
              <a:rPr lang="en-GB" b="1" dirty="0"/>
              <a:t>highlighted</a:t>
            </a:r>
            <a:r>
              <a:rPr lang="en-GB" dirty="0"/>
              <a:t> statements. *</a:t>
            </a:r>
          </a:p>
        </p:txBody>
      </p:sp>
      <p:pic>
        <p:nvPicPr>
          <p:cNvPr id="5" name="Picture 4">
            <a:extLst>
              <a:ext uri="{FF2B5EF4-FFF2-40B4-BE49-F238E27FC236}">
                <a16:creationId xmlns:a16="http://schemas.microsoft.com/office/drawing/2014/main" id="{15E8D756-9577-E770-F7E5-5C03A0A8515E}"/>
              </a:ext>
            </a:extLst>
          </p:cNvPr>
          <p:cNvPicPr>
            <a:picLocks noChangeAspect="1"/>
          </p:cNvPicPr>
          <p:nvPr/>
        </p:nvPicPr>
        <p:blipFill rotWithShape="1">
          <a:blip r:embed="rId3"/>
          <a:srcRect t="23744"/>
          <a:stretch/>
        </p:blipFill>
        <p:spPr>
          <a:xfrm>
            <a:off x="719572" y="2652648"/>
            <a:ext cx="7704856" cy="4221088"/>
          </a:xfrm>
          <a:prstGeom prst="rect">
            <a:avLst/>
          </a:prstGeom>
        </p:spPr>
      </p:pic>
    </p:spTree>
    <p:extLst>
      <p:ext uri="{BB962C8B-B14F-4D97-AF65-F5344CB8AC3E}">
        <p14:creationId xmlns:p14="http://schemas.microsoft.com/office/powerpoint/2010/main" val="357296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Add a menu item</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Repeat the last step for a Load File menu item.</a:t>
            </a:r>
          </a:p>
          <a:p>
            <a:r>
              <a:rPr lang="en-GB" dirty="0"/>
              <a:t>Add the following </a:t>
            </a:r>
            <a:r>
              <a:rPr lang="en-GB" b="1" dirty="0"/>
              <a:t>highlighted</a:t>
            </a:r>
            <a:r>
              <a:rPr lang="en-GB" dirty="0"/>
              <a:t> statements. *</a:t>
            </a:r>
          </a:p>
        </p:txBody>
      </p:sp>
      <p:pic>
        <p:nvPicPr>
          <p:cNvPr id="7" name="Picture 6">
            <a:extLst>
              <a:ext uri="{FF2B5EF4-FFF2-40B4-BE49-F238E27FC236}">
                <a16:creationId xmlns:a16="http://schemas.microsoft.com/office/drawing/2014/main" id="{95BF771C-75E1-3B31-C712-591F5283DD8A}"/>
              </a:ext>
            </a:extLst>
          </p:cNvPr>
          <p:cNvPicPr>
            <a:picLocks noChangeAspect="1"/>
          </p:cNvPicPr>
          <p:nvPr/>
        </p:nvPicPr>
        <p:blipFill rotWithShape="1">
          <a:blip r:embed="rId3"/>
          <a:srcRect t="18923"/>
          <a:stretch/>
        </p:blipFill>
        <p:spPr>
          <a:xfrm>
            <a:off x="394268" y="2530942"/>
            <a:ext cx="8355463" cy="4327058"/>
          </a:xfrm>
          <a:prstGeom prst="rect">
            <a:avLst/>
          </a:prstGeom>
        </p:spPr>
      </p:pic>
    </p:spTree>
    <p:extLst>
      <p:ext uri="{BB962C8B-B14F-4D97-AF65-F5344CB8AC3E}">
        <p14:creationId xmlns:p14="http://schemas.microsoft.com/office/powerpoint/2010/main" val="3381257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Add a menu item</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Repeat the last steps to add a Save File menu item.</a:t>
            </a:r>
          </a:p>
          <a:p>
            <a:r>
              <a:rPr lang="en-GB" dirty="0"/>
              <a:t>Add the following </a:t>
            </a:r>
            <a:r>
              <a:rPr lang="en-GB" b="1" dirty="0"/>
              <a:t>highlighted</a:t>
            </a:r>
            <a:r>
              <a:rPr lang="en-GB" dirty="0"/>
              <a:t> statements. *</a:t>
            </a:r>
          </a:p>
        </p:txBody>
      </p:sp>
      <p:pic>
        <p:nvPicPr>
          <p:cNvPr id="8" name="Picture 7">
            <a:extLst>
              <a:ext uri="{FF2B5EF4-FFF2-40B4-BE49-F238E27FC236}">
                <a16:creationId xmlns:a16="http://schemas.microsoft.com/office/drawing/2014/main" id="{30C6D847-9144-BD1E-BE75-D1ADE8B57718}"/>
              </a:ext>
            </a:extLst>
          </p:cNvPr>
          <p:cNvPicPr>
            <a:picLocks noChangeAspect="1"/>
          </p:cNvPicPr>
          <p:nvPr/>
        </p:nvPicPr>
        <p:blipFill rotWithShape="1">
          <a:blip r:embed="rId3"/>
          <a:srcRect t="25321"/>
          <a:stretch/>
        </p:blipFill>
        <p:spPr>
          <a:xfrm>
            <a:off x="413792" y="2610076"/>
            <a:ext cx="8316416" cy="4247924"/>
          </a:xfrm>
          <a:prstGeom prst="rect">
            <a:avLst/>
          </a:prstGeom>
        </p:spPr>
      </p:pic>
    </p:spTree>
    <p:extLst>
      <p:ext uri="{BB962C8B-B14F-4D97-AF65-F5344CB8AC3E}">
        <p14:creationId xmlns:p14="http://schemas.microsoft.com/office/powerpoint/2010/main" val="3348702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Add a menu item</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Repeat the last steps to add a Save As menu item.</a:t>
            </a:r>
          </a:p>
          <a:p>
            <a:r>
              <a:rPr lang="en-GB" dirty="0"/>
              <a:t>Add the following </a:t>
            </a:r>
            <a:r>
              <a:rPr lang="en-GB" b="1" dirty="0"/>
              <a:t>highlighted</a:t>
            </a:r>
            <a:r>
              <a:rPr lang="en-GB" dirty="0"/>
              <a:t> statements. *</a:t>
            </a:r>
          </a:p>
        </p:txBody>
      </p:sp>
      <p:pic>
        <p:nvPicPr>
          <p:cNvPr id="10" name="Picture 9">
            <a:extLst>
              <a:ext uri="{FF2B5EF4-FFF2-40B4-BE49-F238E27FC236}">
                <a16:creationId xmlns:a16="http://schemas.microsoft.com/office/drawing/2014/main" id="{6677FFD0-CA07-F568-5E35-8FCC03FF963B}"/>
              </a:ext>
            </a:extLst>
          </p:cNvPr>
          <p:cNvPicPr>
            <a:picLocks noChangeAspect="1"/>
          </p:cNvPicPr>
          <p:nvPr/>
        </p:nvPicPr>
        <p:blipFill rotWithShape="1">
          <a:blip r:embed="rId3"/>
          <a:srcRect t="23980"/>
          <a:stretch/>
        </p:blipFill>
        <p:spPr>
          <a:xfrm>
            <a:off x="323528" y="2564904"/>
            <a:ext cx="8496944" cy="4293096"/>
          </a:xfrm>
          <a:prstGeom prst="rect">
            <a:avLst/>
          </a:prstGeom>
        </p:spPr>
      </p:pic>
    </p:spTree>
    <p:extLst>
      <p:ext uri="{BB962C8B-B14F-4D97-AF65-F5344CB8AC3E}">
        <p14:creationId xmlns:p14="http://schemas.microsoft.com/office/powerpoint/2010/main" val="2719583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0D9BA-AF72-F521-345C-D48C72FA9D47}"/>
              </a:ext>
            </a:extLst>
          </p:cNvPr>
          <p:cNvSpPr>
            <a:spLocks noGrp="1"/>
          </p:cNvSpPr>
          <p:nvPr>
            <p:ph type="title"/>
          </p:nvPr>
        </p:nvSpPr>
        <p:spPr/>
        <p:txBody>
          <a:bodyPr/>
          <a:lstStyle/>
          <a:p>
            <a:r>
              <a:rPr lang="en-GB" dirty="0"/>
              <a:t>Test the menu</a:t>
            </a:r>
          </a:p>
        </p:txBody>
      </p:sp>
      <p:pic>
        <p:nvPicPr>
          <p:cNvPr id="5" name="Picture 4">
            <a:extLst>
              <a:ext uri="{FF2B5EF4-FFF2-40B4-BE49-F238E27FC236}">
                <a16:creationId xmlns:a16="http://schemas.microsoft.com/office/drawing/2014/main" id="{9ACEE4C2-5FCD-972E-217D-CBBDB7845155}"/>
              </a:ext>
            </a:extLst>
          </p:cNvPr>
          <p:cNvPicPr>
            <a:picLocks noChangeAspect="1"/>
          </p:cNvPicPr>
          <p:nvPr/>
        </p:nvPicPr>
        <p:blipFill rotWithShape="1">
          <a:blip r:embed="rId2"/>
          <a:srcRect b="3570"/>
          <a:stretch/>
        </p:blipFill>
        <p:spPr>
          <a:xfrm>
            <a:off x="1925706" y="2896047"/>
            <a:ext cx="5292588" cy="3961953"/>
          </a:xfrm>
          <a:prstGeom prst="rect">
            <a:avLst/>
          </a:prstGeom>
        </p:spPr>
      </p:pic>
      <p:sp>
        <p:nvSpPr>
          <p:cNvPr id="3" name="Content Placeholder 2">
            <a:extLst>
              <a:ext uri="{FF2B5EF4-FFF2-40B4-BE49-F238E27FC236}">
                <a16:creationId xmlns:a16="http://schemas.microsoft.com/office/drawing/2014/main" id="{A73205AC-2B51-335B-CF67-C4AFD70A4CC8}"/>
              </a:ext>
            </a:extLst>
          </p:cNvPr>
          <p:cNvSpPr>
            <a:spLocks noGrp="1"/>
          </p:cNvSpPr>
          <p:nvPr>
            <p:ph idx="1"/>
          </p:nvPr>
        </p:nvSpPr>
        <p:spPr/>
        <p:txBody>
          <a:bodyPr/>
          <a:lstStyle/>
          <a:p>
            <a:r>
              <a:rPr lang="en-GB" dirty="0"/>
              <a:t>Use the Run and Debug panel to build and test the project.</a:t>
            </a:r>
          </a:p>
          <a:p>
            <a:r>
              <a:rPr lang="en-GB" dirty="0"/>
              <a:t>The application should now have a menu bar with one menu.</a:t>
            </a:r>
          </a:p>
          <a:p>
            <a:r>
              <a:rPr lang="en-GB" dirty="0"/>
              <a:t>The menu will not do anything yet as it only contains </a:t>
            </a:r>
            <a:r>
              <a:rPr lang="en-GB" b="1" dirty="0"/>
              <a:t>TODO</a:t>
            </a:r>
            <a:r>
              <a:rPr lang="en-GB" dirty="0"/>
              <a:t> comments.</a:t>
            </a:r>
          </a:p>
        </p:txBody>
      </p:sp>
    </p:spTree>
    <p:extLst>
      <p:ext uri="{BB962C8B-B14F-4D97-AF65-F5344CB8AC3E}">
        <p14:creationId xmlns:p14="http://schemas.microsoft.com/office/powerpoint/2010/main" val="714805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Setting up the layout manager</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In Swing, the layout of components is determined by a layout manager.</a:t>
            </a:r>
          </a:p>
          <a:p>
            <a:r>
              <a:rPr lang="en-GB" dirty="0"/>
              <a:t>Add the following </a:t>
            </a:r>
            <a:r>
              <a:rPr lang="en-GB" b="1" dirty="0"/>
              <a:t>highlighted</a:t>
            </a:r>
            <a:r>
              <a:rPr lang="en-GB" dirty="0"/>
              <a:t> statements to create and set up the LM. *</a:t>
            </a:r>
          </a:p>
        </p:txBody>
      </p:sp>
      <p:pic>
        <p:nvPicPr>
          <p:cNvPr id="7" name="Picture 6">
            <a:extLst>
              <a:ext uri="{FF2B5EF4-FFF2-40B4-BE49-F238E27FC236}">
                <a16:creationId xmlns:a16="http://schemas.microsoft.com/office/drawing/2014/main" id="{970029D7-BABF-EF04-9468-4CACF2A7B644}"/>
              </a:ext>
            </a:extLst>
          </p:cNvPr>
          <p:cNvPicPr>
            <a:picLocks noChangeAspect="1"/>
          </p:cNvPicPr>
          <p:nvPr/>
        </p:nvPicPr>
        <p:blipFill rotWithShape="1">
          <a:blip r:embed="rId3"/>
          <a:srcRect t="17160" r="25925"/>
          <a:stretch/>
        </p:blipFill>
        <p:spPr>
          <a:xfrm>
            <a:off x="1318254" y="2636912"/>
            <a:ext cx="6507491" cy="4221088"/>
          </a:xfrm>
          <a:prstGeom prst="rect">
            <a:avLst/>
          </a:prstGeom>
        </p:spPr>
      </p:pic>
    </p:spTree>
    <p:extLst>
      <p:ext uri="{BB962C8B-B14F-4D97-AF65-F5344CB8AC3E}">
        <p14:creationId xmlns:p14="http://schemas.microsoft.com/office/powerpoint/2010/main" val="3163089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Adding a button row</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A common app paradigm is to have a row of control buttons.</a:t>
            </a:r>
          </a:p>
          <a:p>
            <a:r>
              <a:rPr lang="en-GB" dirty="0"/>
              <a:t>Add the following </a:t>
            </a:r>
            <a:r>
              <a:rPr lang="en-GB" b="1" dirty="0"/>
              <a:t>highlighted</a:t>
            </a:r>
            <a:r>
              <a:rPr lang="en-GB" dirty="0"/>
              <a:t> statements to create a button row. *</a:t>
            </a:r>
          </a:p>
        </p:txBody>
      </p:sp>
      <p:pic>
        <p:nvPicPr>
          <p:cNvPr id="12" name="Picture 11">
            <a:extLst>
              <a:ext uri="{FF2B5EF4-FFF2-40B4-BE49-F238E27FC236}">
                <a16:creationId xmlns:a16="http://schemas.microsoft.com/office/drawing/2014/main" id="{9FA597E4-AB32-FA6D-2708-706426F28216}"/>
              </a:ext>
            </a:extLst>
          </p:cNvPr>
          <p:cNvPicPr>
            <a:picLocks noChangeAspect="1"/>
          </p:cNvPicPr>
          <p:nvPr/>
        </p:nvPicPr>
        <p:blipFill rotWithShape="1">
          <a:blip r:embed="rId3"/>
          <a:srcRect t="19090"/>
          <a:stretch/>
        </p:blipFill>
        <p:spPr>
          <a:xfrm>
            <a:off x="647152" y="2657262"/>
            <a:ext cx="7849695" cy="4200738"/>
          </a:xfrm>
          <a:prstGeom prst="rect">
            <a:avLst/>
          </a:prstGeom>
        </p:spPr>
      </p:pic>
    </p:spTree>
    <p:extLst>
      <p:ext uri="{BB962C8B-B14F-4D97-AF65-F5344CB8AC3E}">
        <p14:creationId xmlns:p14="http://schemas.microsoft.com/office/powerpoint/2010/main" val="1075165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9B54-F4C3-4D02-2C48-4D6559C2E5D7}"/>
              </a:ext>
            </a:extLst>
          </p:cNvPr>
          <p:cNvSpPr>
            <a:spLocks noGrp="1"/>
          </p:cNvSpPr>
          <p:nvPr>
            <p:ph type="title"/>
          </p:nvPr>
        </p:nvSpPr>
        <p:spPr/>
        <p:txBody>
          <a:bodyPr/>
          <a:lstStyle/>
          <a:p>
            <a:r>
              <a:rPr lang="en-GB" dirty="0"/>
              <a:t>Add in button icons</a:t>
            </a:r>
          </a:p>
        </p:txBody>
      </p:sp>
      <p:sp>
        <p:nvSpPr>
          <p:cNvPr id="3" name="Content Placeholder 2">
            <a:extLst>
              <a:ext uri="{FF2B5EF4-FFF2-40B4-BE49-F238E27FC236}">
                <a16:creationId xmlns:a16="http://schemas.microsoft.com/office/drawing/2014/main" id="{44D89239-E7D8-DFC4-5A7D-795411A0C99E}"/>
              </a:ext>
            </a:extLst>
          </p:cNvPr>
          <p:cNvSpPr>
            <a:spLocks noGrp="1"/>
          </p:cNvSpPr>
          <p:nvPr>
            <p:ph idx="1"/>
          </p:nvPr>
        </p:nvSpPr>
        <p:spPr/>
        <p:txBody>
          <a:bodyPr/>
          <a:lstStyle/>
          <a:p>
            <a:r>
              <a:rPr lang="en-GB" dirty="0"/>
              <a:t>Download the </a:t>
            </a:r>
            <a:r>
              <a:rPr lang="en-GB" b="1" dirty="0"/>
              <a:t>NotePad-Icons.zip </a:t>
            </a:r>
            <a:r>
              <a:rPr lang="en-GB" dirty="0"/>
              <a:t>archive from Moodle.</a:t>
            </a:r>
          </a:p>
          <a:p>
            <a:r>
              <a:rPr lang="en-GB" dirty="0"/>
              <a:t>Expand the archive and add to the </a:t>
            </a:r>
            <a:r>
              <a:rPr lang="en-GB" b="1" dirty="0" err="1"/>
              <a:t>NotePad</a:t>
            </a:r>
            <a:r>
              <a:rPr lang="en-GB" dirty="0"/>
              <a:t> project root folder.</a:t>
            </a:r>
          </a:p>
        </p:txBody>
      </p:sp>
      <p:pic>
        <p:nvPicPr>
          <p:cNvPr id="25" name="Picture 24">
            <a:extLst>
              <a:ext uri="{FF2B5EF4-FFF2-40B4-BE49-F238E27FC236}">
                <a16:creationId xmlns:a16="http://schemas.microsoft.com/office/drawing/2014/main" id="{2B3BC29E-84C6-988B-9730-7E5D5BC64502}"/>
              </a:ext>
            </a:extLst>
          </p:cNvPr>
          <p:cNvPicPr>
            <a:picLocks noChangeAspect="1"/>
          </p:cNvPicPr>
          <p:nvPr/>
        </p:nvPicPr>
        <p:blipFill rotWithShape="1">
          <a:blip r:embed="rId2"/>
          <a:srcRect b="17047"/>
          <a:stretch/>
        </p:blipFill>
        <p:spPr>
          <a:xfrm>
            <a:off x="2913" y="2780928"/>
            <a:ext cx="9144000" cy="4077072"/>
          </a:xfrm>
          <a:prstGeom prst="rect">
            <a:avLst/>
          </a:prstGeom>
        </p:spPr>
      </p:pic>
      <p:sp>
        <p:nvSpPr>
          <p:cNvPr id="26" name="Rectangle 25">
            <a:extLst>
              <a:ext uri="{FF2B5EF4-FFF2-40B4-BE49-F238E27FC236}">
                <a16:creationId xmlns:a16="http://schemas.microsoft.com/office/drawing/2014/main" id="{7A9A6395-5752-FD0C-4369-E5C2040F1C8C}"/>
              </a:ext>
            </a:extLst>
          </p:cNvPr>
          <p:cNvSpPr/>
          <p:nvPr/>
        </p:nvSpPr>
        <p:spPr>
          <a:xfrm>
            <a:off x="457200" y="4005064"/>
            <a:ext cx="1594520" cy="936104"/>
          </a:xfrm>
          <a:prstGeom prst="rect">
            <a:avLst/>
          </a:prstGeom>
          <a:noFill/>
          <a:ln w="381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5412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Adding a new file button</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a:t>We will add the same controls as in the main menu.</a:t>
            </a:r>
          </a:p>
          <a:p>
            <a:r>
              <a:rPr lang="en-GB"/>
              <a:t>Add the following </a:t>
            </a:r>
            <a:r>
              <a:rPr lang="en-GB" b="1"/>
              <a:t>highlighted</a:t>
            </a:r>
            <a:r>
              <a:rPr lang="en-GB"/>
              <a:t> statements to add a button. *</a:t>
            </a:r>
            <a:endParaRPr lang="en-GB" dirty="0"/>
          </a:p>
        </p:txBody>
      </p:sp>
      <p:pic>
        <p:nvPicPr>
          <p:cNvPr id="14" name="Picture 13">
            <a:extLst>
              <a:ext uri="{FF2B5EF4-FFF2-40B4-BE49-F238E27FC236}">
                <a16:creationId xmlns:a16="http://schemas.microsoft.com/office/drawing/2014/main" id="{AA81B5A3-82F2-E28B-9D1F-4A1F1851E4D0}"/>
              </a:ext>
            </a:extLst>
          </p:cNvPr>
          <p:cNvPicPr>
            <a:picLocks noChangeAspect="1"/>
          </p:cNvPicPr>
          <p:nvPr/>
        </p:nvPicPr>
        <p:blipFill rotWithShape="1">
          <a:blip r:embed="rId3"/>
          <a:srcRect t="11647"/>
          <a:stretch/>
        </p:blipFill>
        <p:spPr>
          <a:xfrm>
            <a:off x="665820" y="2760824"/>
            <a:ext cx="7812360" cy="4066708"/>
          </a:xfrm>
          <a:prstGeom prst="rect">
            <a:avLst/>
          </a:prstGeom>
        </p:spPr>
      </p:pic>
    </p:spTree>
    <p:extLst>
      <p:ext uri="{BB962C8B-B14F-4D97-AF65-F5344CB8AC3E}">
        <p14:creationId xmlns:p14="http://schemas.microsoft.com/office/powerpoint/2010/main" val="1252446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Session rationale</a:t>
            </a: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39702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Adding a load button</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We will add a load button.</a:t>
            </a:r>
          </a:p>
          <a:p>
            <a:r>
              <a:rPr lang="en-GB" dirty="0"/>
              <a:t>Add the following </a:t>
            </a:r>
            <a:r>
              <a:rPr lang="en-GB" b="1" dirty="0"/>
              <a:t>highlighted</a:t>
            </a:r>
            <a:r>
              <a:rPr lang="en-GB" dirty="0"/>
              <a:t> statements to add the button. *</a:t>
            </a:r>
          </a:p>
        </p:txBody>
      </p:sp>
      <p:pic>
        <p:nvPicPr>
          <p:cNvPr id="8" name="Picture 7">
            <a:extLst>
              <a:ext uri="{FF2B5EF4-FFF2-40B4-BE49-F238E27FC236}">
                <a16:creationId xmlns:a16="http://schemas.microsoft.com/office/drawing/2014/main" id="{DD5FF252-E6AF-F014-6FA6-AEC609C07491}"/>
              </a:ext>
            </a:extLst>
          </p:cNvPr>
          <p:cNvPicPr>
            <a:picLocks noChangeAspect="1"/>
          </p:cNvPicPr>
          <p:nvPr/>
        </p:nvPicPr>
        <p:blipFill rotWithShape="1">
          <a:blip r:embed="rId3"/>
          <a:srcRect t="16058"/>
          <a:stretch/>
        </p:blipFill>
        <p:spPr>
          <a:xfrm>
            <a:off x="169243" y="2636912"/>
            <a:ext cx="8805514" cy="4221088"/>
          </a:xfrm>
          <a:prstGeom prst="rect">
            <a:avLst/>
          </a:prstGeom>
        </p:spPr>
      </p:pic>
    </p:spTree>
    <p:extLst>
      <p:ext uri="{BB962C8B-B14F-4D97-AF65-F5344CB8AC3E}">
        <p14:creationId xmlns:p14="http://schemas.microsoft.com/office/powerpoint/2010/main" val="3698878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Adding a save button</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Add the following </a:t>
            </a:r>
            <a:r>
              <a:rPr lang="en-GB" b="1" dirty="0"/>
              <a:t>highlighted</a:t>
            </a:r>
            <a:r>
              <a:rPr lang="en-GB" dirty="0"/>
              <a:t> statements to add a save button. *</a:t>
            </a:r>
          </a:p>
        </p:txBody>
      </p:sp>
      <p:pic>
        <p:nvPicPr>
          <p:cNvPr id="12" name="Picture 11">
            <a:extLst>
              <a:ext uri="{FF2B5EF4-FFF2-40B4-BE49-F238E27FC236}">
                <a16:creationId xmlns:a16="http://schemas.microsoft.com/office/drawing/2014/main" id="{D33DE848-38A8-8674-5C82-AA73895C4B0D}"/>
              </a:ext>
            </a:extLst>
          </p:cNvPr>
          <p:cNvPicPr>
            <a:picLocks noChangeAspect="1"/>
          </p:cNvPicPr>
          <p:nvPr/>
        </p:nvPicPr>
        <p:blipFill rotWithShape="1">
          <a:blip r:embed="rId3"/>
          <a:srcRect t="18431"/>
          <a:stretch/>
        </p:blipFill>
        <p:spPr>
          <a:xfrm>
            <a:off x="136392" y="2232391"/>
            <a:ext cx="8871215" cy="4625609"/>
          </a:xfrm>
          <a:prstGeom prst="rect">
            <a:avLst/>
          </a:prstGeom>
        </p:spPr>
      </p:pic>
    </p:spTree>
    <p:extLst>
      <p:ext uri="{BB962C8B-B14F-4D97-AF65-F5344CB8AC3E}">
        <p14:creationId xmlns:p14="http://schemas.microsoft.com/office/powerpoint/2010/main" val="2320401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Adding a save as button</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Add the following </a:t>
            </a:r>
            <a:r>
              <a:rPr lang="en-GB" b="1" dirty="0"/>
              <a:t>highlighted</a:t>
            </a:r>
            <a:r>
              <a:rPr lang="en-GB" dirty="0"/>
              <a:t> statements to add a save as button. *</a:t>
            </a:r>
          </a:p>
        </p:txBody>
      </p:sp>
      <p:pic>
        <p:nvPicPr>
          <p:cNvPr id="7" name="Picture 6">
            <a:extLst>
              <a:ext uri="{FF2B5EF4-FFF2-40B4-BE49-F238E27FC236}">
                <a16:creationId xmlns:a16="http://schemas.microsoft.com/office/drawing/2014/main" id="{01B89BB2-ED36-6BA7-1763-B4CA93E6E754}"/>
              </a:ext>
            </a:extLst>
          </p:cNvPr>
          <p:cNvPicPr>
            <a:picLocks noChangeAspect="1"/>
          </p:cNvPicPr>
          <p:nvPr/>
        </p:nvPicPr>
        <p:blipFill rotWithShape="1">
          <a:blip r:embed="rId3"/>
          <a:srcRect t="13574"/>
          <a:stretch/>
        </p:blipFill>
        <p:spPr>
          <a:xfrm>
            <a:off x="215516" y="2232391"/>
            <a:ext cx="8712968" cy="4625609"/>
          </a:xfrm>
          <a:prstGeom prst="rect">
            <a:avLst/>
          </a:prstGeom>
        </p:spPr>
      </p:pic>
    </p:spTree>
    <p:extLst>
      <p:ext uri="{BB962C8B-B14F-4D97-AF65-F5344CB8AC3E}">
        <p14:creationId xmlns:p14="http://schemas.microsoft.com/office/powerpoint/2010/main" val="1608574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D34DD-9B0A-E168-9B8A-BF203C9B6EDB}"/>
              </a:ext>
            </a:extLst>
          </p:cNvPr>
          <p:cNvSpPr>
            <a:spLocks noGrp="1"/>
          </p:cNvSpPr>
          <p:nvPr>
            <p:ph type="title"/>
          </p:nvPr>
        </p:nvSpPr>
        <p:spPr/>
        <p:txBody>
          <a:bodyPr/>
          <a:lstStyle/>
          <a:p>
            <a:r>
              <a:rPr lang="en-GB" dirty="0"/>
              <a:t>Test the button row</a:t>
            </a:r>
          </a:p>
        </p:txBody>
      </p:sp>
      <p:pic>
        <p:nvPicPr>
          <p:cNvPr id="5" name="Picture 4">
            <a:extLst>
              <a:ext uri="{FF2B5EF4-FFF2-40B4-BE49-F238E27FC236}">
                <a16:creationId xmlns:a16="http://schemas.microsoft.com/office/drawing/2014/main" id="{8FE5D977-1B3E-22C8-EF83-04F4F94D6ABF}"/>
              </a:ext>
            </a:extLst>
          </p:cNvPr>
          <p:cNvPicPr>
            <a:picLocks noChangeAspect="1"/>
          </p:cNvPicPr>
          <p:nvPr/>
        </p:nvPicPr>
        <p:blipFill rotWithShape="1">
          <a:blip r:embed="rId3"/>
          <a:srcRect b="9488"/>
          <a:stretch/>
        </p:blipFill>
        <p:spPr>
          <a:xfrm>
            <a:off x="1403648" y="2420888"/>
            <a:ext cx="5953834" cy="4437112"/>
          </a:xfrm>
          <a:prstGeom prst="rect">
            <a:avLst/>
          </a:prstGeom>
        </p:spPr>
      </p:pic>
      <p:sp>
        <p:nvSpPr>
          <p:cNvPr id="3" name="Content Placeholder 2">
            <a:extLst>
              <a:ext uri="{FF2B5EF4-FFF2-40B4-BE49-F238E27FC236}">
                <a16:creationId xmlns:a16="http://schemas.microsoft.com/office/drawing/2014/main" id="{0AE472F4-44BA-10BE-EA4B-CB0E94D9A760}"/>
              </a:ext>
            </a:extLst>
          </p:cNvPr>
          <p:cNvSpPr>
            <a:spLocks noGrp="1"/>
          </p:cNvSpPr>
          <p:nvPr>
            <p:ph idx="1"/>
          </p:nvPr>
        </p:nvSpPr>
        <p:spPr/>
        <p:txBody>
          <a:bodyPr/>
          <a:lstStyle/>
          <a:p>
            <a:r>
              <a:rPr lang="en-GB" dirty="0"/>
              <a:t>Use the Run and Debug panel to build and test the project.</a:t>
            </a:r>
          </a:p>
          <a:p>
            <a:r>
              <a:rPr lang="en-GB" dirty="0"/>
              <a:t>The application should now have a button bar with 4 icon buttons. *</a:t>
            </a:r>
          </a:p>
          <a:p>
            <a:endParaRPr lang="en-GB" dirty="0"/>
          </a:p>
        </p:txBody>
      </p:sp>
    </p:spTree>
    <p:extLst>
      <p:ext uri="{BB962C8B-B14F-4D97-AF65-F5344CB8AC3E}">
        <p14:creationId xmlns:p14="http://schemas.microsoft.com/office/powerpoint/2010/main" val="3959414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Updating constraints</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We are ready to add the next row to the UI which will house the editor.</a:t>
            </a:r>
          </a:p>
          <a:p>
            <a:r>
              <a:rPr lang="en-GB" dirty="0"/>
              <a:t>Update the constraints object for this block.</a:t>
            </a:r>
          </a:p>
          <a:p>
            <a:r>
              <a:rPr lang="en-GB" dirty="0"/>
              <a:t>Add the following </a:t>
            </a:r>
            <a:r>
              <a:rPr lang="en-GB" b="1" dirty="0"/>
              <a:t>highlighted</a:t>
            </a:r>
            <a:r>
              <a:rPr lang="en-GB" dirty="0"/>
              <a:t> statements. *</a:t>
            </a:r>
          </a:p>
        </p:txBody>
      </p:sp>
      <p:pic>
        <p:nvPicPr>
          <p:cNvPr id="5" name="Picture 4">
            <a:extLst>
              <a:ext uri="{FF2B5EF4-FFF2-40B4-BE49-F238E27FC236}">
                <a16:creationId xmlns:a16="http://schemas.microsoft.com/office/drawing/2014/main" id="{BC64C4AD-C0C8-C517-5D1E-C9D134EBFF44}"/>
              </a:ext>
            </a:extLst>
          </p:cNvPr>
          <p:cNvPicPr>
            <a:picLocks noChangeAspect="1"/>
          </p:cNvPicPr>
          <p:nvPr/>
        </p:nvPicPr>
        <p:blipFill rotWithShape="1">
          <a:blip r:embed="rId3"/>
          <a:srcRect t="26913"/>
          <a:stretch/>
        </p:blipFill>
        <p:spPr>
          <a:xfrm>
            <a:off x="89756" y="3101156"/>
            <a:ext cx="8964488" cy="3756844"/>
          </a:xfrm>
          <a:prstGeom prst="rect">
            <a:avLst/>
          </a:prstGeom>
        </p:spPr>
      </p:pic>
    </p:spTree>
    <p:extLst>
      <p:ext uri="{BB962C8B-B14F-4D97-AF65-F5344CB8AC3E}">
        <p14:creationId xmlns:p14="http://schemas.microsoft.com/office/powerpoint/2010/main" val="1248762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Adding a text editor control</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The main function of the application will take place in a </a:t>
            </a:r>
            <a:r>
              <a:rPr lang="en-GB" b="1" dirty="0" err="1"/>
              <a:t>JTextArea</a:t>
            </a:r>
            <a:r>
              <a:rPr lang="en-GB" dirty="0"/>
              <a:t> which we have already added a global reference to.</a:t>
            </a:r>
          </a:p>
          <a:p>
            <a:r>
              <a:rPr lang="en-GB" dirty="0"/>
              <a:t>Add the following </a:t>
            </a:r>
            <a:r>
              <a:rPr lang="en-GB" b="1" dirty="0"/>
              <a:t>highlighted</a:t>
            </a:r>
            <a:r>
              <a:rPr lang="en-GB" dirty="0"/>
              <a:t> statements. *</a:t>
            </a:r>
          </a:p>
        </p:txBody>
      </p:sp>
      <p:pic>
        <p:nvPicPr>
          <p:cNvPr id="8" name="Picture 7">
            <a:extLst>
              <a:ext uri="{FF2B5EF4-FFF2-40B4-BE49-F238E27FC236}">
                <a16:creationId xmlns:a16="http://schemas.microsoft.com/office/drawing/2014/main" id="{389A3BC1-75A7-10A0-AE9F-F601D19E8F80}"/>
              </a:ext>
            </a:extLst>
          </p:cNvPr>
          <p:cNvPicPr>
            <a:picLocks noChangeAspect="1"/>
          </p:cNvPicPr>
          <p:nvPr/>
        </p:nvPicPr>
        <p:blipFill rotWithShape="1">
          <a:blip r:embed="rId3"/>
          <a:srcRect t="27907" r="32027"/>
          <a:stretch/>
        </p:blipFill>
        <p:spPr>
          <a:xfrm>
            <a:off x="1619672" y="2984548"/>
            <a:ext cx="5904656" cy="3873452"/>
          </a:xfrm>
          <a:prstGeom prst="rect">
            <a:avLst/>
          </a:prstGeom>
        </p:spPr>
      </p:pic>
    </p:spTree>
    <p:extLst>
      <p:ext uri="{BB962C8B-B14F-4D97-AF65-F5344CB8AC3E}">
        <p14:creationId xmlns:p14="http://schemas.microsoft.com/office/powerpoint/2010/main" val="979366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Adding a scroll pane</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We want the editor window to be able to scroll around large files.</a:t>
            </a:r>
          </a:p>
          <a:p>
            <a:r>
              <a:rPr lang="en-GB" dirty="0"/>
              <a:t>To add scrollbars to a </a:t>
            </a:r>
            <a:r>
              <a:rPr lang="en-GB" b="1" dirty="0" err="1"/>
              <a:t>JTextArea</a:t>
            </a:r>
            <a:r>
              <a:rPr lang="en-GB" dirty="0"/>
              <a:t> we need a </a:t>
            </a:r>
            <a:r>
              <a:rPr lang="en-GB" b="1" dirty="0" err="1"/>
              <a:t>JScrollPane</a:t>
            </a:r>
            <a:r>
              <a:rPr lang="en-GB" dirty="0"/>
              <a:t>.</a:t>
            </a:r>
          </a:p>
          <a:p>
            <a:r>
              <a:rPr lang="en-GB" dirty="0"/>
              <a:t>Add the following </a:t>
            </a:r>
            <a:r>
              <a:rPr lang="en-GB" b="1" dirty="0"/>
              <a:t>highlighted</a:t>
            </a:r>
            <a:r>
              <a:rPr lang="en-GB" dirty="0"/>
              <a:t> statements. *</a:t>
            </a:r>
          </a:p>
        </p:txBody>
      </p:sp>
      <p:pic>
        <p:nvPicPr>
          <p:cNvPr id="8" name="Picture 7">
            <a:extLst>
              <a:ext uri="{FF2B5EF4-FFF2-40B4-BE49-F238E27FC236}">
                <a16:creationId xmlns:a16="http://schemas.microsoft.com/office/drawing/2014/main" id="{8C10F45E-E78B-A149-8971-0D02228AE33D}"/>
              </a:ext>
            </a:extLst>
          </p:cNvPr>
          <p:cNvPicPr>
            <a:picLocks noChangeAspect="1"/>
          </p:cNvPicPr>
          <p:nvPr/>
        </p:nvPicPr>
        <p:blipFill rotWithShape="1">
          <a:blip r:embed="rId3"/>
          <a:srcRect t="30084"/>
          <a:stretch/>
        </p:blipFill>
        <p:spPr>
          <a:xfrm>
            <a:off x="282352" y="3044477"/>
            <a:ext cx="8579296" cy="3754684"/>
          </a:xfrm>
          <a:prstGeom prst="rect">
            <a:avLst/>
          </a:prstGeom>
        </p:spPr>
      </p:pic>
    </p:spTree>
    <p:extLst>
      <p:ext uri="{BB962C8B-B14F-4D97-AF65-F5344CB8AC3E}">
        <p14:creationId xmlns:p14="http://schemas.microsoft.com/office/powerpoint/2010/main" val="1275280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D34DD-9B0A-E168-9B8A-BF203C9B6EDB}"/>
              </a:ext>
            </a:extLst>
          </p:cNvPr>
          <p:cNvSpPr>
            <a:spLocks noGrp="1"/>
          </p:cNvSpPr>
          <p:nvPr>
            <p:ph type="title"/>
          </p:nvPr>
        </p:nvSpPr>
        <p:spPr/>
        <p:txBody>
          <a:bodyPr/>
          <a:lstStyle/>
          <a:p>
            <a:r>
              <a:rPr lang="en-GB" dirty="0"/>
              <a:t>Test the complete UI</a:t>
            </a:r>
          </a:p>
        </p:txBody>
      </p:sp>
      <p:pic>
        <p:nvPicPr>
          <p:cNvPr id="6" name="Picture 5">
            <a:extLst>
              <a:ext uri="{FF2B5EF4-FFF2-40B4-BE49-F238E27FC236}">
                <a16:creationId xmlns:a16="http://schemas.microsoft.com/office/drawing/2014/main" id="{2537D118-E3CD-ECAF-C5E4-DFBA119E1D3D}"/>
              </a:ext>
            </a:extLst>
          </p:cNvPr>
          <p:cNvPicPr>
            <a:picLocks noChangeAspect="1"/>
          </p:cNvPicPr>
          <p:nvPr/>
        </p:nvPicPr>
        <p:blipFill rotWithShape="1">
          <a:blip r:embed="rId3"/>
          <a:srcRect t="-1" b="6408"/>
          <a:stretch/>
        </p:blipFill>
        <p:spPr>
          <a:xfrm>
            <a:off x="1943708" y="2852936"/>
            <a:ext cx="5256584" cy="4005064"/>
          </a:xfrm>
          <a:prstGeom prst="rect">
            <a:avLst/>
          </a:prstGeom>
        </p:spPr>
      </p:pic>
      <p:sp>
        <p:nvSpPr>
          <p:cNvPr id="3" name="Content Placeholder 2">
            <a:extLst>
              <a:ext uri="{FF2B5EF4-FFF2-40B4-BE49-F238E27FC236}">
                <a16:creationId xmlns:a16="http://schemas.microsoft.com/office/drawing/2014/main" id="{0AE472F4-44BA-10BE-EA4B-CB0E94D9A760}"/>
              </a:ext>
            </a:extLst>
          </p:cNvPr>
          <p:cNvSpPr>
            <a:spLocks noGrp="1"/>
          </p:cNvSpPr>
          <p:nvPr>
            <p:ph idx="1"/>
          </p:nvPr>
        </p:nvSpPr>
        <p:spPr/>
        <p:txBody>
          <a:bodyPr/>
          <a:lstStyle/>
          <a:p>
            <a:r>
              <a:rPr lang="en-GB" dirty="0"/>
              <a:t>This completes the UI layout design and controls.</a:t>
            </a:r>
          </a:p>
          <a:p>
            <a:r>
              <a:rPr lang="en-GB" dirty="0"/>
              <a:t>Use the Run and Debug panel to build and test the project.</a:t>
            </a:r>
          </a:p>
          <a:p>
            <a:r>
              <a:rPr lang="en-GB" dirty="0"/>
              <a:t>The application UI should be complete, but will do anything yet.</a:t>
            </a:r>
          </a:p>
          <a:p>
            <a:endParaRPr lang="en-GB" dirty="0"/>
          </a:p>
        </p:txBody>
      </p:sp>
    </p:spTree>
    <p:extLst>
      <p:ext uri="{BB962C8B-B14F-4D97-AF65-F5344CB8AC3E}">
        <p14:creationId xmlns:p14="http://schemas.microsoft.com/office/powerpoint/2010/main" val="2963212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Initialise some defaults</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We need to initialise a few more objects.</a:t>
            </a:r>
          </a:p>
          <a:p>
            <a:r>
              <a:rPr lang="en-GB" dirty="0"/>
              <a:t>Add the following </a:t>
            </a:r>
            <a:r>
              <a:rPr lang="en-GB" b="1" dirty="0"/>
              <a:t>highlighted</a:t>
            </a:r>
            <a:r>
              <a:rPr lang="en-GB" dirty="0"/>
              <a:t> statements. *</a:t>
            </a:r>
          </a:p>
        </p:txBody>
      </p:sp>
      <p:pic>
        <p:nvPicPr>
          <p:cNvPr id="5" name="Picture 4">
            <a:extLst>
              <a:ext uri="{FF2B5EF4-FFF2-40B4-BE49-F238E27FC236}">
                <a16:creationId xmlns:a16="http://schemas.microsoft.com/office/drawing/2014/main" id="{52C28EBC-5CD7-A08B-6EED-920ED835299F}"/>
              </a:ext>
            </a:extLst>
          </p:cNvPr>
          <p:cNvPicPr>
            <a:picLocks noChangeAspect="1"/>
          </p:cNvPicPr>
          <p:nvPr/>
        </p:nvPicPr>
        <p:blipFill>
          <a:blip r:embed="rId3"/>
          <a:stretch>
            <a:fillRect/>
          </a:stretch>
        </p:blipFill>
        <p:spPr>
          <a:xfrm>
            <a:off x="587387" y="2635578"/>
            <a:ext cx="7969225" cy="4173358"/>
          </a:xfrm>
          <a:prstGeom prst="rect">
            <a:avLst/>
          </a:prstGeom>
        </p:spPr>
      </p:pic>
    </p:spTree>
    <p:extLst>
      <p:ext uri="{BB962C8B-B14F-4D97-AF65-F5344CB8AC3E}">
        <p14:creationId xmlns:p14="http://schemas.microsoft.com/office/powerpoint/2010/main" val="1767216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Setting a file filter</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We can filter the </a:t>
            </a:r>
            <a:r>
              <a:rPr lang="en-GB" b="1" dirty="0" err="1"/>
              <a:t>JFileChooser</a:t>
            </a:r>
            <a:r>
              <a:rPr lang="en-GB" dirty="0"/>
              <a:t> by file type but doing so is a little involved.</a:t>
            </a:r>
          </a:p>
          <a:p>
            <a:r>
              <a:rPr lang="en-GB" dirty="0"/>
              <a:t>Add the following </a:t>
            </a:r>
            <a:r>
              <a:rPr lang="en-GB" b="1" dirty="0"/>
              <a:t>highlighted</a:t>
            </a:r>
            <a:r>
              <a:rPr lang="en-GB" dirty="0"/>
              <a:t> statements. *</a:t>
            </a:r>
          </a:p>
        </p:txBody>
      </p:sp>
      <p:pic>
        <p:nvPicPr>
          <p:cNvPr id="8" name="Picture 7">
            <a:extLst>
              <a:ext uri="{FF2B5EF4-FFF2-40B4-BE49-F238E27FC236}">
                <a16:creationId xmlns:a16="http://schemas.microsoft.com/office/drawing/2014/main" id="{B5620E64-BA76-7B59-CB02-2B895795BC60}"/>
              </a:ext>
            </a:extLst>
          </p:cNvPr>
          <p:cNvPicPr>
            <a:picLocks noChangeAspect="1"/>
          </p:cNvPicPr>
          <p:nvPr/>
        </p:nvPicPr>
        <p:blipFill>
          <a:blip r:embed="rId3"/>
          <a:stretch>
            <a:fillRect/>
          </a:stretch>
        </p:blipFill>
        <p:spPr>
          <a:xfrm>
            <a:off x="1620236" y="2634878"/>
            <a:ext cx="5903527" cy="4223122"/>
          </a:xfrm>
          <a:prstGeom prst="rect">
            <a:avLst/>
          </a:prstGeom>
        </p:spPr>
      </p:pic>
    </p:spTree>
    <p:extLst>
      <p:ext uri="{BB962C8B-B14F-4D97-AF65-F5344CB8AC3E}">
        <p14:creationId xmlns:p14="http://schemas.microsoft.com/office/powerpoint/2010/main" val="2020906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80D6-3606-4CC1-9D58-9734F74A621A}"/>
              </a:ext>
            </a:extLst>
          </p:cNvPr>
          <p:cNvSpPr>
            <a:spLocks noGrp="1"/>
          </p:cNvSpPr>
          <p:nvPr>
            <p:ph type="title"/>
          </p:nvPr>
        </p:nvSpPr>
        <p:spPr/>
        <p:txBody>
          <a:bodyPr/>
          <a:lstStyle/>
          <a:p>
            <a:r>
              <a:rPr lang="en-GB" dirty="0"/>
              <a:t>Unstructured Data</a:t>
            </a:r>
          </a:p>
        </p:txBody>
      </p:sp>
      <p:sp>
        <p:nvSpPr>
          <p:cNvPr id="3" name="Content Placeholder 2">
            <a:extLst>
              <a:ext uri="{FF2B5EF4-FFF2-40B4-BE49-F238E27FC236}">
                <a16:creationId xmlns:a16="http://schemas.microsoft.com/office/drawing/2014/main" id="{D51E7148-B95F-43E2-9C0C-8AC9F24B85BB}"/>
              </a:ext>
            </a:extLst>
          </p:cNvPr>
          <p:cNvSpPr>
            <a:spLocks noGrp="1"/>
          </p:cNvSpPr>
          <p:nvPr>
            <p:ph idx="1"/>
          </p:nvPr>
        </p:nvSpPr>
        <p:spPr>
          <a:xfrm>
            <a:off x="457200" y="1775191"/>
            <a:ext cx="8229600" cy="4927361"/>
          </a:xfrm>
        </p:spPr>
        <p:txBody>
          <a:bodyPr>
            <a:normAutofit/>
          </a:bodyPr>
          <a:lstStyle/>
          <a:p>
            <a:pPr>
              <a:spcAft>
                <a:spcPts val="1200"/>
              </a:spcAft>
            </a:pPr>
            <a:r>
              <a:rPr lang="en-GB" sz="2000" dirty="0"/>
              <a:t>“</a:t>
            </a:r>
            <a:r>
              <a:rPr lang="en-GB" sz="2000" i="1" dirty="0"/>
              <a:t>Unstructured data is information that is not arranged according to a pre-set data model or schema, and therefore cannot be stored in a traditional relational database or RDBMS. Text and multimedia are two common types of unstructured content.</a:t>
            </a:r>
            <a:r>
              <a:rPr lang="en-GB" sz="2000" dirty="0"/>
              <a:t>“</a:t>
            </a:r>
            <a:r>
              <a:rPr lang="en-GB" sz="1100" dirty="0"/>
              <a:t>[1]</a:t>
            </a:r>
          </a:p>
          <a:p>
            <a:pPr>
              <a:spcAft>
                <a:spcPts val="1200"/>
              </a:spcAft>
            </a:pPr>
            <a:r>
              <a:rPr lang="en-GB" sz="2000" dirty="0"/>
              <a:t>Unstructured data usually has meaning for the creator.</a:t>
            </a:r>
          </a:p>
          <a:p>
            <a:pPr>
              <a:spcAft>
                <a:spcPts val="1200"/>
              </a:spcAft>
            </a:pPr>
            <a:r>
              <a:rPr lang="en-GB" sz="2000" dirty="0"/>
              <a:t>A good example of unstructured data is plain text files. *</a:t>
            </a:r>
          </a:p>
          <a:p>
            <a:pPr>
              <a:spcAft>
                <a:spcPts val="1200"/>
              </a:spcAft>
            </a:pPr>
            <a:endParaRPr lang="en-GB" sz="2000" dirty="0"/>
          </a:p>
          <a:p>
            <a:pPr>
              <a:spcAft>
                <a:spcPts val="1200"/>
              </a:spcAft>
            </a:pPr>
            <a:endParaRPr lang="en-GB" sz="2000" dirty="0"/>
          </a:p>
          <a:p>
            <a:pPr>
              <a:spcAft>
                <a:spcPts val="1200"/>
              </a:spcAft>
            </a:pPr>
            <a:endParaRPr lang="en-GB" sz="2000" dirty="0"/>
          </a:p>
          <a:p>
            <a:pPr>
              <a:spcAft>
                <a:spcPts val="1200"/>
              </a:spcAft>
            </a:pPr>
            <a:endParaRPr lang="en-GB" sz="2000" dirty="0"/>
          </a:p>
          <a:p>
            <a:pPr marL="118872" indent="0">
              <a:spcAft>
                <a:spcPts val="1200"/>
              </a:spcAft>
              <a:buNone/>
            </a:pPr>
            <a:endParaRPr lang="en-GB" sz="1100" dirty="0"/>
          </a:p>
          <a:p>
            <a:pPr marL="118872" indent="0">
              <a:spcAft>
                <a:spcPts val="1200"/>
              </a:spcAft>
              <a:buNone/>
            </a:pPr>
            <a:r>
              <a:rPr lang="en-GB" sz="1100" dirty="0"/>
              <a:t>								[2]</a:t>
            </a:r>
          </a:p>
          <a:p>
            <a:pPr>
              <a:spcAft>
                <a:spcPts val="1200"/>
              </a:spcAft>
            </a:pPr>
            <a:endParaRPr lang="en-GB" sz="2000" dirty="0"/>
          </a:p>
          <a:p>
            <a:pPr>
              <a:spcAft>
                <a:spcPts val="1200"/>
              </a:spcAft>
            </a:pPr>
            <a:endParaRPr lang="en-GB" sz="2000" dirty="0"/>
          </a:p>
        </p:txBody>
      </p:sp>
      <p:grpSp>
        <p:nvGrpSpPr>
          <p:cNvPr id="11" name="Group 10">
            <a:extLst>
              <a:ext uri="{FF2B5EF4-FFF2-40B4-BE49-F238E27FC236}">
                <a16:creationId xmlns:a16="http://schemas.microsoft.com/office/drawing/2014/main" id="{88AD305A-ED1A-87F4-A0A3-FD77291B05BC}"/>
              </a:ext>
            </a:extLst>
          </p:cNvPr>
          <p:cNvGrpSpPr/>
          <p:nvPr/>
        </p:nvGrpSpPr>
        <p:grpSpPr>
          <a:xfrm>
            <a:off x="1860789" y="4005064"/>
            <a:ext cx="5422421" cy="2520280"/>
            <a:chOff x="2051720" y="4221088"/>
            <a:chExt cx="5112568" cy="2376264"/>
          </a:xfrm>
        </p:grpSpPr>
        <p:pic>
          <p:nvPicPr>
            <p:cNvPr id="8" name="Picture 7" descr="Graphical user interface, application&#10;&#10;Description automatically generated">
              <a:extLst>
                <a:ext uri="{FF2B5EF4-FFF2-40B4-BE49-F238E27FC236}">
                  <a16:creationId xmlns:a16="http://schemas.microsoft.com/office/drawing/2014/main" id="{EC63BDF0-CABF-D3C5-4FC3-F4FD7C593F37}"/>
                </a:ext>
              </a:extLst>
            </p:cNvPr>
            <p:cNvPicPr>
              <a:picLocks noChangeAspect="1"/>
            </p:cNvPicPr>
            <p:nvPr/>
          </p:nvPicPr>
          <p:blipFill rotWithShape="1">
            <a:blip r:embed="rId3">
              <a:clrChange>
                <a:clrFrom>
                  <a:srgbClr val="E5F3FE"/>
                </a:clrFrom>
                <a:clrTo>
                  <a:srgbClr val="E5F3FE">
                    <a:alpha val="0"/>
                  </a:srgbClr>
                </a:clrTo>
              </a:clrChange>
              <a:extLst>
                <a:ext uri="{28A0092B-C50C-407E-A947-70E740481C1C}">
                  <a14:useLocalDpi xmlns:a14="http://schemas.microsoft.com/office/drawing/2010/main" val="0"/>
                </a:ext>
              </a:extLst>
            </a:blip>
            <a:srcRect l="5923" t="10548" r="67631" b="22436"/>
            <a:stretch/>
          </p:blipFill>
          <p:spPr>
            <a:xfrm>
              <a:off x="2051720" y="4221088"/>
              <a:ext cx="1512168" cy="2376264"/>
            </a:xfrm>
            <a:prstGeom prst="rect">
              <a:avLst/>
            </a:prstGeom>
            <a:ln>
              <a:noFill/>
            </a:ln>
          </p:spPr>
        </p:pic>
        <p:pic>
          <p:nvPicPr>
            <p:cNvPr id="9" name="Picture 8" descr="Graphical user interface, application&#10;&#10;Description automatically generated">
              <a:extLst>
                <a:ext uri="{FF2B5EF4-FFF2-40B4-BE49-F238E27FC236}">
                  <a16:creationId xmlns:a16="http://schemas.microsoft.com/office/drawing/2014/main" id="{8E09D8D8-2190-C32C-E80B-4C3B8D9B10EB}"/>
                </a:ext>
              </a:extLst>
            </p:cNvPr>
            <p:cNvPicPr>
              <a:picLocks noChangeAspect="1"/>
            </p:cNvPicPr>
            <p:nvPr/>
          </p:nvPicPr>
          <p:blipFill rotWithShape="1">
            <a:blip r:embed="rId3">
              <a:clrChange>
                <a:clrFrom>
                  <a:srgbClr val="E5F3FE"/>
                </a:clrFrom>
                <a:clrTo>
                  <a:srgbClr val="E5F3FE">
                    <a:alpha val="0"/>
                  </a:srgbClr>
                </a:clrTo>
              </a:clrChange>
              <a:extLst>
                <a:ext uri="{28A0092B-C50C-407E-A947-70E740481C1C}">
                  <a14:useLocalDpi xmlns:a14="http://schemas.microsoft.com/office/drawing/2010/main" val="0"/>
                </a:ext>
              </a:extLst>
            </a:blip>
            <a:srcRect l="36521" t="10154" r="37033" b="22830"/>
            <a:stretch/>
          </p:blipFill>
          <p:spPr>
            <a:xfrm>
              <a:off x="3851920" y="4221088"/>
              <a:ext cx="1512168" cy="2376264"/>
            </a:xfrm>
            <a:prstGeom prst="rect">
              <a:avLst/>
            </a:prstGeom>
            <a:ln>
              <a:noFill/>
            </a:ln>
          </p:spPr>
        </p:pic>
        <p:pic>
          <p:nvPicPr>
            <p:cNvPr id="10" name="Picture 9" descr="Graphical user interface, application&#10;&#10;Description automatically generated">
              <a:extLst>
                <a:ext uri="{FF2B5EF4-FFF2-40B4-BE49-F238E27FC236}">
                  <a16:creationId xmlns:a16="http://schemas.microsoft.com/office/drawing/2014/main" id="{A113024E-293A-128A-5F98-A1554E523FF7}"/>
                </a:ext>
              </a:extLst>
            </p:cNvPr>
            <p:cNvPicPr>
              <a:picLocks noChangeAspect="1"/>
            </p:cNvPicPr>
            <p:nvPr/>
          </p:nvPicPr>
          <p:blipFill rotWithShape="1">
            <a:blip r:embed="rId3">
              <a:clrChange>
                <a:clrFrom>
                  <a:srgbClr val="E5F3FE"/>
                </a:clrFrom>
                <a:clrTo>
                  <a:srgbClr val="E5F3FE">
                    <a:alpha val="0"/>
                  </a:srgbClr>
                </a:clrTo>
              </a:clrChange>
              <a:extLst>
                <a:ext uri="{28A0092B-C50C-407E-A947-70E740481C1C}">
                  <a14:useLocalDpi xmlns:a14="http://schemas.microsoft.com/office/drawing/2010/main" val="0"/>
                </a:ext>
              </a:extLst>
            </a:blip>
            <a:srcRect l="66745" t="10154" r="6809" b="22830"/>
            <a:stretch/>
          </p:blipFill>
          <p:spPr>
            <a:xfrm>
              <a:off x="5652120" y="4221088"/>
              <a:ext cx="1512168" cy="2376264"/>
            </a:xfrm>
            <a:prstGeom prst="rect">
              <a:avLst/>
            </a:prstGeom>
            <a:ln>
              <a:noFill/>
            </a:ln>
          </p:spPr>
        </p:pic>
      </p:grpSp>
    </p:spTree>
    <p:extLst>
      <p:ext uri="{BB962C8B-B14F-4D97-AF65-F5344CB8AC3E}">
        <p14:creationId xmlns:p14="http://schemas.microsoft.com/office/powerpoint/2010/main" val="3735659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Error message dialog method</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We have finished the constructor method (apart from the </a:t>
            </a:r>
            <a:r>
              <a:rPr lang="en-GB" b="1" dirty="0"/>
              <a:t>TODO</a:t>
            </a:r>
            <a:r>
              <a:rPr lang="en-GB" dirty="0"/>
              <a:t>s).</a:t>
            </a:r>
          </a:p>
          <a:p>
            <a:r>
              <a:rPr lang="en-GB" dirty="0"/>
              <a:t>Next, add an error dialog utility method.</a:t>
            </a:r>
          </a:p>
          <a:p>
            <a:r>
              <a:rPr lang="en-GB" dirty="0"/>
              <a:t>Add the following </a:t>
            </a:r>
            <a:r>
              <a:rPr lang="en-GB" b="1" dirty="0"/>
              <a:t>highlighted</a:t>
            </a:r>
            <a:r>
              <a:rPr lang="en-GB" dirty="0"/>
              <a:t> method. *</a:t>
            </a:r>
          </a:p>
        </p:txBody>
      </p:sp>
      <p:pic>
        <p:nvPicPr>
          <p:cNvPr id="5" name="Picture 4">
            <a:extLst>
              <a:ext uri="{FF2B5EF4-FFF2-40B4-BE49-F238E27FC236}">
                <a16:creationId xmlns:a16="http://schemas.microsoft.com/office/drawing/2014/main" id="{0C5A7E22-A67F-D185-2A67-6EC7F842001A}"/>
              </a:ext>
            </a:extLst>
          </p:cNvPr>
          <p:cNvPicPr>
            <a:picLocks noChangeAspect="1"/>
          </p:cNvPicPr>
          <p:nvPr/>
        </p:nvPicPr>
        <p:blipFill rotWithShape="1">
          <a:blip r:embed="rId3"/>
          <a:srcRect t="27508"/>
          <a:stretch/>
        </p:blipFill>
        <p:spPr>
          <a:xfrm>
            <a:off x="323528" y="3194799"/>
            <a:ext cx="8666480" cy="3573016"/>
          </a:xfrm>
          <a:prstGeom prst="rect">
            <a:avLst/>
          </a:prstGeom>
        </p:spPr>
      </p:pic>
    </p:spTree>
    <p:extLst>
      <p:ext uri="{BB962C8B-B14F-4D97-AF65-F5344CB8AC3E}">
        <p14:creationId xmlns:p14="http://schemas.microsoft.com/office/powerpoint/2010/main" val="3911173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Add a confirm dialog method</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Next, add a confirm dialog utility method.</a:t>
            </a:r>
          </a:p>
          <a:p>
            <a:r>
              <a:rPr lang="en-GB" dirty="0"/>
              <a:t>Add the following </a:t>
            </a:r>
            <a:r>
              <a:rPr lang="en-GB" b="1" dirty="0"/>
              <a:t>highlighted</a:t>
            </a:r>
            <a:r>
              <a:rPr lang="en-GB" dirty="0"/>
              <a:t> method. *</a:t>
            </a:r>
          </a:p>
        </p:txBody>
      </p:sp>
      <p:pic>
        <p:nvPicPr>
          <p:cNvPr id="6" name="Picture 5">
            <a:extLst>
              <a:ext uri="{FF2B5EF4-FFF2-40B4-BE49-F238E27FC236}">
                <a16:creationId xmlns:a16="http://schemas.microsoft.com/office/drawing/2014/main" id="{67FAC795-160D-C123-57B8-B3B8D20ABCF2}"/>
              </a:ext>
            </a:extLst>
          </p:cNvPr>
          <p:cNvPicPr>
            <a:picLocks noChangeAspect="1"/>
          </p:cNvPicPr>
          <p:nvPr/>
        </p:nvPicPr>
        <p:blipFill rotWithShape="1">
          <a:blip r:embed="rId3"/>
          <a:srcRect t="56485"/>
          <a:stretch/>
        </p:blipFill>
        <p:spPr>
          <a:xfrm>
            <a:off x="261246" y="3068960"/>
            <a:ext cx="8621508" cy="2952328"/>
          </a:xfrm>
          <a:prstGeom prst="rect">
            <a:avLst/>
          </a:prstGeom>
        </p:spPr>
      </p:pic>
    </p:spTree>
    <p:extLst>
      <p:ext uri="{BB962C8B-B14F-4D97-AF65-F5344CB8AC3E}">
        <p14:creationId xmlns:p14="http://schemas.microsoft.com/office/powerpoint/2010/main" val="1153262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Add a discard changes method</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The next method will be called whenever the user does something which would cause changes made to the current document to be lost.</a:t>
            </a:r>
          </a:p>
          <a:p>
            <a:r>
              <a:rPr lang="en-GB" dirty="0"/>
              <a:t>Add the following </a:t>
            </a:r>
            <a:r>
              <a:rPr lang="en-GB" b="1" dirty="0"/>
              <a:t>highlighted</a:t>
            </a:r>
            <a:r>
              <a:rPr lang="en-GB" dirty="0"/>
              <a:t> method. *</a:t>
            </a:r>
          </a:p>
        </p:txBody>
      </p:sp>
      <p:pic>
        <p:nvPicPr>
          <p:cNvPr id="5" name="Picture 4">
            <a:extLst>
              <a:ext uri="{FF2B5EF4-FFF2-40B4-BE49-F238E27FC236}">
                <a16:creationId xmlns:a16="http://schemas.microsoft.com/office/drawing/2014/main" id="{2F40BDA8-0915-8458-533C-0025FD359DCD}"/>
              </a:ext>
            </a:extLst>
          </p:cNvPr>
          <p:cNvPicPr>
            <a:picLocks noChangeAspect="1"/>
          </p:cNvPicPr>
          <p:nvPr/>
        </p:nvPicPr>
        <p:blipFill>
          <a:blip r:embed="rId3"/>
          <a:stretch>
            <a:fillRect/>
          </a:stretch>
        </p:blipFill>
        <p:spPr>
          <a:xfrm>
            <a:off x="179512" y="3058672"/>
            <a:ext cx="8784976" cy="3697812"/>
          </a:xfrm>
          <a:prstGeom prst="rect">
            <a:avLst/>
          </a:prstGeom>
        </p:spPr>
      </p:pic>
    </p:spTree>
    <p:extLst>
      <p:ext uri="{BB962C8B-B14F-4D97-AF65-F5344CB8AC3E}">
        <p14:creationId xmlns:p14="http://schemas.microsoft.com/office/powerpoint/2010/main" val="3935538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Add a new file method</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It is time to start adding the application logic process methods.</a:t>
            </a:r>
          </a:p>
          <a:p>
            <a:r>
              <a:rPr lang="en-GB" dirty="0"/>
              <a:t>We will start with the shortest, </a:t>
            </a:r>
            <a:r>
              <a:rPr lang="en-GB" b="1" dirty="0" err="1"/>
              <a:t>NewFile</a:t>
            </a:r>
            <a:r>
              <a:rPr lang="en-GB" dirty="0"/>
              <a:t>.</a:t>
            </a:r>
          </a:p>
          <a:p>
            <a:r>
              <a:rPr lang="en-GB" dirty="0"/>
              <a:t>Add the following </a:t>
            </a:r>
            <a:r>
              <a:rPr lang="en-GB" b="1" dirty="0"/>
              <a:t>highlighted</a:t>
            </a:r>
            <a:r>
              <a:rPr lang="en-GB" dirty="0"/>
              <a:t> method. *</a:t>
            </a:r>
          </a:p>
        </p:txBody>
      </p:sp>
      <p:pic>
        <p:nvPicPr>
          <p:cNvPr id="6" name="Picture 5">
            <a:extLst>
              <a:ext uri="{FF2B5EF4-FFF2-40B4-BE49-F238E27FC236}">
                <a16:creationId xmlns:a16="http://schemas.microsoft.com/office/drawing/2014/main" id="{2EDC222B-2931-FE03-12F9-7836EF8A5165}"/>
              </a:ext>
            </a:extLst>
          </p:cNvPr>
          <p:cNvPicPr>
            <a:picLocks noChangeAspect="1"/>
          </p:cNvPicPr>
          <p:nvPr/>
        </p:nvPicPr>
        <p:blipFill rotWithShape="1">
          <a:blip r:embed="rId3"/>
          <a:srcRect t="30285"/>
          <a:stretch/>
        </p:blipFill>
        <p:spPr>
          <a:xfrm>
            <a:off x="179512" y="3129537"/>
            <a:ext cx="8784976" cy="3573015"/>
          </a:xfrm>
          <a:prstGeom prst="rect">
            <a:avLst/>
          </a:prstGeom>
        </p:spPr>
      </p:pic>
    </p:spTree>
    <p:extLst>
      <p:ext uri="{BB962C8B-B14F-4D97-AF65-F5344CB8AC3E}">
        <p14:creationId xmlns:p14="http://schemas.microsoft.com/office/powerpoint/2010/main" val="3648889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Add load data method</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Next, add a method to handle loading data from files.</a:t>
            </a:r>
          </a:p>
          <a:p>
            <a:r>
              <a:rPr lang="en-GB" dirty="0"/>
              <a:t>Add the following </a:t>
            </a:r>
            <a:r>
              <a:rPr lang="en-GB" b="1" dirty="0"/>
              <a:t>highlighted</a:t>
            </a:r>
            <a:r>
              <a:rPr lang="en-GB" dirty="0"/>
              <a:t> method. *</a:t>
            </a:r>
          </a:p>
        </p:txBody>
      </p:sp>
      <p:pic>
        <p:nvPicPr>
          <p:cNvPr id="5" name="Picture 4">
            <a:extLst>
              <a:ext uri="{FF2B5EF4-FFF2-40B4-BE49-F238E27FC236}">
                <a16:creationId xmlns:a16="http://schemas.microsoft.com/office/drawing/2014/main" id="{6ED69CA5-4F48-CE35-7484-17D703904192}"/>
              </a:ext>
            </a:extLst>
          </p:cNvPr>
          <p:cNvPicPr>
            <a:picLocks noChangeAspect="1"/>
          </p:cNvPicPr>
          <p:nvPr/>
        </p:nvPicPr>
        <p:blipFill rotWithShape="1">
          <a:blip r:embed="rId3"/>
          <a:srcRect t="18572"/>
          <a:stretch/>
        </p:blipFill>
        <p:spPr>
          <a:xfrm>
            <a:off x="1923818" y="2674539"/>
            <a:ext cx="5296363" cy="4183461"/>
          </a:xfrm>
          <a:prstGeom prst="rect">
            <a:avLst/>
          </a:prstGeom>
        </p:spPr>
      </p:pic>
    </p:spTree>
    <p:extLst>
      <p:ext uri="{BB962C8B-B14F-4D97-AF65-F5344CB8AC3E}">
        <p14:creationId xmlns:p14="http://schemas.microsoft.com/office/powerpoint/2010/main" val="3861403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Add load data method</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Start to add the load file data process.</a:t>
            </a:r>
          </a:p>
          <a:p>
            <a:r>
              <a:rPr lang="en-GB" dirty="0"/>
              <a:t>Add the following </a:t>
            </a:r>
            <a:r>
              <a:rPr lang="en-GB" b="1" dirty="0"/>
              <a:t>highlighted</a:t>
            </a:r>
            <a:r>
              <a:rPr lang="en-GB" dirty="0"/>
              <a:t> statements. *</a:t>
            </a:r>
          </a:p>
        </p:txBody>
      </p:sp>
      <p:pic>
        <p:nvPicPr>
          <p:cNvPr id="6" name="Picture 5">
            <a:extLst>
              <a:ext uri="{FF2B5EF4-FFF2-40B4-BE49-F238E27FC236}">
                <a16:creationId xmlns:a16="http://schemas.microsoft.com/office/drawing/2014/main" id="{0E6F461B-C8B2-4931-2764-F5531E32C01C}"/>
              </a:ext>
            </a:extLst>
          </p:cNvPr>
          <p:cNvPicPr>
            <a:picLocks noChangeAspect="1"/>
          </p:cNvPicPr>
          <p:nvPr/>
        </p:nvPicPr>
        <p:blipFill rotWithShape="1">
          <a:blip r:embed="rId3"/>
          <a:srcRect b="14380"/>
          <a:stretch/>
        </p:blipFill>
        <p:spPr>
          <a:xfrm>
            <a:off x="1207560" y="2694676"/>
            <a:ext cx="6728879" cy="4163324"/>
          </a:xfrm>
          <a:prstGeom prst="rect">
            <a:avLst/>
          </a:prstGeom>
        </p:spPr>
      </p:pic>
    </p:spTree>
    <p:extLst>
      <p:ext uri="{BB962C8B-B14F-4D97-AF65-F5344CB8AC3E}">
        <p14:creationId xmlns:p14="http://schemas.microsoft.com/office/powerpoint/2010/main" val="131246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Add load data method</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Complete the processes in this method.</a:t>
            </a:r>
          </a:p>
          <a:p>
            <a:r>
              <a:rPr lang="en-GB" dirty="0"/>
              <a:t>Add the following </a:t>
            </a:r>
            <a:r>
              <a:rPr lang="en-GB" b="1" dirty="0"/>
              <a:t>highlighted</a:t>
            </a:r>
            <a:r>
              <a:rPr lang="en-GB" dirty="0"/>
              <a:t> statements. *</a:t>
            </a:r>
          </a:p>
        </p:txBody>
      </p:sp>
      <p:pic>
        <p:nvPicPr>
          <p:cNvPr id="5" name="Picture 4">
            <a:extLst>
              <a:ext uri="{FF2B5EF4-FFF2-40B4-BE49-F238E27FC236}">
                <a16:creationId xmlns:a16="http://schemas.microsoft.com/office/drawing/2014/main" id="{6F7775E5-EDCA-E22A-E9E3-2B078422F7E7}"/>
              </a:ext>
            </a:extLst>
          </p:cNvPr>
          <p:cNvPicPr>
            <a:picLocks noChangeAspect="1"/>
          </p:cNvPicPr>
          <p:nvPr/>
        </p:nvPicPr>
        <p:blipFill rotWithShape="1">
          <a:blip r:embed="rId3"/>
          <a:srcRect t="23182"/>
          <a:stretch/>
        </p:blipFill>
        <p:spPr>
          <a:xfrm>
            <a:off x="1090976" y="2636912"/>
            <a:ext cx="6962048" cy="4221088"/>
          </a:xfrm>
          <a:prstGeom prst="rect">
            <a:avLst/>
          </a:prstGeom>
        </p:spPr>
      </p:pic>
    </p:spTree>
    <p:extLst>
      <p:ext uri="{BB962C8B-B14F-4D97-AF65-F5344CB8AC3E}">
        <p14:creationId xmlns:p14="http://schemas.microsoft.com/office/powerpoint/2010/main" val="3577102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Add save data method</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The corresponding method is save data.</a:t>
            </a:r>
          </a:p>
          <a:p>
            <a:r>
              <a:rPr lang="en-GB" dirty="0"/>
              <a:t>Add the following </a:t>
            </a:r>
            <a:r>
              <a:rPr lang="en-GB" b="1" dirty="0"/>
              <a:t>highlighted</a:t>
            </a:r>
            <a:r>
              <a:rPr lang="en-GB" dirty="0"/>
              <a:t> method. *</a:t>
            </a:r>
          </a:p>
        </p:txBody>
      </p:sp>
      <p:pic>
        <p:nvPicPr>
          <p:cNvPr id="8" name="Picture 7">
            <a:extLst>
              <a:ext uri="{FF2B5EF4-FFF2-40B4-BE49-F238E27FC236}">
                <a16:creationId xmlns:a16="http://schemas.microsoft.com/office/drawing/2014/main" id="{08E8C6C8-5A4F-76F9-8A4D-2B8064179D18}"/>
              </a:ext>
            </a:extLst>
          </p:cNvPr>
          <p:cNvPicPr>
            <a:picLocks noChangeAspect="1"/>
          </p:cNvPicPr>
          <p:nvPr/>
        </p:nvPicPr>
        <p:blipFill rotWithShape="1">
          <a:blip r:embed="rId3"/>
          <a:srcRect t="27055"/>
          <a:stretch/>
        </p:blipFill>
        <p:spPr>
          <a:xfrm>
            <a:off x="1996708" y="2651077"/>
            <a:ext cx="5150583" cy="4206923"/>
          </a:xfrm>
          <a:prstGeom prst="rect">
            <a:avLst/>
          </a:prstGeom>
        </p:spPr>
      </p:pic>
    </p:spTree>
    <p:extLst>
      <p:ext uri="{BB962C8B-B14F-4D97-AF65-F5344CB8AC3E}">
        <p14:creationId xmlns:p14="http://schemas.microsoft.com/office/powerpoint/2010/main" val="6538741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lstStyle/>
          <a:p>
            <a:r>
              <a:rPr lang="en-GB" dirty="0"/>
              <a:t>Add save data method</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Add the following </a:t>
            </a:r>
            <a:r>
              <a:rPr lang="en-GB" b="1" dirty="0"/>
              <a:t>highlighted</a:t>
            </a:r>
            <a:r>
              <a:rPr lang="en-GB" dirty="0"/>
              <a:t> statements to complete this method. *</a:t>
            </a:r>
          </a:p>
        </p:txBody>
      </p:sp>
      <p:pic>
        <p:nvPicPr>
          <p:cNvPr id="5" name="Picture 4">
            <a:extLst>
              <a:ext uri="{FF2B5EF4-FFF2-40B4-BE49-F238E27FC236}">
                <a16:creationId xmlns:a16="http://schemas.microsoft.com/office/drawing/2014/main" id="{1C6E50AD-B0B9-49A0-E04D-3646ACA5BC88}"/>
              </a:ext>
            </a:extLst>
          </p:cNvPr>
          <p:cNvPicPr>
            <a:picLocks noChangeAspect="1"/>
          </p:cNvPicPr>
          <p:nvPr/>
        </p:nvPicPr>
        <p:blipFill>
          <a:blip r:embed="rId3"/>
          <a:stretch>
            <a:fillRect/>
          </a:stretch>
        </p:blipFill>
        <p:spPr>
          <a:xfrm>
            <a:off x="1151620" y="2236892"/>
            <a:ext cx="6840760" cy="4594451"/>
          </a:xfrm>
          <a:prstGeom prst="rect">
            <a:avLst/>
          </a:prstGeom>
        </p:spPr>
      </p:pic>
    </p:spTree>
    <p:extLst>
      <p:ext uri="{BB962C8B-B14F-4D97-AF65-F5344CB8AC3E}">
        <p14:creationId xmlns:p14="http://schemas.microsoft.com/office/powerpoint/2010/main" val="32861195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normAutofit fontScale="90000"/>
          </a:bodyPr>
          <a:lstStyle/>
          <a:p>
            <a:r>
              <a:rPr lang="en-GB" dirty="0"/>
              <a:t>Add method to show a save as dialog</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Finally, add a method to show a </a:t>
            </a:r>
            <a:r>
              <a:rPr lang="en-GB" b="1" dirty="0"/>
              <a:t>save as </a:t>
            </a:r>
            <a:r>
              <a:rPr lang="en-GB" dirty="0"/>
              <a:t>file chooser.</a:t>
            </a:r>
          </a:p>
          <a:p>
            <a:r>
              <a:rPr lang="en-GB" dirty="0"/>
              <a:t>Add the following </a:t>
            </a:r>
            <a:r>
              <a:rPr lang="en-GB" b="1" dirty="0"/>
              <a:t>highlighted</a:t>
            </a:r>
            <a:r>
              <a:rPr lang="en-GB" dirty="0"/>
              <a:t> method. *</a:t>
            </a:r>
          </a:p>
        </p:txBody>
      </p:sp>
      <p:pic>
        <p:nvPicPr>
          <p:cNvPr id="6" name="Picture 5">
            <a:extLst>
              <a:ext uri="{FF2B5EF4-FFF2-40B4-BE49-F238E27FC236}">
                <a16:creationId xmlns:a16="http://schemas.microsoft.com/office/drawing/2014/main" id="{E047920C-B8C9-9EC5-DC9B-7E1C415B0FE7}"/>
              </a:ext>
            </a:extLst>
          </p:cNvPr>
          <p:cNvPicPr>
            <a:picLocks noChangeAspect="1"/>
          </p:cNvPicPr>
          <p:nvPr/>
        </p:nvPicPr>
        <p:blipFill rotWithShape="1">
          <a:blip r:embed="rId3"/>
          <a:srcRect t="14865"/>
          <a:stretch/>
        </p:blipFill>
        <p:spPr>
          <a:xfrm>
            <a:off x="2165975" y="2634766"/>
            <a:ext cx="4812050" cy="4223234"/>
          </a:xfrm>
          <a:prstGeom prst="rect">
            <a:avLst/>
          </a:prstGeom>
        </p:spPr>
      </p:pic>
    </p:spTree>
    <p:extLst>
      <p:ext uri="{BB962C8B-B14F-4D97-AF65-F5344CB8AC3E}">
        <p14:creationId xmlns:p14="http://schemas.microsoft.com/office/powerpoint/2010/main" val="116489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80D6-3606-4CC1-9D58-9734F74A621A}"/>
              </a:ext>
            </a:extLst>
          </p:cNvPr>
          <p:cNvSpPr>
            <a:spLocks noGrp="1"/>
          </p:cNvSpPr>
          <p:nvPr>
            <p:ph type="title"/>
          </p:nvPr>
        </p:nvSpPr>
        <p:spPr/>
        <p:txBody>
          <a:bodyPr/>
          <a:lstStyle/>
          <a:p>
            <a:r>
              <a:rPr lang="en-GB" dirty="0"/>
              <a:t>Save and load data flow</a:t>
            </a:r>
          </a:p>
        </p:txBody>
      </p:sp>
      <p:sp>
        <p:nvSpPr>
          <p:cNvPr id="3" name="Content Placeholder 2">
            <a:extLst>
              <a:ext uri="{FF2B5EF4-FFF2-40B4-BE49-F238E27FC236}">
                <a16:creationId xmlns:a16="http://schemas.microsoft.com/office/drawing/2014/main" id="{D51E7148-B95F-43E2-9C0C-8AC9F24B85BB}"/>
              </a:ext>
            </a:extLst>
          </p:cNvPr>
          <p:cNvSpPr>
            <a:spLocks noGrp="1"/>
          </p:cNvSpPr>
          <p:nvPr>
            <p:ph idx="1"/>
          </p:nvPr>
        </p:nvSpPr>
        <p:spPr>
          <a:xfrm>
            <a:off x="457200" y="1775191"/>
            <a:ext cx="8229600" cy="5182201"/>
          </a:xfrm>
        </p:spPr>
        <p:txBody>
          <a:bodyPr>
            <a:normAutofit lnSpcReduction="10000"/>
          </a:bodyPr>
          <a:lstStyle/>
          <a:p>
            <a:pPr>
              <a:spcAft>
                <a:spcPts val="1200"/>
              </a:spcAft>
            </a:pPr>
            <a:r>
              <a:rPr lang="en-GB" sz="2000" dirty="0"/>
              <a:t>Options for storing and amending information are vast.</a:t>
            </a:r>
          </a:p>
          <a:p>
            <a:pPr>
              <a:spcAft>
                <a:spcPts val="1200"/>
              </a:spcAft>
            </a:pPr>
            <a:r>
              <a:rPr lang="en-GB" sz="2000" dirty="0"/>
              <a:t>Probably the simplest is:</a:t>
            </a:r>
          </a:p>
          <a:p>
            <a:pPr marL="800100" lvl="1" indent="-342900">
              <a:spcAft>
                <a:spcPts val="1200"/>
              </a:spcAft>
              <a:buFont typeface="+mj-lt"/>
              <a:buAutoNum type="arabicPeriod"/>
            </a:pPr>
            <a:r>
              <a:rPr lang="en-GB" sz="1600" dirty="0"/>
              <a:t>Load data from a file to memory.</a:t>
            </a:r>
          </a:p>
          <a:p>
            <a:pPr marL="800100" lvl="1" indent="-342900">
              <a:spcAft>
                <a:spcPts val="1200"/>
              </a:spcAft>
              <a:buFont typeface="+mj-lt"/>
              <a:buAutoNum type="arabicPeriod"/>
            </a:pPr>
            <a:r>
              <a:rPr lang="en-GB" sz="1600" dirty="0"/>
              <a:t>Process data and save back to memory.</a:t>
            </a:r>
          </a:p>
          <a:p>
            <a:pPr marL="800100" lvl="1" indent="-342900">
              <a:spcAft>
                <a:spcPts val="1200"/>
              </a:spcAft>
              <a:buFont typeface="+mj-lt"/>
              <a:buAutoNum type="arabicPeriod"/>
            </a:pPr>
            <a:r>
              <a:rPr lang="en-GB" sz="1600" dirty="0"/>
              <a:t>Replace the contents of the data file with the data in memory.</a:t>
            </a:r>
          </a:p>
          <a:p>
            <a:pPr marL="507492" indent="-342900">
              <a:spcAft>
                <a:spcPts val="1200"/>
              </a:spcAft>
            </a:pPr>
            <a:endParaRPr lang="en-GB" sz="2000" dirty="0"/>
          </a:p>
          <a:p>
            <a:pPr marL="507492" indent="-342900">
              <a:spcAft>
                <a:spcPts val="1200"/>
              </a:spcAft>
            </a:pPr>
            <a:endParaRPr lang="en-GB" sz="2000" dirty="0"/>
          </a:p>
          <a:p>
            <a:pPr marL="507492" indent="-342900">
              <a:spcAft>
                <a:spcPts val="1200"/>
              </a:spcAft>
            </a:pPr>
            <a:endParaRPr lang="en-GB" sz="2000" dirty="0"/>
          </a:p>
          <a:p>
            <a:pPr marL="507492" indent="-342900">
              <a:spcAft>
                <a:spcPts val="1200"/>
              </a:spcAft>
            </a:pPr>
            <a:endParaRPr lang="en-GB" sz="2000" dirty="0"/>
          </a:p>
          <a:p>
            <a:pPr marL="507492" indent="-342900">
              <a:spcAft>
                <a:spcPts val="1200"/>
              </a:spcAft>
            </a:pPr>
            <a:endParaRPr lang="en-GB" sz="2000" dirty="0"/>
          </a:p>
          <a:p>
            <a:pPr marL="507492" indent="-342900">
              <a:spcAft>
                <a:spcPts val="1200"/>
              </a:spcAft>
            </a:pPr>
            <a:r>
              <a:rPr lang="en-GB" sz="2000" dirty="0"/>
              <a:t>This process means that the live data is either stored in the file when the application is not in use, or in memory while it is.</a:t>
            </a:r>
          </a:p>
          <a:p>
            <a:pPr>
              <a:spcAft>
                <a:spcPts val="1200"/>
              </a:spcAft>
            </a:pPr>
            <a:endParaRPr lang="en-GB" sz="2000" dirty="0"/>
          </a:p>
        </p:txBody>
      </p:sp>
      <p:pic>
        <p:nvPicPr>
          <p:cNvPr id="5" name="Graphic 4">
            <a:extLst>
              <a:ext uri="{FF2B5EF4-FFF2-40B4-BE49-F238E27FC236}">
                <a16:creationId xmlns:a16="http://schemas.microsoft.com/office/drawing/2014/main" id="{E721CBE7-5ED1-D78D-9113-CB0924F084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8657" y="4077072"/>
            <a:ext cx="6266685" cy="1584176"/>
          </a:xfrm>
          <a:prstGeom prst="rect">
            <a:avLst/>
          </a:prstGeom>
        </p:spPr>
      </p:pic>
    </p:spTree>
    <p:extLst>
      <p:ext uri="{BB962C8B-B14F-4D97-AF65-F5344CB8AC3E}">
        <p14:creationId xmlns:p14="http://schemas.microsoft.com/office/powerpoint/2010/main" val="626624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normAutofit/>
          </a:bodyPr>
          <a:lstStyle/>
          <a:p>
            <a:r>
              <a:rPr lang="en-GB" dirty="0"/>
              <a:t>Removing TODO comments</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The last step is to go back to all of the </a:t>
            </a:r>
            <a:r>
              <a:rPr lang="en-GB" b="1" dirty="0"/>
              <a:t>TODO</a:t>
            </a:r>
            <a:r>
              <a:rPr lang="en-GB" dirty="0"/>
              <a:t> comments and add references to the methods which have now been included.</a:t>
            </a:r>
          </a:p>
          <a:p>
            <a:r>
              <a:rPr lang="en-GB" dirty="0"/>
              <a:t>Amend the code at the following location as </a:t>
            </a:r>
            <a:r>
              <a:rPr lang="en-GB" b="1" dirty="0"/>
              <a:t>highlighted</a:t>
            </a:r>
            <a:r>
              <a:rPr lang="en-GB" dirty="0"/>
              <a:t>. *</a:t>
            </a:r>
          </a:p>
        </p:txBody>
      </p:sp>
      <p:pic>
        <p:nvPicPr>
          <p:cNvPr id="5" name="Picture 4">
            <a:extLst>
              <a:ext uri="{FF2B5EF4-FFF2-40B4-BE49-F238E27FC236}">
                <a16:creationId xmlns:a16="http://schemas.microsoft.com/office/drawing/2014/main" id="{7983664B-5E8C-1854-0F81-3C224903C4E0}"/>
              </a:ext>
            </a:extLst>
          </p:cNvPr>
          <p:cNvPicPr>
            <a:picLocks noChangeAspect="1"/>
          </p:cNvPicPr>
          <p:nvPr/>
        </p:nvPicPr>
        <p:blipFill rotWithShape="1">
          <a:blip r:embed="rId3"/>
          <a:srcRect t="14085"/>
          <a:stretch/>
        </p:blipFill>
        <p:spPr>
          <a:xfrm>
            <a:off x="0" y="3068960"/>
            <a:ext cx="8820472" cy="3789040"/>
          </a:xfrm>
          <a:prstGeom prst="rect">
            <a:avLst/>
          </a:prstGeom>
        </p:spPr>
      </p:pic>
    </p:spTree>
    <p:extLst>
      <p:ext uri="{BB962C8B-B14F-4D97-AF65-F5344CB8AC3E}">
        <p14:creationId xmlns:p14="http://schemas.microsoft.com/office/powerpoint/2010/main" val="2652990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normAutofit/>
          </a:bodyPr>
          <a:lstStyle/>
          <a:p>
            <a:r>
              <a:rPr lang="en-GB" dirty="0"/>
              <a:t>Removing TODO comments</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Do the same with the corresponding button control.</a:t>
            </a:r>
          </a:p>
          <a:p>
            <a:r>
              <a:rPr lang="en-GB" dirty="0"/>
              <a:t>Amend the code at the following location as </a:t>
            </a:r>
            <a:r>
              <a:rPr lang="en-GB" b="1" dirty="0"/>
              <a:t>highlighted</a:t>
            </a:r>
            <a:r>
              <a:rPr lang="en-GB" dirty="0"/>
              <a:t>. *</a:t>
            </a:r>
          </a:p>
        </p:txBody>
      </p:sp>
      <p:pic>
        <p:nvPicPr>
          <p:cNvPr id="6" name="Picture 5">
            <a:extLst>
              <a:ext uri="{FF2B5EF4-FFF2-40B4-BE49-F238E27FC236}">
                <a16:creationId xmlns:a16="http://schemas.microsoft.com/office/drawing/2014/main" id="{158197B9-5489-16C1-39A0-3C72DF438ADD}"/>
              </a:ext>
            </a:extLst>
          </p:cNvPr>
          <p:cNvPicPr>
            <a:picLocks noChangeAspect="1"/>
          </p:cNvPicPr>
          <p:nvPr/>
        </p:nvPicPr>
        <p:blipFill>
          <a:blip r:embed="rId3"/>
          <a:stretch>
            <a:fillRect/>
          </a:stretch>
        </p:blipFill>
        <p:spPr>
          <a:xfrm>
            <a:off x="155827" y="2875449"/>
            <a:ext cx="8964488" cy="3502581"/>
          </a:xfrm>
          <a:prstGeom prst="rect">
            <a:avLst/>
          </a:prstGeom>
        </p:spPr>
      </p:pic>
    </p:spTree>
    <p:extLst>
      <p:ext uri="{BB962C8B-B14F-4D97-AF65-F5344CB8AC3E}">
        <p14:creationId xmlns:p14="http://schemas.microsoft.com/office/powerpoint/2010/main" val="3271127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normAutofit/>
          </a:bodyPr>
          <a:lstStyle/>
          <a:p>
            <a:r>
              <a:rPr lang="en-GB" dirty="0"/>
              <a:t>Removing TODO comments</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Add in calls to the </a:t>
            </a:r>
            <a:r>
              <a:rPr lang="en-GB" b="1" dirty="0" err="1"/>
              <a:t>LoadFile</a:t>
            </a:r>
            <a:r>
              <a:rPr lang="en-GB" dirty="0"/>
              <a:t> method.</a:t>
            </a:r>
          </a:p>
          <a:p>
            <a:r>
              <a:rPr lang="en-GB" dirty="0"/>
              <a:t>Amend the code at the following location as </a:t>
            </a:r>
            <a:r>
              <a:rPr lang="en-GB" b="1" dirty="0"/>
              <a:t>highlighted</a:t>
            </a:r>
            <a:r>
              <a:rPr lang="en-GB" dirty="0"/>
              <a:t>. *</a:t>
            </a:r>
          </a:p>
        </p:txBody>
      </p:sp>
      <p:pic>
        <p:nvPicPr>
          <p:cNvPr id="5" name="Picture 4">
            <a:extLst>
              <a:ext uri="{FF2B5EF4-FFF2-40B4-BE49-F238E27FC236}">
                <a16:creationId xmlns:a16="http://schemas.microsoft.com/office/drawing/2014/main" id="{7259632D-37AE-F9F5-D609-54C03DDFF594}"/>
              </a:ext>
            </a:extLst>
          </p:cNvPr>
          <p:cNvPicPr>
            <a:picLocks noChangeAspect="1"/>
          </p:cNvPicPr>
          <p:nvPr/>
        </p:nvPicPr>
        <p:blipFill rotWithShape="1">
          <a:blip r:embed="rId3"/>
          <a:srcRect t="8359"/>
          <a:stretch/>
        </p:blipFill>
        <p:spPr>
          <a:xfrm>
            <a:off x="356789" y="2619057"/>
            <a:ext cx="8430421" cy="4238943"/>
          </a:xfrm>
          <a:prstGeom prst="rect">
            <a:avLst/>
          </a:prstGeom>
        </p:spPr>
      </p:pic>
    </p:spTree>
    <p:extLst>
      <p:ext uri="{BB962C8B-B14F-4D97-AF65-F5344CB8AC3E}">
        <p14:creationId xmlns:p14="http://schemas.microsoft.com/office/powerpoint/2010/main" val="3895669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normAutofit/>
          </a:bodyPr>
          <a:lstStyle/>
          <a:p>
            <a:r>
              <a:rPr lang="en-GB" dirty="0"/>
              <a:t>Removing TODO comments</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Do the same with the corresponding button control.</a:t>
            </a:r>
          </a:p>
          <a:p>
            <a:r>
              <a:rPr lang="en-GB" dirty="0"/>
              <a:t>Amend the code at the following location as </a:t>
            </a:r>
            <a:r>
              <a:rPr lang="en-GB" b="1" dirty="0"/>
              <a:t>highlighted</a:t>
            </a:r>
            <a:r>
              <a:rPr lang="en-GB" dirty="0"/>
              <a:t>. *</a:t>
            </a:r>
          </a:p>
        </p:txBody>
      </p:sp>
      <p:pic>
        <p:nvPicPr>
          <p:cNvPr id="5" name="Picture 4">
            <a:extLst>
              <a:ext uri="{FF2B5EF4-FFF2-40B4-BE49-F238E27FC236}">
                <a16:creationId xmlns:a16="http://schemas.microsoft.com/office/drawing/2014/main" id="{93C844E2-2706-37A9-40C5-99A31029940E}"/>
              </a:ext>
            </a:extLst>
          </p:cNvPr>
          <p:cNvPicPr>
            <a:picLocks noChangeAspect="1"/>
          </p:cNvPicPr>
          <p:nvPr/>
        </p:nvPicPr>
        <p:blipFill rotWithShape="1">
          <a:blip r:embed="rId3"/>
          <a:srcRect t="11955" b="7660"/>
          <a:stretch/>
        </p:blipFill>
        <p:spPr>
          <a:xfrm>
            <a:off x="284200" y="2708920"/>
            <a:ext cx="8575600" cy="4149080"/>
          </a:xfrm>
          <a:prstGeom prst="rect">
            <a:avLst/>
          </a:prstGeom>
        </p:spPr>
      </p:pic>
    </p:spTree>
    <p:extLst>
      <p:ext uri="{BB962C8B-B14F-4D97-AF65-F5344CB8AC3E}">
        <p14:creationId xmlns:p14="http://schemas.microsoft.com/office/powerpoint/2010/main" val="37778615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normAutofit/>
          </a:bodyPr>
          <a:lstStyle/>
          <a:p>
            <a:r>
              <a:rPr lang="en-GB" dirty="0"/>
              <a:t>Removing TODO comments</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Add in calls to the </a:t>
            </a:r>
            <a:r>
              <a:rPr lang="en-GB" b="1" dirty="0" err="1"/>
              <a:t>SaveFile</a:t>
            </a:r>
            <a:r>
              <a:rPr lang="en-GB" dirty="0"/>
              <a:t> method.</a:t>
            </a:r>
          </a:p>
          <a:p>
            <a:r>
              <a:rPr lang="en-GB" dirty="0"/>
              <a:t>Amend the code at the following location as </a:t>
            </a:r>
            <a:r>
              <a:rPr lang="en-GB" b="1" dirty="0"/>
              <a:t>highlighted</a:t>
            </a:r>
            <a:r>
              <a:rPr lang="en-GB" dirty="0"/>
              <a:t>. *</a:t>
            </a:r>
          </a:p>
        </p:txBody>
      </p:sp>
      <p:pic>
        <p:nvPicPr>
          <p:cNvPr id="6" name="Picture 5">
            <a:extLst>
              <a:ext uri="{FF2B5EF4-FFF2-40B4-BE49-F238E27FC236}">
                <a16:creationId xmlns:a16="http://schemas.microsoft.com/office/drawing/2014/main" id="{13CA6A9E-7B54-C528-2C6E-3DE8E5848D9F}"/>
              </a:ext>
            </a:extLst>
          </p:cNvPr>
          <p:cNvPicPr>
            <a:picLocks noChangeAspect="1"/>
          </p:cNvPicPr>
          <p:nvPr/>
        </p:nvPicPr>
        <p:blipFill rotWithShape="1">
          <a:blip r:embed="rId3"/>
          <a:srcRect t="21567" b="4533"/>
          <a:stretch/>
        </p:blipFill>
        <p:spPr>
          <a:xfrm>
            <a:off x="269522" y="2649105"/>
            <a:ext cx="8604956" cy="4195805"/>
          </a:xfrm>
          <a:prstGeom prst="rect">
            <a:avLst/>
          </a:prstGeom>
        </p:spPr>
      </p:pic>
    </p:spTree>
    <p:extLst>
      <p:ext uri="{BB962C8B-B14F-4D97-AF65-F5344CB8AC3E}">
        <p14:creationId xmlns:p14="http://schemas.microsoft.com/office/powerpoint/2010/main" val="3027691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normAutofit/>
          </a:bodyPr>
          <a:lstStyle/>
          <a:p>
            <a:r>
              <a:rPr lang="en-GB" dirty="0"/>
              <a:t>Removing TODO comments</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Do the same with the corresponding button control.</a:t>
            </a:r>
          </a:p>
          <a:p>
            <a:r>
              <a:rPr lang="en-GB" dirty="0"/>
              <a:t>Amend the code at the following location as </a:t>
            </a:r>
            <a:r>
              <a:rPr lang="en-GB" b="1" dirty="0"/>
              <a:t>highlighted</a:t>
            </a:r>
            <a:r>
              <a:rPr lang="en-GB" dirty="0"/>
              <a:t>. *</a:t>
            </a:r>
          </a:p>
        </p:txBody>
      </p:sp>
      <p:pic>
        <p:nvPicPr>
          <p:cNvPr id="6" name="Picture 5">
            <a:extLst>
              <a:ext uri="{FF2B5EF4-FFF2-40B4-BE49-F238E27FC236}">
                <a16:creationId xmlns:a16="http://schemas.microsoft.com/office/drawing/2014/main" id="{EEC8BDBB-1359-A69E-CB9C-AE85D13DCDF9}"/>
              </a:ext>
            </a:extLst>
          </p:cNvPr>
          <p:cNvPicPr>
            <a:picLocks noChangeAspect="1"/>
          </p:cNvPicPr>
          <p:nvPr/>
        </p:nvPicPr>
        <p:blipFill rotWithShape="1">
          <a:blip r:embed="rId3"/>
          <a:srcRect t="14696" b="4098"/>
          <a:stretch/>
        </p:blipFill>
        <p:spPr>
          <a:xfrm>
            <a:off x="323528" y="2670104"/>
            <a:ext cx="8640960" cy="4032448"/>
          </a:xfrm>
          <a:prstGeom prst="rect">
            <a:avLst/>
          </a:prstGeom>
        </p:spPr>
      </p:pic>
    </p:spTree>
    <p:extLst>
      <p:ext uri="{BB962C8B-B14F-4D97-AF65-F5344CB8AC3E}">
        <p14:creationId xmlns:p14="http://schemas.microsoft.com/office/powerpoint/2010/main" val="9248522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normAutofit/>
          </a:bodyPr>
          <a:lstStyle/>
          <a:p>
            <a:r>
              <a:rPr lang="en-GB" dirty="0"/>
              <a:t>Removing TODO comments</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Finally, add in calls to the </a:t>
            </a:r>
            <a:r>
              <a:rPr lang="en-GB" b="1" dirty="0" err="1"/>
              <a:t>SaveAs</a:t>
            </a:r>
            <a:r>
              <a:rPr lang="en-GB" dirty="0"/>
              <a:t> method.</a:t>
            </a:r>
          </a:p>
          <a:p>
            <a:r>
              <a:rPr lang="en-GB" dirty="0"/>
              <a:t>Amend the code at the following location as </a:t>
            </a:r>
            <a:r>
              <a:rPr lang="en-GB" b="1" dirty="0"/>
              <a:t>highlighted</a:t>
            </a:r>
            <a:r>
              <a:rPr lang="en-GB" dirty="0"/>
              <a:t>. *</a:t>
            </a:r>
          </a:p>
        </p:txBody>
      </p:sp>
      <p:pic>
        <p:nvPicPr>
          <p:cNvPr id="12" name="Picture 11">
            <a:extLst>
              <a:ext uri="{FF2B5EF4-FFF2-40B4-BE49-F238E27FC236}">
                <a16:creationId xmlns:a16="http://schemas.microsoft.com/office/drawing/2014/main" id="{34E8072B-B1C6-E01C-EA8A-DAEE6DCAD90A}"/>
              </a:ext>
            </a:extLst>
          </p:cNvPr>
          <p:cNvPicPr>
            <a:picLocks noChangeAspect="1"/>
          </p:cNvPicPr>
          <p:nvPr/>
        </p:nvPicPr>
        <p:blipFill rotWithShape="1">
          <a:blip r:embed="rId3"/>
          <a:srcRect t="14475" b="10964"/>
          <a:stretch/>
        </p:blipFill>
        <p:spPr>
          <a:xfrm>
            <a:off x="241682" y="2636912"/>
            <a:ext cx="8660635" cy="4221088"/>
          </a:xfrm>
          <a:prstGeom prst="rect">
            <a:avLst/>
          </a:prstGeom>
        </p:spPr>
      </p:pic>
    </p:spTree>
    <p:extLst>
      <p:ext uri="{BB962C8B-B14F-4D97-AF65-F5344CB8AC3E}">
        <p14:creationId xmlns:p14="http://schemas.microsoft.com/office/powerpoint/2010/main" val="26401672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127F-F1DA-AFE2-1051-FFED49D519AB}"/>
              </a:ext>
            </a:extLst>
          </p:cNvPr>
          <p:cNvSpPr>
            <a:spLocks noGrp="1"/>
          </p:cNvSpPr>
          <p:nvPr>
            <p:ph type="title"/>
          </p:nvPr>
        </p:nvSpPr>
        <p:spPr/>
        <p:txBody>
          <a:bodyPr>
            <a:normAutofit/>
          </a:bodyPr>
          <a:lstStyle/>
          <a:p>
            <a:r>
              <a:rPr lang="en-GB" dirty="0"/>
              <a:t>Removing TODO comments</a:t>
            </a:r>
          </a:p>
        </p:txBody>
      </p:sp>
      <p:sp>
        <p:nvSpPr>
          <p:cNvPr id="3" name="Content Placeholder 2">
            <a:extLst>
              <a:ext uri="{FF2B5EF4-FFF2-40B4-BE49-F238E27FC236}">
                <a16:creationId xmlns:a16="http://schemas.microsoft.com/office/drawing/2014/main" id="{0C621D0F-8E2F-3BBB-D099-A1FF124DE627}"/>
              </a:ext>
            </a:extLst>
          </p:cNvPr>
          <p:cNvSpPr>
            <a:spLocks noGrp="1"/>
          </p:cNvSpPr>
          <p:nvPr>
            <p:ph idx="1"/>
          </p:nvPr>
        </p:nvSpPr>
        <p:spPr/>
        <p:txBody>
          <a:bodyPr/>
          <a:lstStyle/>
          <a:p>
            <a:r>
              <a:rPr lang="en-GB" dirty="0"/>
              <a:t>Do the same with the corresponding button control.</a:t>
            </a:r>
          </a:p>
          <a:p>
            <a:r>
              <a:rPr lang="en-GB" dirty="0"/>
              <a:t>Amend the code at the following location as </a:t>
            </a:r>
            <a:r>
              <a:rPr lang="en-GB" b="1" dirty="0"/>
              <a:t>highlighted</a:t>
            </a:r>
            <a:r>
              <a:rPr lang="en-GB" dirty="0"/>
              <a:t>. *</a:t>
            </a:r>
          </a:p>
        </p:txBody>
      </p:sp>
      <p:pic>
        <p:nvPicPr>
          <p:cNvPr id="5" name="Picture 4">
            <a:extLst>
              <a:ext uri="{FF2B5EF4-FFF2-40B4-BE49-F238E27FC236}">
                <a16:creationId xmlns:a16="http://schemas.microsoft.com/office/drawing/2014/main" id="{88019654-4615-4CA0-6DD4-B488A8E0FFE9}"/>
              </a:ext>
            </a:extLst>
          </p:cNvPr>
          <p:cNvPicPr>
            <a:picLocks noChangeAspect="1"/>
          </p:cNvPicPr>
          <p:nvPr/>
        </p:nvPicPr>
        <p:blipFill rotWithShape="1">
          <a:blip r:embed="rId3"/>
          <a:srcRect b="15138"/>
          <a:stretch/>
        </p:blipFill>
        <p:spPr>
          <a:xfrm>
            <a:off x="281012" y="2636913"/>
            <a:ext cx="8581975" cy="4221088"/>
          </a:xfrm>
          <a:prstGeom prst="rect">
            <a:avLst/>
          </a:prstGeom>
        </p:spPr>
      </p:pic>
    </p:spTree>
    <p:extLst>
      <p:ext uri="{BB962C8B-B14F-4D97-AF65-F5344CB8AC3E}">
        <p14:creationId xmlns:p14="http://schemas.microsoft.com/office/powerpoint/2010/main" val="33281596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D34DD-9B0A-E168-9B8A-BF203C9B6EDB}"/>
              </a:ext>
            </a:extLst>
          </p:cNvPr>
          <p:cNvSpPr>
            <a:spLocks noGrp="1"/>
          </p:cNvSpPr>
          <p:nvPr>
            <p:ph type="title"/>
          </p:nvPr>
        </p:nvSpPr>
        <p:spPr/>
        <p:txBody>
          <a:bodyPr/>
          <a:lstStyle/>
          <a:p>
            <a:r>
              <a:rPr lang="en-GB" dirty="0"/>
              <a:t>Test the complete application</a:t>
            </a:r>
          </a:p>
        </p:txBody>
      </p:sp>
      <p:pic>
        <p:nvPicPr>
          <p:cNvPr id="5" name="Picture 4">
            <a:extLst>
              <a:ext uri="{FF2B5EF4-FFF2-40B4-BE49-F238E27FC236}">
                <a16:creationId xmlns:a16="http://schemas.microsoft.com/office/drawing/2014/main" id="{DCAE7970-725B-FA69-ECC3-092ECCE52E87}"/>
              </a:ext>
            </a:extLst>
          </p:cNvPr>
          <p:cNvPicPr>
            <a:picLocks noChangeAspect="1"/>
          </p:cNvPicPr>
          <p:nvPr/>
        </p:nvPicPr>
        <p:blipFill rotWithShape="1">
          <a:blip r:embed="rId3"/>
          <a:srcRect b="5948"/>
          <a:stretch/>
        </p:blipFill>
        <p:spPr>
          <a:xfrm>
            <a:off x="1000884" y="2420888"/>
            <a:ext cx="7142232" cy="4437112"/>
          </a:xfrm>
          <a:prstGeom prst="rect">
            <a:avLst/>
          </a:prstGeom>
        </p:spPr>
      </p:pic>
      <p:sp>
        <p:nvSpPr>
          <p:cNvPr id="3" name="Content Placeholder 2">
            <a:extLst>
              <a:ext uri="{FF2B5EF4-FFF2-40B4-BE49-F238E27FC236}">
                <a16:creationId xmlns:a16="http://schemas.microsoft.com/office/drawing/2014/main" id="{0AE472F4-44BA-10BE-EA4B-CB0E94D9A760}"/>
              </a:ext>
            </a:extLst>
          </p:cNvPr>
          <p:cNvSpPr>
            <a:spLocks noGrp="1"/>
          </p:cNvSpPr>
          <p:nvPr>
            <p:ph idx="1"/>
          </p:nvPr>
        </p:nvSpPr>
        <p:spPr/>
        <p:txBody>
          <a:bodyPr/>
          <a:lstStyle/>
          <a:p>
            <a:r>
              <a:rPr lang="en-GB" dirty="0"/>
              <a:t>Use the Run and Debug panel to build and test the project.</a:t>
            </a:r>
          </a:p>
          <a:p>
            <a:r>
              <a:rPr lang="en-GB" dirty="0"/>
              <a:t>The application should now be complete and fully functional.</a:t>
            </a:r>
          </a:p>
        </p:txBody>
      </p:sp>
    </p:spTree>
    <p:extLst>
      <p:ext uri="{BB962C8B-B14F-4D97-AF65-F5344CB8AC3E}">
        <p14:creationId xmlns:p14="http://schemas.microsoft.com/office/powerpoint/2010/main" val="15138707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fontScale="90000"/>
          </a:bodyPr>
          <a:lstStyle/>
          <a:p>
            <a:r>
              <a:rPr lang="en-GB" sz="3200" dirty="0"/>
              <a:t>Project Summary</a:t>
            </a:r>
            <a:br>
              <a:rPr lang="en-GB" sz="3200" dirty="0"/>
            </a:br>
            <a:br>
              <a:rPr lang="en-GB" sz="3200" dirty="0"/>
            </a:b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82967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262BC-0FA0-AB35-16E6-EE91CA8772AB}"/>
              </a:ext>
            </a:extLst>
          </p:cNvPr>
          <p:cNvSpPr>
            <a:spLocks noGrp="1"/>
          </p:cNvSpPr>
          <p:nvPr>
            <p:ph type="title"/>
          </p:nvPr>
        </p:nvSpPr>
        <p:spPr/>
        <p:txBody>
          <a:bodyPr/>
          <a:lstStyle/>
          <a:p>
            <a:r>
              <a:rPr lang="en-GB" dirty="0"/>
              <a:t>File input and output streams</a:t>
            </a:r>
          </a:p>
        </p:txBody>
      </p:sp>
      <p:sp>
        <p:nvSpPr>
          <p:cNvPr id="3" name="Content Placeholder 2">
            <a:extLst>
              <a:ext uri="{FF2B5EF4-FFF2-40B4-BE49-F238E27FC236}">
                <a16:creationId xmlns:a16="http://schemas.microsoft.com/office/drawing/2014/main" id="{B5FB99CB-B2A2-0D8D-86C8-22C4376F5933}"/>
              </a:ext>
            </a:extLst>
          </p:cNvPr>
          <p:cNvSpPr>
            <a:spLocks noGrp="1"/>
          </p:cNvSpPr>
          <p:nvPr>
            <p:ph idx="1"/>
          </p:nvPr>
        </p:nvSpPr>
        <p:spPr/>
        <p:txBody>
          <a:bodyPr/>
          <a:lstStyle/>
          <a:p>
            <a:r>
              <a:rPr lang="en-GB" dirty="0"/>
              <a:t>Java uses system of streams based around </a:t>
            </a:r>
            <a:r>
              <a:rPr lang="en-GB" b="1" dirty="0"/>
              <a:t>Reader</a:t>
            </a:r>
            <a:r>
              <a:rPr lang="en-GB" dirty="0"/>
              <a:t> and </a:t>
            </a:r>
            <a:r>
              <a:rPr lang="en-GB" b="1" dirty="0"/>
              <a:t>Writer</a:t>
            </a:r>
            <a:r>
              <a:rPr lang="en-GB" dirty="0"/>
              <a:t> classes for all input and output.</a:t>
            </a:r>
          </a:p>
          <a:p>
            <a:r>
              <a:rPr lang="en-GB" dirty="0"/>
              <a:t>When saving files, we will use </a:t>
            </a:r>
            <a:r>
              <a:rPr lang="en-GB" dirty="0">
                <a:hlinkClick r:id="rId3"/>
              </a:rPr>
              <a:t>FileWriter</a:t>
            </a:r>
            <a:r>
              <a:rPr lang="en-GB" dirty="0"/>
              <a:t>. </a:t>
            </a:r>
            <a:r>
              <a:rPr lang="en-GB" sz="1100" dirty="0"/>
              <a:t>[3]</a:t>
            </a:r>
            <a:endParaRPr lang="en-GB" dirty="0"/>
          </a:p>
        </p:txBody>
      </p:sp>
      <p:pic>
        <p:nvPicPr>
          <p:cNvPr id="11" name="Picture 10">
            <a:extLst>
              <a:ext uri="{FF2B5EF4-FFF2-40B4-BE49-F238E27FC236}">
                <a16:creationId xmlns:a16="http://schemas.microsoft.com/office/drawing/2014/main" id="{B647224A-0460-2AC9-5536-C33B6D734E4C}"/>
              </a:ext>
            </a:extLst>
          </p:cNvPr>
          <p:cNvPicPr>
            <a:picLocks noChangeAspect="1"/>
          </p:cNvPicPr>
          <p:nvPr/>
        </p:nvPicPr>
        <p:blipFill>
          <a:blip r:embed="rId4"/>
          <a:stretch>
            <a:fillRect/>
          </a:stretch>
        </p:blipFill>
        <p:spPr>
          <a:xfrm>
            <a:off x="1114425" y="3068960"/>
            <a:ext cx="6915150" cy="3400425"/>
          </a:xfrm>
          <a:prstGeom prst="rect">
            <a:avLst/>
          </a:prstGeom>
        </p:spPr>
      </p:pic>
    </p:spTree>
    <p:extLst>
      <p:ext uri="{BB962C8B-B14F-4D97-AF65-F5344CB8AC3E}">
        <p14:creationId xmlns:p14="http://schemas.microsoft.com/office/powerpoint/2010/main" val="24634409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7537-7967-9A20-7679-7786A1E14680}"/>
              </a:ext>
            </a:extLst>
          </p:cNvPr>
          <p:cNvSpPr>
            <a:spLocks noGrp="1"/>
          </p:cNvSpPr>
          <p:nvPr>
            <p:ph type="title"/>
          </p:nvPr>
        </p:nvSpPr>
        <p:spPr/>
        <p:txBody>
          <a:bodyPr/>
          <a:lstStyle/>
          <a:p>
            <a:r>
              <a:rPr lang="en-GB" dirty="0"/>
              <a:t>This session has covered a lot</a:t>
            </a:r>
          </a:p>
        </p:txBody>
      </p:sp>
      <p:sp>
        <p:nvSpPr>
          <p:cNvPr id="3" name="Content Placeholder 2">
            <a:extLst>
              <a:ext uri="{FF2B5EF4-FFF2-40B4-BE49-F238E27FC236}">
                <a16:creationId xmlns:a16="http://schemas.microsoft.com/office/drawing/2014/main" id="{0443214E-F19B-75A9-5131-37BEF21B7A72}"/>
              </a:ext>
            </a:extLst>
          </p:cNvPr>
          <p:cNvSpPr>
            <a:spLocks noGrp="1"/>
          </p:cNvSpPr>
          <p:nvPr>
            <p:ph idx="1"/>
          </p:nvPr>
        </p:nvSpPr>
        <p:spPr/>
        <p:txBody>
          <a:bodyPr/>
          <a:lstStyle/>
          <a:p>
            <a:r>
              <a:rPr lang="en-GB" dirty="0"/>
              <a:t>Using Swing to create a rich, event-driven UI.</a:t>
            </a:r>
          </a:p>
          <a:p>
            <a:pPr lvl="1"/>
            <a:r>
              <a:rPr lang="en-GB" dirty="0"/>
              <a:t>Application menu.</a:t>
            </a:r>
          </a:p>
          <a:p>
            <a:pPr lvl="1"/>
            <a:r>
              <a:rPr lang="en-GB" dirty="0"/>
              <a:t>Buttons.</a:t>
            </a:r>
          </a:p>
          <a:p>
            <a:pPr lvl="1"/>
            <a:r>
              <a:rPr lang="en-GB" dirty="0"/>
              <a:t>Layout managers (Grid Bag and Flow layouts).</a:t>
            </a:r>
          </a:p>
          <a:p>
            <a:pPr lvl="1"/>
            <a:r>
              <a:rPr lang="en-GB" dirty="0"/>
              <a:t>Use of error message dialogs.</a:t>
            </a:r>
          </a:p>
          <a:p>
            <a:r>
              <a:rPr lang="en-GB" dirty="0"/>
              <a:t>Use of methods to reduce the need for repeated code.</a:t>
            </a:r>
          </a:p>
          <a:p>
            <a:pPr lvl="1"/>
            <a:r>
              <a:rPr lang="en-GB" dirty="0"/>
              <a:t>Factory and utility methods.</a:t>
            </a:r>
          </a:p>
          <a:p>
            <a:pPr lvl="1"/>
            <a:r>
              <a:rPr lang="en-GB" dirty="0"/>
              <a:t>Separate processes per method (new, load, save, save as).</a:t>
            </a:r>
          </a:p>
          <a:p>
            <a:r>
              <a:rPr lang="en-GB" dirty="0"/>
              <a:t>Loading, saving and browsing text files using Java.io classes.</a:t>
            </a:r>
          </a:p>
          <a:p>
            <a:r>
              <a:rPr lang="en-GB" dirty="0"/>
              <a:t>Effective error handling with try/catch.</a:t>
            </a:r>
          </a:p>
          <a:p>
            <a:endParaRPr lang="en-GB" dirty="0"/>
          </a:p>
        </p:txBody>
      </p:sp>
    </p:spTree>
    <p:extLst>
      <p:ext uri="{BB962C8B-B14F-4D97-AF65-F5344CB8AC3E}">
        <p14:creationId xmlns:p14="http://schemas.microsoft.com/office/powerpoint/2010/main" val="12344959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5B76-BEC4-6C82-6F8D-4305D7A0277B}"/>
              </a:ext>
            </a:extLst>
          </p:cNvPr>
          <p:cNvSpPr>
            <a:spLocks noGrp="1"/>
          </p:cNvSpPr>
          <p:nvPr>
            <p:ph type="title"/>
          </p:nvPr>
        </p:nvSpPr>
        <p:spPr/>
        <p:txBody>
          <a:bodyPr/>
          <a:lstStyle/>
          <a:p>
            <a:r>
              <a:rPr lang="en-GB" dirty="0"/>
              <a:t>Unstructured data</a:t>
            </a:r>
          </a:p>
        </p:txBody>
      </p:sp>
      <p:sp>
        <p:nvSpPr>
          <p:cNvPr id="3" name="Content Placeholder 2">
            <a:extLst>
              <a:ext uri="{FF2B5EF4-FFF2-40B4-BE49-F238E27FC236}">
                <a16:creationId xmlns:a16="http://schemas.microsoft.com/office/drawing/2014/main" id="{22798698-96D9-9721-7180-96E2FD1F88FA}"/>
              </a:ext>
            </a:extLst>
          </p:cNvPr>
          <p:cNvSpPr>
            <a:spLocks noGrp="1"/>
          </p:cNvSpPr>
          <p:nvPr>
            <p:ph idx="1"/>
          </p:nvPr>
        </p:nvSpPr>
        <p:spPr/>
        <p:txBody>
          <a:bodyPr/>
          <a:lstStyle/>
          <a:p>
            <a:r>
              <a:rPr lang="en-GB" dirty="0"/>
              <a:t>The information contained in the files created by and edited by this application is unstructured.</a:t>
            </a:r>
          </a:p>
          <a:p>
            <a:r>
              <a:rPr lang="en-GB" dirty="0"/>
              <a:t>The application itself is not interested in the nature or structure of the text written as it only needs to process the text as a whole.</a:t>
            </a:r>
          </a:p>
          <a:p>
            <a:r>
              <a:rPr lang="en-GB" dirty="0"/>
              <a:t>This is easy (it may not seem it now… but it is).</a:t>
            </a:r>
          </a:p>
          <a:p>
            <a:r>
              <a:rPr lang="en-GB" dirty="0"/>
              <a:t>Most applications require a more detailed understanding of the data that they process.</a:t>
            </a:r>
          </a:p>
          <a:p>
            <a:r>
              <a:rPr lang="en-GB" dirty="0"/>
              <a:t>Next session we will start to explore some of the ways in which we can format and present related data so that applications can easily understand and process this for us. </a:t>
            </a:r>
          </a:p>
        </p:txBody>
      </p:sp>
    </p:spTree>
    <p:extLst>
      <p:ext uri="{BB962C8B-B14F-4D97-AF65-F5344CB8AC3E}">
        <p14:creationId xmlns:p14="http://schemas.microsoft.com/office/powerpoint/2010/main" val="30414247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Session recap…</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r>
              <a:rPr lang="en-GB" dirty="0"/>
              <a:t>Session Rationale</a:t>
            </a:r>
          </a:p>
          <a:p>
            <a:pPr lvl="1"/>
            <a:r>
              <a:rPr lang="en-GB" dirty="0"/>
              <a:t>Unstructured data</a:t>
            </a:r>
          </a:p>
          <a:p>
            <a:pPr lvl="1"/>
            <a:r>
              <a:rPr lang="en-GB" dirty="0"/>
              <a:t>Save and load data flow</a:t>
            </a:r>
          </a:p>
          <a:p>
            <a:pPr lvl="1"/>
            <a:r>
              <a:rPr lang="en-GB" dirty="0"/>
              <a:t>File input / output streams</a:t>
            </a:r>
          </a:p>
          <a:p>
            <a:pPr lvl="0">
              <a:spcBef>
                <a:spcPts val="400"/>
              </a:spcBef>
            </a:pPr>
            <a:r>
              <a:rPr lang="en-GB" dirty="0"/>
              <a:t>Notepad project</a:t>
            </a:r>
          </a:p>
          <a:p>
            <a:pPr lvl="1">
              <a:spcBef>
                <a:spcPts val="400"/>
              </a:spcBef>
            </a:pPr>
            <a:r>
              <a:rPr lang="en-GB" dirty="0"/>
              <a:t>Step by step code with explanations</a:t>
            </a:r>
          </a:p>
          <a:p>
            <a:pPr lvl="0">
              <a:spcBef>
                <a:spcPts val="400"/>
              </a:spcBef>
            </a:pPr>
            <a:endParaRPr lang="en-GB" sz="2400" dirty="0"/>
          </a:p>
          <a:p>
            <a:pPr lvl="1"/>
            <a:endParaRPr lang="en-GB" sz="2000" dirty="0"/>
          </a:p>
          <a:p>
            <a:endParaRPr lang="en-GB" sz="4400" dirty="0"/>
          </a:p>
          <a:p>
            <a:pPr lvl="1"/>
            <a:endParaRPr lang="en-GB" dirty="0"/>
          </a:p>
        </p:txBody>
      </p:sp>
    </p:spTree>
    <p:extLst>
      <p:ext uri="{BB962C8B-B14F-4D97-AF65-F5344CB8AC3E}">
        <p14:creationId xmlns:p14="http://schemas.microsoft.com/office/powerpoint/2010/main" val="26257248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Any questions?</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pPr>
              <a:spcAft>
                <a:spcPts val="900"/>
              </a:spcAft>
            </a:pPr>
            <a:r>
              <a:rPr lang="en-GB" sz="2000" dirty="0"/>
              <a:t>Next…</a:t>
            </a:r>
          </a:p>
          <a:p>
            <a:pPr>
              <a:spcAft>
                <a:spcPts val="900"/>
              </a:spcAft>
            </a:pPr>
            <a:r>
              <a:rPr lang="en-GB" sz="2000" dirty="0"/>
              <a:t>Semi-structured data – a CSV Report Calculator.</a:t>
            </a:r>
          </a:p>
          <a:p>
            <a:endParaRPr lang="en-GB" dirty="0"/>
          </a:p>
        </p:txBody>
      </p:sp>
    </p:spTree>
    <p:extLst>
      <p:ext uri="{BB962C8B-B14F-4D97-AF65-F5344CB8AC3E}">
        <p14:creationId xmlns:p14="http://schemas.microsoft.com/office/powerpoint/2010/main" val="132022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262BC-0FA0-AB35-16E6-EE91CA8772AB}"/>
              </a:ext>
            </a:extLst>
          </p:cNvPr>
          <p:cNvSpPr>
            <a:spLocks noGrp="1"/>
          </p:cNvSpPr>
          <p:nvPr>
            <p:ph type="title"/>
          </p:nvPr>
        </p:nvSpPr>
        <p:spPr/>
        <p:txBody>
          <a:bodyPr/>
          <a:lstStyle/>
          <a:p>
            <a:r>
              <a:rPr lang="en-GB" dirty="0"/>
              <a:t>File input and output streams</a:t>
            </a:r>
          </a:p>
        </p:txBody>
      </p:sp>
      <p:sp>
        <p:nvSpPr>
          <p:cNvPr id="3" name="Content Placeholder 2">
            <a:extLst>
              <a:ext uri="{FF2B5EF4-FFF2-40B4-BE49-F238E27FC236}">
                <a16:creationId xmlns:a16="http://schemas.microsoft.com/office/drawing/2014/main" id="{B5FB99CB-B2A2-0D8D-86C8-22C4376F5933}"/>
              </a:ext>
            </a:extLst>
          </p:cNvPr>
          <p:cNvSpPr>
            <a:spLocks noGrp="1"/>
          </p:cNvSpPr>
          <p:nvPr>
            <p:ph idx="1"/>
          </p:nvPr>
        </p:nvSpPr>
        <p:spPr/>
        <p:txBody>
          <a:bodyPr/>
          <a:lstStyle/>
          <a:p>
            <a:r>
              <a:rPr lang="en-GB" dirty="0"/>
              <a:t>When loading files, we will use </a:t>
            </a:r>
            <a:r>
              <a:rPr lang="en-GB" dirty="0">
                <a:hlinkClick r:id="rId3"/>
              </a:rPr>
              <a:t>FileReader</a:t>
            </a:r>
            <a:r>
              <a:rPr lang="en-GB" dirty="0"/>
              <a:t> and </a:t>
            </a:r>
            <a:r>
              <a:rPr lang="en-GB" dirty="0">
                <a:hlinkClick r:id="rId4"/>
              </a:rPr>
              <a:t>BufferedReader</a:t>
            </a:r>
            <a:r>
              <a:rPr lang="en-GB" dirty="0"/>
              <a:t>. </a:t>
            </a:r>
            <a:r>
              <a:rPr lang="en-GB" sz="1200" dirty="0"/>
              <a:t>[4],[5]</a:t>
            </a:r>
            <a:endParaRPr lang="en-GB" dirty="0"/>
          </a:p>
        </p:txBody>
      </p:sp>
      <p:pic>
        <p:nvPicPr>
          <p:cNvPr id="5" name="Picture 4">
            <a:extLst>
              <a:ext uri="{FF2B5EF4-FFF2-40B4-BE49-F238E27FC236}">
                <a16:creationId xmlns:a16="http://schemas.microsoft.com/office/drawing/2014/main" id="{68164993-3140-CAC0-595F-5B19D38ECCC4}"/>
              </a:ext>
            </a:extLst>
          </p:cNvPr>
          <p:cNvPicPr>
            <a:picLocks noChangeAspect="1"/>
          </p:cNvPicPr>
          <p:nvPr/>
        </p:nvPicPr>
        <p:blipFill>
          <a:blip r:embed="rId5"/>
          <a:stretch>
            <a:fillRect/>
          </a:stretch>
        </p:blipFill>
        <p:spPr>
          <a:xfrm>
            <a:off x="938502" y="2306580"/>
            <a:ext cx="7758142" cy="4493616"/>
          </a:xfrm>
          <a:prstGeom prst="rect">
            <a:avLst/>
          </a:prstGeom>
        </p:spPr>
      </p:pic>
    </p:spTree>
    <p:extLst>
      <p:ext uri="{BB962C8B-B14F-4D97-AF65-F5344CB8AC3E}">
        <p14:creationId xmlns:p14="http://schemas.microsoft.com/office/powerpoint/2010/main" val="1031703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262BC-0FA0-AB35-16E6-EE91CA8772AB}"/>
              </a:ext>
            </a:extLst>
          </p:cNvPr>
          <p:cNvSpPr>
            <a:spLocks noGrp="1"/>
          </p:cNvSpPr>
          <p:nvPr>
            <p:ph type="title"/>
          </p:nvPr>
        </p:nvSpPr>
        <p:spPr/>
        <p:txBody>
          <a:bodyPr/>
          <a:lstStyle/>
          <a:p>
            <a:r>
              <a:rPr lang="en-GB" dirty="0"/>
              <a:t>File input and output streams</a:t>
            </a:r>
          </a:p>
        </p:txBody>
      </p:sp>
      <p:sp>
        <p:nvSpPr>
          <p:cNvPr id="3" name="Content Placeholder 2">
            <a:extLst>
              <a:ext uri="{FF2B5EF4-FFF2-40B4-BE49-F238E27FC236}">
                <a16:creationId xmlns:a16="http://schemas.microsoft.com/office/drawing/2014/main" id="{B5FB99CB-B2A2-0D8D-86C8-22C4376F5933}"/>
              </a:ext>
            </a:extLst>
          </p:cNvPr>
          <p:cNvSpPr>
            <a:spLocks noGrp="1"/>
          </p:cNvSpPr>
          <p:nvPr>
            <p:ph idx="1"/>
          </p:nvPr>
        </p:nvSpPr>
        <p:spPr/>
        <p:txBody>
          <a:bodyPr/>
          <a:lstStyle/>
          <a:p>
            <a:r>
              <a:rPr lang="en-GB" dirty="0"/>
              <a:t>These classes are very similar in approach and operation to the C# equivalent, </a:t>
            </a:r>
            <a:r>
              <a:rPr lang="en-GB" dirty="0">
                <a:hlinkClick r:id="rId3"/>
              </a:rPr>
              <a:t>StreamWriter</a:t>
            </a:r>
            <a:r>
              <a:rPr lang="en-GB" dirty="0"/>
              <a:t> and </a:t>
            </a:r>
            <a:r>
              <a:rPr lang="en-GB" dirty="0">
                <a:hlinkClick r:id="rId4"/>
              </a:rPr>
              <a:t>StreamReader</a:t>
            </a:r>
            <a:r>
              <a:rPr lang="en-GB" dirty="0"/>
              <a:t>. </a:t>
            </a:r>
            <a:r>
              <a:rPr lang="en-GB" sz="1200" dirty="0"/>
              <a:t>[6],[7]</a:t>
            </a:r>
          </a:p>
          <a:p>
            <a:r>
              <a:rPr lang="en-GB" dirty="0"/>
              <a:t>Any experience with these classes should render the Java process reasonably familiar.</a:t>
            </a:r>
          </a:p>
          <a:p>
            <a:r>
              <a:rPr lang="en-GB" dirty="0"/>
              <a:t>The following is a </a:t>
            </a:r>
            <a:r>
              <a:rPr lang="en-GB" b="1" dirty="0"/>
              <a:t>StreamWriter</a:t>
            </a:r>
            <a:r>
              <a:rPr lang="en-GB" dirty="0"/>
              <a:t> example blob from a C# project.</a:t>
            </a:r>
          </a:p>
        </p:txBody>
      </p:sp>
      <p:pic>
        <p:nvPicPr>
          <p:cNvPr id="8" name="Picture 7">
            <a:extLst>
              <a:ext uri="{FF2B5EF4-FFF2-40B4-BE49-F238E27FC236}">
                <a16:creationId xmlns:a16="http://schemas.microsoft.com/office/drawing/2014/main" id="{068ECFA4-74A9-FF17-0096-6334E16B0B5B}"/>
              </a:ext>
            </a:extLst>
          </p:cNvPr>
          <p:cNvPicPr>
            <a:picLocks noChangeAspect="1"/>
          </p:cNvPicPr>
          <p:nvPr/>
        </p:nvPicPr>
        <p:blipFill>
          <a:blip r:embed="rId5"/>
          <a:stretch>
            <a:fillRect/>
          </a:stretch>
        </p:blipFill>
        <p:spPr>
          <a:xfrm>
            <a:off x="752475" y="3789040"/>
            <a:ext cx="7639050" cy="2819400"/>
          </a:xfrm>
          <a:prstGeom prst="rect">
            <a:avLst/>
          </a:prstGeom>
        </p:spPr>
      </p:pic>
    </p:spTree>
    <p:extLst>
      <p:ext uri="{BB962C8B-B14F-4D97-AF65-F5344CB8AC3E}">
        <p14:creationId xmlns:p14="http://schemas.microsoft.com/office/powerpoint/2010/main" val="269959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2900" dirty="0"/>
              <a:t>Notepad project</a:t>
            </a:r>
            <a:br>
              <a:rPr lang="en-GB" sz="3200" dirty="0"/>
            </a:b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1788387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 design-AG-2016">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design-AG-2016</Template>
  <TotalTime>1099</TotalTime>
  <Words>6251</Words>
  <Application>Microsoft Office PowerPoint</Application>
  <PresentationFormat>On-screen Show (4:3)</PresentationFormat>
  <Paragraphs>475</Paragraphs>
  <Slides>63</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Corbel</vt:lpstr>
      <vt:lpstr>Wingdings</vt:lpstr>
      <vt:lpstr>Wingdings 2</vt:lpstr>
      <vt:lpstr>Wingdings 3</vt:lpstr>
      <vt:lpstr>PPT design-AG-2016</vt:lpstr>
      <vt:lpstr>Data handling in Application development Load and save unstructured data – Notepad project</vt:lpstr>
      <vt:lpstr>In this session…</vt:lpstr>
      <vt:lpstr>Session rationale  </vt:lpstr>
      <vt:lpstr>Unstructured Data</vt:lpstr>
      <vt:lpstr>Save and load data flow</vt:lpstr>
      <vt:lpstr>File input and output streams</vt:lpstr>
      <vt:lpstr>File input and output streams</vt:lpstr>
      <vt:lpstr>File input and output streams</vt:lpstr>
      <vt:lpstr>Notepad project   </vt:lpstr>
      <vt:lpstr>Notepad rebuild</vt:lpstr>
      <vt:lpstr>Create a new class</vt:lpstr>
      <vt:lpstr>Import libraries</vt:lpstr>
      <vt:lpstr>Extend JFrame</vt:lpstr>
      <vt:lpstr>Attributes and constants</vt:lpstr>
      <vt:lpstr>Add a main method</vt:lpstr>
      <vt:lpstr>Add a button factory method</vt:lpstr>
      <vt:lpstr>Add a constructor method</vt:lpstr>
      <vt:lpstr>Show the UI</vt:lpstr>
      <vt:lpstr>Test the UI</vt:lpstr>
      <vt:lpstr>Add a menu</vt:lpstr>
      <vt:lpstr>Add a menu item</vt:lpstr>
      <vt:lpstr>Add a menu item</vt:lpstr>
      <vt:lpstr>Add a menu item</vt:lpstr>
      <vt:lpstr>Add a menu item</vt:lpstr>
      <vt:lpstr>Test the menu</vt:lpstr>
      <vt:lpstr>Setting up the layout manager</vt:lpstr>
      <vt:lpstr>Adding a button row</vt:lpstr>
      <vt:lpstr>Add in button icons</vt:lpstr>
      <vt:lpstr>Adding a new file button</vt:lpstr>
      <vt:lpstr>Adding a load button</vt:lpstr>
      <vt:lpstr>Adding a save button</vt:lpstr>
      <vt:lpstr>Adding a save as button</vt:lpstr>
      <vt:lpstr>Test the button row</vt:lpstr>
      <vt:lpstr>Updating constraints</vt:lpstr>
      <vt:lpstr>Adding a text editor control</vt:lpstr>
      <vt:lpstr>Adding a scroll pane</vt:lpstr>
      <vt:lpstr>Test the complete UI</vt:lpstr>
      <vt:lpstr>Initialise some defaults</vt:lpstr>
      <vt:lpstr>Setting a file filter</vt:lpstr>
      <vt:lpstr>Error message dialog method</vt:lpstr>
      <vt:lpstr>Add a confirm dialog method</vt:lpstr>
      <vt:lpstr>Add a discard changes method</vt:lpstr>
      <vt:lpstr>Add a new file method</vt:lpstr>
      <vt:lpstr>Add load data method</vt:lpstr>
      <vt:lpstr>Add load data method</vt:lpstr>
      <vt:lpstr>Add load data method</vt:lpstr>
      <vt:lpstr>Add save data method</vt:lpstr>
      <vt:lpstr>Add save data method</vt:lpstr>
      <vt:lpstr>Add method to show a save as dialog</vt:lpstr>
      <vt:lpstr>Removing TODO comments</vt:lpstr>
      <vt:lpstr>Removing TODO comments</vt:lpstr>
      <vt:lpstr>Removing TODO comments</vt:lpstr>
      <vt:lpstr>Removing TODO comments</vt:lpstr>
      <vt:lpstr>Removing TODO comments</vt:lpstr>
      <vt:lpstr>Removing TODO comments</vt:lpstr>
      <vt:lpstr>Removing TODO comments</vt:lpstr>
      <vt:lpstr>Removing TODO comments</vt:lpstr>
      <vt:lpstr>Test the complete application</vt:lpstr>
      <vt:lpstr>Project Summary    </vt:lpstr>
      <vt:lpstr>This session has covered a lot</vt:lpstr>
      <vt:lpstr>Unstructured data</vt:lpstr>
      <vt:lpstr>Session recap…</vt:lpstr>
      <vt:lpstr>Any questions?</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17: Web Development Introduction</dc:title>
  <dc:creator>Gwyn&amp;Xiao</dc:creator>
  <cp:lastModifiedBy>Andrew Green</cp:lastModifiedBy>
  <cp:revision>172</cp:revision>
  <dcterms:created xsi:type="dcterms:W3CDTF">2010-09-12T20:40:41Z</dcterms:created>
  <dcterms:modified xsi:type="dcterms:W3CDTF">2022-07-01T09:23:49Z</dcterms:modified>
</cp:coreProperties>
</file>