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notesSlides/notesSlide9.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notesSlides/notesSlide7.xml" ContentType="application/vnd.openxmlformats-officedocument.presentationml.notesSlide+xml"/>
  <Override PartName="/ppt/diagrams/quickStyle9.xml" ContentType="application/vnd.openxmlformats-officedocument.drawingml.diagramStyle+xml"/>
  <Override PartName="/ppt/diagrams/quickStyle11.xml" ContentType="application/vnd.openxmlformats-officedocument.drawingml.diagramStyl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quickStyle6.xml" ContentType="application/vnd.openxmlformats-officedocument.drawingml.diagramStyle+xml"/>
  <Override PartName="/ppt/diagrams/quickStyle7.xml" ContentType="application/vnd.openxmlformats-officedocument.drawingml.diagramStyle+xml"/>
  <Override PartName="/ppt/diagrams/layout11.xml" ContentType="application/vnd.openxmlformats-officedocument.drawingml.diagram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diagrams/layout8.xml" ContentType="application/vnd.openxmlformats-officedocument.drawingml.diagram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notesSlides/notesSlide8.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notesSlides/notesSlide6.xml" ContentType="application/vnd.openxmlformats-officedocument.presentationml.notesSlide+xml"/>
  <Override PartName="/ppt/diagrams/quickStyle8.xml" ContentType="application/vnd.openxmlformats-officedocument.drawingml.diagramStyle+xml"/>
  <Override PartName="/ppt/diagrams/quickStyle10.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2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3.xml.rels><?xml version="1.0" encoding="UTF-8" standalone="yes"?>
<Relationships xmlns="http://schemas.openxmlformats.org/package/2006/relationships"><Relationship Id="rId1" Type="http://schemas.openxmlformats.org/officeDocument/2006/relationships/image" Target="../media/image1.jpeg"/></Relationships>
</file>

<file path=ppt/diagrams/_rels/data7.xml.rels><?xml version="1.0" encoding="UTF-8" standalone="yes"?>
<Relationships xmlns="http://schemas.openxmlformats.org/package/2006/relationships"><Relationship Id="rId1" Type="http://schemas.openxmlformats.org/officeDocument/2006/relationships/image" Target="../media/image2.png"/></Relationships>
</file>

<file path=ppt/diagrams/_rels/data8.xml.rels><?xml version="1.0" encoding="UTF-8" standalone="yes"?>
<Relationships xmlns="http://schemas.openxmlformats.org/package/2006/relationships"><Relationship Id="rId3" Type="http://schemas.openxmlformats.org/officeDocument/2006/relationships/hyperlink" Target="http://www.youtube.com/watch?v=2ERzHzg9Hrw" TargetMode="External"/><Relationship Id="rId2" Type="http://schemas.openxmlformats.org/officeDocument/2006/relationships/hyperlink" Target="http://www.youtube.com/watch?v=eSraEkgdRfM" TargetMode="External"/><Relationship Id="rId1" Type="http://schemas.openxmlformats.org/officeDocument/2006/relationships/hyperlink" Target="http://www.youtube.com/watch?v=HE6Y0iEuXMQ" TargetMode="External"/></Relationships>
</file>

<file path=ppt/diagrams/_rels/data9.xml.rels><?xml version="1.0" encoding="UTF-8" standalone="yes"?>
<Relationships xmlns="http://schemas.openxmlformats.org/package/2006/relationships"><Relationship Id="rId2" Type="http://schemas.openxmlformats.org/officeDocument/2006/relationships/hyperlink" Target="http://www.youtube.com/watch?v=qzK2XITThZM" TargetMode="External"/><Relationship Id="rId1" Type="http://schemas.openxmlformats.org/officeDocument/2006/relationships/hyperlink" Target="http://www.youtube.com/watch?v=dXzYoKtRqPg" TargetMode="Externa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BFF467-5AF3-4C3A-9936-2F7148200D7D}" type="doc">
      <dgm:prSet loTypeId="urn:microsoft.com/office/officeart/2005/8/layout/vList2" loCatId="list" qsTypeId="urn:microsoft.com/office/officeart/2005/8/quickstyle/3d2" qsCatId="3D" csTypeId="urn:microsoft.com/office/officeart/2005/8/colors/colorful3" csCatId="colorful"/>
      <dgm:spPr/>
      <dgm:t>
        <a:bodyPr/>
        <a:lstStyle/>
        <a:p>
          <a:endParaRPr lang="en-GB"/>
        </a:p>
      </dgm:t>
    </dgm:pt>
    <dgm:pt modelId="{50F21FD4-4326-41AF-A3E0-246B38ADB1B0}">
      <dgm:prSet/>
      <dgm:spPr/>
      <dgm:t>
        <a:bodyPr/>
        <a:lstStyle/>
        <a:p>
          <a:pPr rtl="0"/>
          <a:r>
            <a:rPr lang="en-GB" dirty="0" smtClean="0"/>
            <a:t>Construction and the Environment</a:t>
          </a:r>
          <a:endParaRPr lang="en-GB" dirty="0"/>
        </a:p>
      </dgm:t>
    </dgm:pt>
    <dgm:pt modelId="{B0E1CDA4-59FE-4720-BBA7-3C0F721ACA85}" type="parTrans" cxnId="{8B6F1597-8F0C-4276-ADBA-6190CEF3054A}">
      <dgm:prSet/>
      <dgm:spPr/>
      <dgm:t>
        <a:bodyPr/>
        <a:lstStyle/>
        <a:p>
          <a:endParaRPr lang="en-GB"/>
        </a:p>
      </dgm:t>
    </dgm:pt>
    <dgm:pt modelId="{354736D9-31AD-4BC9-A7C0-858B5A8DCF26}" type="sibTrans" cxnId="{8B6F1597-8F0C-4276-ADBA-6190CEF3054A}">
      <dgm:prSet/>
      <dgm:spPr/>
      <dgm:t>
        <a:bodyPr/>
        <a:lstStyle/>
        <a:p>
          <a:endParaRPr lang="en-GB"/>
        </a:p>
      </dgm:t>
    </dgm:pt>
    <dgm:pt modelId="{EB574673-A611-44CF-A238-C868C1CBE158}" type="pres">
      <dgm:prSet presAssocID="{C5BFF467-5AF3-4C3A-9936-2F7148200D7D}" presName="linear" presStyleCnt="0">
        <dgm:presLayoutVars>
          <dgm:animLvl val="lvl"/>
          <dgm:resizeHandles val="exact"/>
        </dgm:presLayoutVars>
      </dgm:prSet>
      <dgm:spPr/>
    </dgm:pt>
    <dgm:pt modelId="{AD0EC3F1-D346-4B9B-97D2-0B4CA0E677FC}" type="pres">
      <dgm:prSet presAssocID="{50F21FD4-4326-41AF-A3E0-246B38ADB1B0}" presName="parentText" presStyleLbl="node1" presStyleIdx="0" presStyleCnt="1">
        <dgm:presLayoutVars>
          <dgm:chMax val="0"/>
          <dgm:bulletEnabled val="1"/>
        </dgm:presLayoutVars>
      </dgm:prSet>
      <dgm:spPr/>
    </dgm:pt>
  </dgm:ptLst>
  <dgm:cxnLst>
    <dgm:cxn modelId="{8B6F1597-8F0C-4276-ADBA-6190CEF3054A}" srcId="{C5BFF467-5AF3-4C3A-9936-2F7148200D7D}" destId="{50F21FD4-4326-41AF-A3E0-246B38ADB1B0}" srcOrd="0" destOrd="0" parTransId="{B0E1CDA4-59FE-4720-BBA7-3C0F721ACA85}" sibTransId="{354736D9-31AD-4BC9-A7C0-858B5A8DCF26}"/>
    <dgm:cxn modelId="{C44D6BD4-2198-40F6-BEA6-9B21A0B120E0}" type="presOf" srcId="{C5BFF467-5AF3-4C3A-9936-2F7148200D7D}" destId="{EB574673-A611-44CF-A238-C868C1CBE158}" srcOrd="0" destOrd="0" presId="urn:microsoft.com/office/officeart/2005/8/layout/vList2"/>
    <dgm:cxn modelId="{D42120CF-61AD-475D-ACB5-43841E299C2F}" type="presOf" srcId="{50F21FD4-4326-41AF-A3E0-246B38ADB1B0}" destId="{AD0EC3F1-D346-4B9B-97D2-0B4CA0E677FC}" srcOrd="0" destOrd="0" presId="urn:microsoft.com/office/officeart/2005/8/layout/vList2"/>
    <dgm:cxn modelId="{2BB7C034-5D4E-48CD-9953-7A7E41427C0E}" type="presParOf" srcId="{EB574673-A611-44CF-A238-C868C1CBE158}" destId="{AD0EC3F1-D346-4B9B-97D2-0B4CA0E677FC}" srcOrd="0" destOrd="0" presId="urn:microsoft.com/office/officeart/2005/8/layout/vList2"/>
  </dgm:cxnLst>
  <dgm:bg/>
  <dgm:whole/>
</dgm:dataModel>
</file>

<file path=ppt/diagrams/data10.xml><?xml version="1.0" encoding="utf-8"?>
<dgm:dataModel xmlns:dgm="http://schemas.openxmlformats.org/drawingml/2006/diagram" xmlns:a="http://schemas.openxmlformats.org/drawingml/2006/main">
  <dgm:ptLst>
    <dgm:pt modelId="{EDA70E5E-5356-470C-B46D-03A5935C53F5}" type="doc">
      <dgm:prSet loTypeId="urn:microsoft.com/office/officeart/2005/8/layout/vList2" loCatId="list" qsTypeId="urn:microsoft.com/office/officeart/2005/8/quickstyle/3d2" qsCatId="3D" csTypeId="urn:microsoft.com/office/officeart/2005/8/colors/accent1_2" csCatId="accent1"/>
      <dgm:spPr/>
      <dgm:t>
        <a:bodyPr/>
        <a:lstStyle/>
        <a:p>
          <a:endParaRPr lang="en-GB"/>
        </a:p>
      </dgm:t>
    </dgm:pt>
    <dgm:pt modelId="{69874F41-06BF-4657-9168-81114355D590}">
      <dgm:prSet/>
      <dgm:spPr/>
      <dgm:t>
        <a:bodyPr/>
        <a:lstStyle/>
        <a:p>
          <a:pPr rtl="0"/>
          <a:r>
            <a:rPr lang="en-GB" dirty="0" smtClean="0"/>
            <a:t>Tip -  Online BTEC Book</a:t>
          </a:r>
          <a:endParaRPr lang="en-GB" dirty="0"/>
        </a:p>
      </dgm:t>
    </dgm:pt>
    <dgm:pt modelId="{3635EE50-6A20-4F24-82DB-1BA0FFD7E1A6}" type="parTrans" cxnId="{43BAB4A7-9E96-4919-ADB7-3E26400F1B6E}">
      <dgm:prSet/>
      <dgm:spPr/>
      <dgm:t>
        <a:bodyPr/>
        <a:lstStyle/>
        <a:p>
          <a:endParaRPr lang="en-GB"/>
        </a:p>
      </dgm:t>
    </dgm:pt>
    <dgm:pt modelId="{B3D6930B-7E4B-4801-A19E-4097D63BA40A}" type="sibTrans" cxnId="{43BAB4A7-9E96-4919-ADB7-3E26400F1B6E}">
      <dgm:prSet/>
      <dgm:spPr/>
      <dgm:t>
        <a:bodyPr/>
        <a:lstStyle/>
        <a:p>
          <a:endParaRPr lang="en-GB"/>
        </a:p>
      </dgm:t>
    </dgm:pt>
    <dgm:pt modelId="{C85ADE31-3E7E-4BBD-B739-B76426F0F586}" type="pres">
      <dgm:prSet presAssocID="{EDA70E5E-5356-470C-B46D-03A5935C53F5}" presName="linear" presStyleCnt="0">
        <dgm:presLayoutVars>
          <dgm:animLvl val="lvl"/>
          <dgm:resizeHandles val="exact"/>
        </dgm:presLayoutVars>
      </dgm:prSet>
      <dgm:spPr/>
    </dgm:pt>
    <dgm:pt modelId="{C7C7C9A2-F39B-4F1A-9721-9E80B5DD5304}" type="pres">
      <dgm:prSet presAssocID="{69874F41-06BF-4657-9168-81114355D590}" presName="parentText" presStyleLbl="node1" presStyleIdx="0" presStyleCnt="1">
        <dgm:presLayoutVars>
          <dgm:chMax val="0"/>
          <dgm:bulletEnabled val="1"/>
        </dgm:presLayoutVars>
      </dgm:prSet>
      <dgm:spPr/>
    </dgm:pt>
  </dgm:ptLst>
  <dgm:cxnLst>
    <dgm:cxn modelId="{F01D9698-20DF-4CF5-A98B-99C33AF14F49}" type="presOf" srcId="{69874F41-06BF-4657-9168-81114355D590}" destId="{C7C7C9A2-F39B-4F1A-9721-9E80B5DD5304}" srcOrd="0" destOrd="0" presId="urn:microsoft.com/office/officeart/2005/8/layout/vList2"/>
    <dgm:cxn modelId="{6C06882C-2EBF-45A7-A60A-D0EA1245A2D7}" type="presOf" srcId="{EDA70E5E-5356-470C-B46D-03A5935C53F5}" destId="{C85ADE31-3E7E-4BBD-B739-B76426F0F586}" srcOrd="0" destOrd="0" presId="urn:microsoft.com/office/officeart/2005/8/layout/vList2"/>
    <dgm:cxn modelId="{43BAB4A7-9E96-4919-ADB7-3E26400F1B6E}" srcId="{EDA70E5E-5356-470C-B46D-03A5935C53F5}" destId="{69874F41-06BF-4657-9168-81114355D590}" srcOrd="0" destOrd="0" parTransId="{3635EE50-6A20-4F24-82DB-1BA0FFD7E1A6}" sibTransId="{B3D6930B-7E4B-4801-A19E-4097D63BA40A}"/>
    <dgm:cxn modelId="{01D362E1-05CC-4562-86E4-87CC39D0D2F9}" type="presParOf" srcId="{C85ADE31-3E7E-4BBD-B739-B76426F0F586}" destId="{C7C7C9A2-F39B-4F1A-9721-9E80B5DD5304}" srcOrd="0" destOrd="0" presId="urn:microsoft.com/office/officeart/2005/8/layout/vList2"/>
  </dgm:cxnLst>
  <dgm:bg/>
  <dgm:whole/>
</dgm:dataModel>
</file>

<file path=ppt/diagrams/data11.xml><?xml version="1.0" encoding="utf-8"?>
<dgm:dataModel xmlns:dgm="http://schemas.openxmlformats.org/drawingml/2006/diagram" xmlns:a="http://schemas.openxmlformats.org/drawingml/2006/main">
  <dgm:ptLst>
    <dgm:pt modelId="{110656A8-C3C5-4ED7-9412-FE220578118A}" type="doc">
      <dgm:prSet loTypeId="urn:microsoft.com/office/officeart/2005/8/layout/hProcess9" loCatId="process" qsTypeId="urn:microsoft.com/office/officeart/2005/8/quickstyle/3d2" qsCatId="3D" csTypeId="urn:microsoft.com/office/officeart/2005/8/colors/accent0_3" csCatId="mainScheme"/>
      <dgm:spPr/>
      <dgm:t>
        <a:bodyPr/>
        <a:lstStyle/>
        <a:p>
          <a:endParaRPr lang="en-GB"/>
        </a:p>
      </dgm:t>
    </dgm:pt>
    <dgm:pt modelId="{DF875B7A-1F1D-43FB-BE1B-833AC02DA129}">
      <dgm:prSet/>
      <dgm:spPr/>
      <dgm:t>
        <a:bodyPr/>
        <a:lstStyle/>
        <a:p>
          <a:pPr rtl="0"/>
          <a:r>
            <a:rPr lang="en-GB" b="1" dirty="0" smtClean="0">
              <a:solidFill>
                <a:schemeClr val="bg1"/>
              </a:solidFill>
            </a:rPr>
            <a:t>P2 explain four different forms of global pollution arising from construction projects</a:t>
          </a:r>
          <a:endParaRPr lang="en-GB" b="1" dirty="0">
            <a:solidFill>
              <a:schemeClr val="bg1"/>
            </a:solidFill>
          </a:endParaRPr>
        </a:p>
      </dgm:t>
    </dgm:pt>
    <dgm:pt modelId="{E2181D25-B532-436E-BD64-725E5293740A}" type="parTrans" cxnId="{05023B7B-A50F-452B-A584-98BC4CBC92D3}">
      <dgm:prSet/>
      <dgm:spPr/>
      <dgm:t>
        <a:bodyPr/>
        <a:lstStyle/>
        <a:p>
          <a:endParaRPr lang="en-GB"/>
        </a:p>
      </dgm:t>
    </dgm:pt>
    <dgm:pt modelId="{F244F703-D9FD-402B-AB7E-11853C1F0114}" type="sibTrans" cxnId="{05023B7B-A50F-452B-A584-98BC4CBC92D3}">
      <dgm:prSet/>
      <dgm:spPr/>
      <dgm:t>
        <a:bodyPr/>
        <a:lstStyle/>
        <a:p>
          <a:endParaRPr lang="en-GB"/>
        </a:p>
      </dgm:t>
    </dgm:pt>
    <dgm:pt modelId="{4604B676-8503-499B-A5E3-011E0FDB939B}" type="pres">
      <dgm:prSet presAssocID="{110656A8-C3C5-4ED7-9412-FE220578118A}" presName="CompostProcess" presStyleCnt="0">
        <dgm:presLayoutVars>
          <dgm:dir/>
          <dgm:resizeHandles val="exact"/>
        </dgm:presLayoutVars>
      </dgm:prSet>
      <dgm:spPr/>
    </dgm:pt>
    <dgm:pt modelId="{5632C324-1792-4901-9042-26E4A7E6222B}" type="pres">
      <dgm:prSet presAssocID="{110656A8-C3C5-4ED7-9412-FE220578118A}" presName="arrow" presStyleLbl="bgShp" presStyleIdx="0" presStyleCnt="1"/>
      <dgm:spPr/>
    </dgm:pt>
    <dgm:pt modelId="{349928C8-03E9-437F-AD3E-C4C0CD624183}" type="pres">
      <dgm:prSet presAssocID="{110656A8-C3C5-4ED7-9412-FE220578118A}" presName="linearProcess" presStyleCnt="0"/>
      <dgm:spPr/>
    </dgm:pt>
    <dgm:pt modelId="{83CCC9B3-FD69-4CE0-94DD-596606EB9FF1}" type="pres">
      <dgm:prSet presAssocID="{DF875B7A-1F1D-43FB-BE1B-833AC02DA129}" presName="textNode" presStyleLbl="node1" presStyleIdx="0" presStyleCnt="1">
        <dgm:presLayoutVars>
          <dgm:bulletEnabled val="1"/>
        </dgm:presLayoutVars>
      </dgm:prSet>
      <dgm:spPr/>
    </dgm:pt>
  </dgm:ptLst>
  <dgm:cxnLst>
    <dgm:cxn modelId="{3330602B-2B33-4021-8257-A632CD32F5BF}" type="presOf" srcId="{DF875B7A-1F1D-43FB-BE1B-833AC02DA129}" destId="{83CCC9B3-FD69-4CE0-94DD-596606EB9FF1}" srcOrd="0" destOrd="0" presId="urn:microsoft.com/office/officeart/2005/8/layout/hProcess9"/>
    <dgm:cxn modelId="{50D9C7C6-7532-44F4-97A1-7BF2A983A54F}" type="presOf" srcId="{110656A8-C3C5-4ED7-9412-FE220578118A}" destId="{4604B676-8503-499B-A5E3-011E0FDB939B}" srcOrd="0" destOrd="0" presId="urn:microsoft.com/office/officeart/2005/8/layout/hProcess9"/>
    <dgm:cxn modelId="{05023B7B-A50F-452B-A584-98BC4CBC92D3}" srcId="{110656A8-C3C5-4ED7-9412-FE220578118A}" destId="{DF875B7A-1F1D-43FB-BE1B-833AC02DA129}" srcOrd="0" destOrd="0" parTransId="{E2181D25-B532-436E-BD64-725E5293740A}" sibTransId="{F244F703-D9FD-402B-AB7E-11853C1F0114}"/>
    <dgm:cxn modelId="{C60A3E23-BCFE-4458-883C-374CEF0B5C6E}" type="presParOf" srcId="{4604B676-8503-499B-A5E3-011E0FDB939B}" destId="{5632C324-1792-4901-9042-26E4A7E6222B}" srcOrd="0" destOrd="0" presId="urn:microsoft.com/office/officeart/2005/8/layout/hProcess9"/>
    <dgm:cxn modelId="{A033C2FE-435D-4920-96D9-0A5794ABB3F8}" type="presParOf" srcId="{4604B676-8503-499B-A5E3-011E0FDB939B}" destId="{349928C8-03E9-437F-AD3E-C4C0CD624183}" srcOrd="1" destOrd="0" presId="urn:microsoft.com/office/officeart/2005/8/layout/hProcess9"/>
    <dgm:cxn modelId="{83B488F4-7CD3-4EE0-83AF-FCDA619347FF}" type="presParOf" srcId="{349928C8-03E9-437F-AD3E-C4C0CD624183}" destId="{83CCC9B3-FD69-4CE0-94DD-596606EB9FF1}" srcOrd="0" destOrd="0" presId="urn:microsoft.com/office/officeart/2005/8/layout/hProcess9"/>
  </dgm:cxnLst>
  <dgm:bg/>
  <dgm:whole/>
</dgm:dataModel>
</file>

<file path=ppt/diagrams/data2.xml><?xml version="1.0" encoding="utf-8"?>
<dgm:dataModel xmlns:dgm="http://schemas.openxmlformats.org/drawingml/2006/diagram" xmlns:a="http://schemas.openxmlformats.org/drawingml/2006/main">
  <dgm:ptLst>
    <dgm:pt modelId="{A6C7C10B-2D84-4176-A34D-87B15C6E10EA}" type="doc">
      <dgm:prSet loTypeId="urn:microsoft.com/office/officeart/2005/8/layout/vList2" loCatId="list" qsTypeId="urn:microsoft.com/office/officeart/2005/8/quickstyle/3d2" qsCatId="3D" csTypeId="urn:microsoft.com/office/officeart/2005/8/colors/accent6_2" csCatId="accent6"/>
      <dgm:spPr/>
      <dgm:t>
        <a:bodyPr/>
        <a:lstStyle/>
        <a:p>
          <a:endParaRPr lang="en-GB"/>
        </a:p>
      </dgm:t>
    </dgm:pt>
    <dgm:pt modelId="{51545866-EA41-4823-BDD1-2ED7FE4A97C8}">
      <dgm:prSet/>
      <dgm:spPr/>
      <dgm:t>
        <a:bodyPr/>
        <a:lstStyle/>
        <a:p>
          <a:pPr rtl="0"/>
          <a:r>
            <a:rPr lang="en-GB" dirty="0" smtClean="0"/>
            <a:t>Carl James</a:t>
          </a:r>
          <a:endParaRPr lang="en-GB" dirty="0"/>
        </a:p>
      </dgm:t>
    </dgm:pt>
    <dgm:pt modelId="{A52F3160-EA3A-4682-AB31-97425F723FA8}" type="parTrans" cxnId="{58F0B007-2227-47D0-918C-07B6B31FC421}">
      <dgm:prSet/>
      <dgm:spPr/>
      <dgm:t>
        <a:bodyPr/>
        <a:lstStyle/>
        <a:p>
          <a:endParaRPr lang="en-GB"/>
        </a:p>
      </dgm:t>
    </dgm:pt>
    <dgm:pt modelId="{2BD8A09D-3DA6-4584-B7DB-84BD0AE5D74A}" type="sibTrans" cxnId="{58F0B007-2227-47D0-918C-07B6B31FC421}">
      <dgm:prSet/>
      <dgm:spPr/>
      <dgm:t>
        <a:bodyPr/>
        <a:lstStyle/>
        <a:p>
          <a:endParaRPr lang="en-GB"/>
        </a:p>
      </dgm:t>
    </dgm:pt>
    <dgm:pt modelId="{95701829-B93E-4FD5-9EA3-88813025DA95}" type="pres">
      <dgm:prSet presAssocID="{A6C7C10B-2D84-4176-A34D-87B15C6E10EA}" presName="linear" presStyleCnt="0">
        <dgm:presLayoutVars>
          <dgm:animLvl val="lvl"/>
          <dgm:resizeHandles val="exact"/>
        </dgm:presLayoutVars>
      </dgm:prSet>
      <dgm:spPr/>
    </dgm:pt>
    <dgm:pt modelId="{D4A7DC16-40AE-41B7-9F89-B7B5F25BECF0}" type="pres">
      <dgm:prSet presAssocID="{51545866-EA41-4823-BDD1-2ED7FE4A97C8}" presName="parentText" presStyleLbl="node1" presStyleIdx="0" presStyleCnt="1">
        <dgm:presLayoutVars>
          <dgm:chMax val="0"/>
          <dgm:bulletEnabled val="1"/>
        </dgm:presLayoutVars>
      </dgm:prSet>
      <dgm:spPr/>
    </dgm:pt>
  </dgm:ptLst>
  <dgm:cxnLst>
    <dgm:cxn modelId="{31E1F34D-1AF4-4BCE-9141-8F0A0D0011D1}" type="presOf" srcId="{51545866-EA41-4823-BDD1-2ED7FE4A97C8}" destId="{D4A7DC16-40AE-41B7-9F89-B7B5F25BECF0}" srcOrd="0" destOrd="0" presId="urn:microsoft.com/office/officeart/2005/8/layout/vList2"/>
    <dgm:cxn modelId="{58F0B007-2227-47D0-918C-07B6B31FC421}" srcId="{A6C7C10B-2D84-4176-A34D-87B15C6E10EA}" destId="{51545866-EA41-4823-BDD1-2ED7FE4A97C8}" srcOrd="0" destOrd="0" parTransId="{A52F3160-EA3A-4682-AB31-97425F723FA8}" sibTransId="{2BD8A09D-3DA6-4584-B7DB-84BD0AE5D74A}"/>
    <dgm:cxn modelId="{32596D3F-E6A6-4674-981A-0E1A11329B62}" type="presOf" srcId="{A6C7C10B-2D84-4176-A34D-87B15C6E10EA}" destId="{95701829-B93E-4FD5-9EA3-88813025DA95}" srcOrd="0" destOrd="0" presId="urn:microsoft.com/office/officeart/2005/8/layout/vList2"/>
    <dgm:cxn modelId="{43C1BD2E-33C1-4437-B27C-428DAF4AD4EA}" type="presParOf" srcId="{95701829-B93E-4FD5-9EA3-88813025DA95}" destId="{D4A7DC16-40AE-41B7-9F89-B7B5F25BECF0}" srcOrd="0" destOrd="0" presId="urn:microsoft.com/office/officeart/2005/8/layout/vList2"/>
  </dgm:cxnLst>
  <dgm:bg/>
  <dgm:whole/>
</dgm:dataModel>
</file>

<file path=ppt/diagrams/data3.xml><?xml version="1.0" encoding="utf-8"?>
<dgm:dataModel xmlns:dgm="http://schemas.openxmlformats.org/drawingml/2006/diagram" xmlns:a="http://schemas.openxmlformats.org/drawingml/2006/main">
  <dgm:ptLst>
    <dgm:pt modelId="{AE74108B-B09C-4971-AEE7-72A5E130A7C8}" type="doc">
      <dgm:prSet loTypeId="urn:microsoft.com/office/officeart/2005/8/layout/vList4" loCatId="list" qsTypeId="urn:microsoft.com/office/officeart/2005/8/quickstyle/3d2" qsCatId="3D" csTypeId="urn:microsoft.com/office/officeart/2005/8/colors/accent1_2" csCatId="accent1" phldr="1"/>
      <dgm:spPr/>
      <dgm:t>
        <a:bodyPr/>
        <a:lstStyle/>
        <a:p>
          <a:endParaRPr lang="en-GB"/>
        </a:p>
      </dgm:t>
    </dgm:pt>
    <dgm:pt modelId="{A93A592F-47B9-4519-9F73-4D75B80E1FD9}">
      <dgm:prSet/>
      <dgm:spPr/>
      <dgm:t>
        <a:bodyPr/>
        <a:lstStyle/>
        <a:p>
          <a:pPr rtl="0"/>
          <a:r>
            <a:rPr lang="en-GB" dirty="0" smtClean="0"/>
            <a:t>Introduction</a:t>
          </a:r>
          <a:endParaRPr lang="en-GB" dirty="0"/>
        </a:p>
      </dgm:t>
    </dgm:pt>
    <dgm:pt modelId="{2B7C3571-0A44-46FD-8BD7-838E80C918CA}" type="parTrans" cxnId="{D8BFCF97-C39F-42E3-834C-64AB0E0C9B3E}">
      <dgm:prSet/>
      <dgm:spPr/>
      <dgm:t>
        <a:bodyPr/>
        <a:lstStyle/>
        <a:p>
          <a:endParaRPr lang="en-GB"/>
        </a:p>
      </dgm:t>
    </dgm:pt>
    <dgm:pt modelId="{D6866392-EB5C-4AA3-B092-411F4F0002D1}" type="sibTrans" cxnId="{D8BFCF97-C39F-42E3-834C-64AB0E0C9B3E}">
      <dgm:prSet/>
      <dgm:spPr/>
      <dgm:t>
        <a:bodyPr/>
        <a:lstStyle/>
        <a:p>
          <a:endParaRPr lang="en-GB"/>
        </a:p>
      </dgm:t>
    </dgm:pt>
    <dgm:pt modelId="{6C2C67DE-3C38-4CC1-82A1-EDCF5332102D}" type="pres">
      <dgm:prSet presAssocID="{AE74108B-B09C-4971-AEE7-72A5E130A7C8}" presName="linear" presStyleCnt="0">
        <dgm:presLayoutVars>
          <dgm:dir/>
          <dgm:resizeHandles val="exact"/>
        </dgm:presLayoutVars>
      </dgm:prSet>
      <dgm:spPr/>
    </dgm:pt>
    <dgm:pt modelId="{3ABFFBA0-6087-4978-9705-749E012253CA}" type="pres">
      <dgm:prSet presAssocID="{A93A592F-47B9-4519-9F73-4D75B80E1FD9}" presName="comp" presStyleCnt="0"/>
      <dgm:spPr/>
    </dgm:pt>
    <dgm:pt modelId="{89AFD095-EE16-43BE-9824-1437C4B48B02}" type="pres">
      <dgm:prSet presAssocID="{A93A592F-47B9-4519-9F73-4D75B80E1FD9}" presName="box" presStyleLbl="node1" presStyleIdx="0" presStyleCnt="1"/>
      <dgm:spPr/>
    </dgm:pt>
    <dgm:pt modelId="{C30E722B-F37A-40D8-9E92-97E5949C12B7}" type="pres">
      <dgm:prSet presAssocID="{A93A592F-47B9-4519-9F73-4D75B80E1FD9}" presName="img" presStyleLbl="fgImgPlace1" presStyleIdx="0" presStyleCnt="1" custScaleX="108332" custScaleY="125000"/>
      <dgm:spPr>
        <a:blipFill rotWithShape="0">
          <a:blip xmlns:r="http://schemas.openxmlformats.org/officeDocument/2006/relationships" r:embed="rId1"/>
          <a:stretch>
            <a:fillRect/>
          </a:stretch>
        </a:blipFill>
      </dgm:spPr>
    </dgm:pt>
    <dgm:pt modelId="{0205CEF0-311C-4018-BEC6-24FD890B2943}" type="pres">
      <dgm:prSet presAssocID="{A93A592F-47B9-4519-9F73-4D75B80E1FD9}" presName="text" presStyleLbl="node1" presStyleIdx="0" presStyleCnt="1">
        <dgm:presLayoutVars>
          <dgm:bulletEnabled val="1"/>
        </dgm:presLayoutVars>
      </dgm:prSet>
      <dgm:spPr/>
    </dgm:pt>
  </dgm:ptLst>
  <dgm:cxnLst>
    <dgm:cxn modelId="{971AEA2C-579E-4699-A887-BEBF6603B6A8}" type="presOf" srcId="{A93A592F-47B9-4519-9F73-4D75B80E1FD9}" destId="{0205CEF0-311C-4018-BEC6-24FD890B2943}" srcOrd="1" destOrd="0" presId="urn:microsoft.com/office/officeart/2005/8/layout/vList4"/>
    <dgm:cxn modelId="{D8BFCF97-C39F-42E3-834C-64AB0E0C9B3E}" srcId="{AE74108B-B09C-4971-AEE7-72A5E130A7C8}" destId="{A93A592F-47B9-4519-9F73-4D75B80E1FD9}" srcOrd="0" destOrd="0" parTransId="{2B7C3571-0A44-46FD-8BD7-838E80C918CA}" sibTransId="{D6866392-EB5C-4AA3-B092-411F4F0002D1}"/>
    <dgm:cxn modelId="{8F81230F-5B48-490A-BB16-5884B58A3DD1}" type="presOf" srcId="{AE74108B-B09C-4971-AEE7-72A5E130A7C8}" destId="{6C2C67DE-3C38-4CC1-82A1-EDCF5332102D}" srcOrd="0" destOrd="0" presId="urn:microsoft.com/office/officeart/2005/8/layout/vList4"/>
    <dgm:cxn modelId="{2C40349C-9901-433B-822E-4C6FAF77AFAC}" type="presOf" srcId="{A93A592F-47B9-4519-9F73-4D75B80E1FD9}" destId="{89AFD095-EE16-43BE-9824-1437C4B48B02}" srcOrd="0" destOrd="0" presId="urn:microsoft.com/office/officeart/2005/8/layout/vList4"/>
    <dgm:cxn modelId="{DAA500A6-96CB-4117-AD93-D8BB051CB4A6}" type="presParOf" srcId="{6C2C67DE-3C38-4CC1-82A1-EDCF5332102D}" destId="{3ABFFBA0-6087-4978-9705-749E012253CA}" srcOrd="0" destOrd="0" presId="urn:microsoft.com/office/officeart/2005/8/layout/vList4"/>
    <dgm:cxn modelId="{013085F2-1703-4A8D-A965-986AE6CE7EF1}" type="presParOf" srcId="{3ABFFBA0-6087-4978-9705-749E012253CA}" destId="{89AFD095-EE16-43BE-9824-1437C4B48B02}" srcOrd="0" destOrd="0" presId="urn:microsoft.com/office/officeart/2005/8/layout/vList4"/>
    <dgm:cxn modelId="{1E9D3C52-A833-4CED-BB7C-61931474F1E9}" type="presParOf" srcId="{3ABFFBA0-6087-4978-9705-749E012253CA}" destId="{C30E722B-F37A-40D8-9E92-97E5949C12B7}" srcOrd="1" destOrd="0" presId="urn:microsoft.com/office/officeart/2005/8/layout/vList4"/>
    <dgm:cxn modelId="{EA577AB1-87C5-48C3-AC67-F544E1F4E2B6}" type="presParOf" srcId="{3ABFFBA0-6087-4978-9705-749E012253CA}" destId="{0205CEF0-311C-4018-BEC6-24FD890B2943}" srcOrd="2" destOrd="0" presId="urn:microsoft.com/office/officeart/2005/8/layout/vList4"/>
  </dgm:cxnLst>
  <dgm:bg/>
  <dgm:whole/>
</dgm:dataModel>
</file>

<file path=ppt/diagrams/data4.xml><?xml version="1.0" encoding="utf-8"?>
<dgm:dataModel xmlns:dgm="http://schemas.openxmlformats.org/drawingml/2006/diagram" xmlns:a="http://schemas.openxmlformats.org/drawingml/2006/main">
  <dgm:ptLst>
    <dgm:pt modelId="{CFEA3587-D159-474B-A093-139012340176}" type="doc">
      <dgm:prSet loTypeId="urn:microsoft.com/office/officeart/2005/8/layout/hProcess9" loCatId="process" qsTypeId="urn:microsoft.com/office/officeart/2005/8/quickstyle/3d2" qsCatId="3D" csTypeId="urn:microsoft.com/office/officeart/2005/8/colors/colorful1" csCatId="colorful"/>
      <dgm:spPr/>
      <dgm:t>
        <a:bodyPr/>
        <a:lstStyle/>
        <a:p>
          <a:endParaRPr lang="en-GB"/>
        </a:p>
      </dgm:t>
    </dgm:pt>
    <dgm:pt modelId="{2E708820-7E92-49CB-96DB-F0446BB4360E}">
      <dgm:prSet/>
      <dgm:spPr/>
      <dgm:t>
        <a:bodyPr/>
        <a:lstStyle/>
        <a:p>
          <a:pPr rtl="0"/>
          <a:r>
            <a:rPr lang="en-GB" dirty="0" smtClean="0"/>
            <a:t>Global warming is changing our environment. To reduce its effects, environment legislation in the UK – including current Building Regulations – is changing too. Domestic and commercial construction has now to be much more thermally efficient in order to save energy in the long term.</a:t>
          </a:r>
          <a:endParaRPr lang="en-GB" dirty="0"/>
        </a:p>
      </dgm:t>
    </dgm:pt>
    <dgm:pt modelId="{0983C450-0EF4-47E2-B0BC-4504BE37CFC1}" type="parTrans" cxnId="{3A4BCC23-892A-4812-8D49-5753405DC8CE}">
      <dgm:prSet/>
      <dgm:spPr/>
      <dgm:t>
        <a:bodyPr/>
        <a:lstStyle/>
        <a:p>
          <a:endParaRPr lang="en-GB"/>
        </a:p>
      </dgm:t>
    </dgm:pt>
    <dgm:pt modelId="{A09536ED-7F38-4530-AD46-102966468B5D}" type="sibTrans" cxnId="{3A4BCC23-892A-4812-8D49-5753405DC8CE}">
      <dgm:prSet/>
      <dgm:spPr/>
      <dgm:t>
        <a:bodyPr/>
        <a:lstStyle/>
        <a:p>
          <a:endParaRPr lang="en-GB"/>
        </a:p>
      </dgm:t>
    </dgm:pt>
    <dgm:pt modelId="{048BB5D2-4F2E-4E65-8F7C-A4E085655F42}" type="pres">
      <dgm:prSet presAssocID="{CFEA3587-D159-474B-A093-139012340176}" presName="CompostProcess" presStyleCnt="0">
        <dgm:presLayoutVars>
          <dgm:dir/>
          <dgm:resizeHandles val="exact"/>
        </dgm:presLayoutVars>
      </dgm:prSet>
      <dgm:spPr/>
    </dgm:pt>
    <dgm:pt modelId="{5F6DCA83-1D5D-4CE9-BDDD-552366795BE0}" type="pres">
      <dgm:prSet presAssocID="{CFEA3587-D159-474B-A093-139012340176}" presName="arrow" presStyleLbl="bgShp" presStyleIdx="0" presStyleCnt="1"/>
      <dgm:spPr/>
    </dgm:pt>
    <dgm:pt modelId="{71F5420B-D7F3-4FAC-B3FB-E326EBA7E439}" type="pres">
      <dgm:prSet presAssocID="{CFEA3587-D159-474B-A093-139012340176}" presName="linearProcess" presStyleCnt="0"/>
      <dgm:spPr/>
    </dgm:pt>
    <dgm:pt modelId="{2E81FC12-7AAA-401A-801E-32C7C2424E30}" type="pres">
      <dgm:prSet presAssocID="{2E708820-7E92-49CB-96DB-F0446BB4360E}" presName="textNode" presStyleLbl="node1" presStyleIdx="0" presStyleCnt="1">
        <dgm:presLayoutVars>
          <dgm:bulletEnabled val="1"/>
        </dgm:presLayoutVars>
      </dgm:prSet>
      <dgm:spPr/>
    </dgm:pt>
  </dgm:ptLst>
  <dgm:cxnLst>
    <dgm:cxn modelId="{3A4BCC23-892A-4812-8D49-5753405DC8CE}" srcId="{CFEA3587-D159-474B-A093-139012340176}" destId="{2E708820-7E92-49CB-96DB-F0446BB4360E}" srcOrd="0" destOrd="0" parTransId="{0983C450-0EF4-47E2-B0BC-4504BE37CFC1}" sibTransId="{A09536ED-7F38-4530-AD46-102966468B5D}"/>
    <dgm:cxn modelId="{1150B507-3957-4835-9BA6-5EC172D7BFAE}" type="presOf" srcId="{CFEA3587-D159-474B-A093-139012340176}" destId="{048BB5D2-4F2E-4E65-8F7C-A4E085655F42}" srcOrd="0" destOrd="0" presId="urn:microsoft.com/office/officeart/2005/8/layout/hProcess9"/>
    <dgm:cxn modelId="{23D236CA-DBA1-4309-8518-CBE0C748CE75}" type="presOf" srcId="{2E708820-7E92-49CB-96DB-F0446BB4360E}" destId="{2E81FC12-7AAA-401A-801E-32C7C2424E30}" srcOrd="0" destOrd="0" presId="urn:microsoft.com/office/officeart/2005/8/layout/hProcess9"/>
    <dgm:cxn modelId="{285B47FA-2A3F-4FC1-B9D1-B4203E2DC7E0}" type="presParOf" srcId="{048BB5D2-4F2E-4E65-8F7C-A4E085655F42}" destId="{5F6DCA83-1D5D-4CE9-BDDD-552366795BE0}" srcOrd="0" destOrd="0" presId="urn:microsoft.com/office/officeart/2005/8/layout/hProcess9"/>
    <dgm:cxn modelId="{6EC355F3-0AEB-4122-B72C-040225EDAE93}" type="presParOf" srcId="{048BB5D2-4F2E-4E65-8F7C-A4E085655F42}" destId="{71F5420B-D7F3-4FAC-B3FB-E326EBA7E439}" srcOrd="1" destOrd="0" presId="urn:microsoft.com/office/officeart/2005/8/layout/hProcess9"/>
    <dgm:cxn modelId="{8FB56166-EDCC-4042-99B3-3A17BD5714D3}" type="presParOf" srcId="{71F5420B-D7F3-4FAC-B3FB-E326EBA7E439}" destId="{2E81FC12-7AAA-401A-801E-32C7C2424E30}" srcOrd="0" destOrd="0" presId="urn:microsoft.com/office/officeart/2005/8/layout/hProcess9"/>
  </dgm:cxnLst>
  <dgm:bg/>
  <dgm:whole/>
</dgm:dataModel>
</file>

<file path=ppt/diagrams/data5.xml><?xml version="1.0" encoding="utf-8"?>
<dgm:dataModel xmlns:dgm="http://schemas.openxmlformats.org/drawingml/2006/diagram" xmlns:a="http://schemas.openxmlformats.org/drawingml/2006/main">
  <dgm:ptLst>
    <dgm:pt modelId="{56DFC425-9D7A-46DB-90E8-7AA1423FD363}" type="doc">
      <dgm:prSet loTypeId="urn:microsoft.com/office/officeart/2005/8/layout/vList2" loCatId="list" qsTypeId="urn:microsoft.com/office/officeart/2005/8/quickstyle/3d2" qsCatId="3D" csTypeId="urn:microsoft.com/office/officeart/2005/8/colors/accent3_2" csCatId="accent3"/>
      <dgm:spPr/>
      <dgm:t>
        <a:bodyPr/>
        <a:lstStyle/>
        <a:p>
          <a:endParaRPr lang="en-GB"/>
        </a:p>
      </dgm:t>
    </dgm:pt>
    <dgm:pt modelId="{EF1F881A-1F1E-4C91-A36F-D272A02A8131}">
      <dgm:prSet/>
      <dgm:spPr/>
      <dgm:t>
        <a:bodyPr/>
        <a:lstStyle/>
        <a:p>
          <a:pPr rtl="0"/>
          <a:r>
            <a:rPr lang="en-GB" dirty="0" smtClean="0"/>
            <a:t>For thousands of years, we have exploited the natural resources of the world – coal, oil, gas, metals, gypsum and aggregate, to name but a few. All of these are used to produce construction materials for consumption. </a:t>
          </a:r>
          <a:endParaRPr lang="en-GB" dirty="0"/>
        </a:p>
      </dgm:t>
    </dgm:pt>
    <dgm:pt modelId="{C74040AC-E027-4B53-AEF8-7F85DEEBCE6E}" type="parTrans" cxnId="{1C2A99A6-DC19-4C65-A043-36EB67FF0FB2}">
      <dgm:prSet/>
      <dgm:spPr/>
      <dgm:t>
        <a:bodyPr/>
        <a:lstStyle/>
        <a:p>
          <a:endParaRPr lang="en-GB"/>
        </a:p>
      </dgm:t>
    </dgm:pt>
    <dgm:pt modelId="{5393E577-DFC8-47B6-8AFF-FAAB682113D2}" type="sibTrans" cxnId="{1C2A99A6-DC19-4C65-A043-36EB67FF0FB2}">
      <dgm:prSet/>
      <dgm:spPr/>
      <dgm:t>
        <a:bodyPr/>
        <a:lstStyle/>
        <a:p>
          <a:endParaRPr lang="en-GB"/>
        </a:p>
      </dgm:t>
    </dgm:pt>
    <dgm:pt modelId="{5D024C39-139C-45D3-8A08-4EFC5D908BD5}">
      <dgm:prSet/>
      <dgm:spPr/>
      <dgm:t>
        <a:bodyPr/>
        <a:lstStyle/>
        <a:p>
          <a:pPr rtl="0"/>
          <a:r>
            <a:rPr lang="en-GB" dirty="0" smtClean="0"/>
            <a:t>Today, there are many measures in place to protect the natural environment, from National Parks, to Acts of Parliament to environmentally protected green belts of land, and the efficient use of recycling techniques that save on further development of resources.</a:t>
          </a:r>
          <a:endParaRPr lang="en-GB" dirty="0"/>
        </a:p>
      </dgm:t>
    </dgm:pt>
    <dgm:pt modelId="{1C5B3228-125C-4EE0-BE54-8C4803C96EE7}" type="parTrans" cxnId="{09FB567D-BD4F-477B-B759-F023018B856A}">
      <dgm:prSet/>
      <dgm:spPr/>
      <dgm:t>
        <a:bodyPr/>
        <a:lstStyle/>
        <a:p>
          <a:endParaRPr lang="en-GB"/>
        </a:p>
      </dgm:t>
    </dgm:pt>
    <dgm:pt modelId="{C60DBC75-844C-4346-ADAA-E4EDF5A42DDF}" type="sibTrans" cxnId="{09FB567D-BD4F-477B-B759-F023018B856A}">
      <dgm:prSet/>
      <dgm:spPr/>
      <dgm:t>
        <a:bodyPr/>
        <a:lstStyle/>
        <a:p>
          <a:endParaRPr lang="en-GB"/>
        </a:p>
      </dgm:t>
    </dgm:pt>
    <dgm:pt modelId="{E28C7DAD-A5C2-40AD-BAAD-48423DAAB83F}" type="pres">
      <dgm:prSet presAssocID="{56DFC425-9D7A-46DB-90E8-7AA1423FD363}" presName="linear" presStyleCnt="0">
        <dgm:presLayoutVars>
          <dgm:animLvl val="lvl"/>
          <dgm:resizeHandles val="exact"/>
        </dgm:presLayoutVars>
      </dgm:prSet>
      <dgm:spPr/>
    </dgm:pt>
    <dgm:pt modelId="{736AD867-66F3-4208-8549-4CCA6A1DF4D9}" type="pres">
      <dgm:prSet presAssocID="{EF1F881A-1F1E-4C91-A36F-D272A02A8131}" presName="parentText" presStyleLbl="node1" presStyleIdx="0" presStyleCnt="2">
        <dgm:presLayoutVars>
          <dgm:chMax val="0"/>
          <dgm:bulletEnabled val="1"/>
        </dgm:presLayoutVars>
      </dgm:prSet>
      <dgm:spPr/>
    </dgm:pt>
    <dgm:pt modelId="{63637418-0CFB-458A-9F41-979A80B87905}" type="pres">
      <dgm:prSet presAssocID="{5393E577-DFC8-47B6-8AFF-FAAB682113D2}" presName="spacer" presStyleCnt="0"/>
      <dgm:spPr/>
    </dgm:pt>
    <dgm:pt modelId="{153F83C2-C5AF-4794-86AD-A978872C922B}" type="pres">
      <dgm:prSet presAssocID="{5D024C39-139C-45D3-8A08-4EFC5D908BD5}" presName="parentText" presStyleLbl="node1" presStyleIdx="1" presStyleCnt="2">
        <dgm:presLayoutVars>
          <dgm:chMax val="0"/>
          <dgm:bulletEnabled val="1"/>
        </dgm:presLayoutVars>
      </dgm:prSet>
      <dgm:spPr/>
    </dgm:pt>
  </dgm:ptLst>
  <dgm:cxnLst>
    <dgm:cxn modelId="{9A005325-4B95-4A64-B3D6-D99ABC8081C7}" type="presOf" srcId="{56DFC425-9D7A-46DB-90E8-7AA1423FD363}" destId="{E28C7DAD-A5C2-40AD-BAAD-48423DAAB83F}" srcOrd="0" destOrd="0" presId="urn:microsoft.com/office/officeart/2005/8/layout/vList2"/>
    <dgm:cxn modelId="{09FB567D-BD4F-477B-B759-F023018B856A}" srcId="{56DFC425-9D7A-46DB-90E8-7AA1423FD363}" destId="{5D024C39-139C-45D3-8A08-4EFC5D908BD5}" srcOrd="1" destOrd="0" parTransId="{1C5B3228-125C-4EE0-BE54-8C4803C96EE7}" sibTransId="{C60DBC75-844C-4346-ADAA-E4EDF5A42DDF}"/>
    <dgm:cxn modelId="{1C2A99A6-DC19-4C65-A043-36EB67FF0FB2}" srcId="{56DFC425-9D7A-46DB-90E8-7AA1423FD363}" destId="{EF1F881A-1F1E-4C91-A36F-D272A02A8131}" srcOrd="0" destOrd="0" parTransId="{C74040AC-E027-4B53-AEF8-7F85DEEBCE6E}" sibTransId="{5393E577-DFC8-47B6-8AFF-FAAB682113D2}"/>
    <dgm:cxn modelId="{AC7F2156-9588-40A1-8F91-D2CF82D3B3A9}" type="presOf" srcId="{EF1F881A-1F1E-4C91-A36F-D272A02A8131}" destId="{736AD867-66F3-4208-8549-4CCA6A1DF4D9}" srcOrd="0" destOrd="0" presId="urn:microsoft.com/office/officeart/2005/8/layout/vList2"/>
    <dgm:cxn modelId="{DC24AC1A-0A54-42B7-BD2C-5CF037C32DD9}" type="presOf" srcId="{5D024C39-139C-45D3-8A08-4EFC5D908BD5}" destId="{153F83C2-C5AF-4794-86AD-A978872C922B}" srcOrd="0" destOrd="0" presId="urn:microsoft.com/office/officeart/2005/8/layout/vList2"/>
    <dgm:cxn modelId="{604917FC-5722-42F6-9A91-726227596C7C}" type="presParOf" srcId="{E28C7DAD-A5C2-40AD-BAAD-48423DAAB83F}" destId="{736AD867-66F3-4208-8549-4CCA6A1DF4D9}" srcOrd="0" destOrd="0" presId="urn:microsoft.com/office/officeart/2005/8/layout/vList2"/>
    <dgm:cxn modelId="{2F31E50F-3341-4857-8E4B-2262BF8F69BB}" type="presParOf" srcId="{E28C7DAD-A5C2-40AD-BAAD-48423DAAB83F}" destId="{63637418-0CFB-458A-9F41-979A80B87905}" srcOrd="1" destOrd="0" presId="urn:microsoft.com/office/officeart/2005/8/layout/vList2"/>
    <dgm:cxn modelId="{ACDB298B-83F1-43AE-AA89-9FCB08C23997}" type="presParOf" srcId="{E28C7DAD-A5C2-40AD-BAAD-48423DAAB83F}" destId="{153F83C2-C5AF-4794-86AD-A978872C922B}" srcOrd="2" destOrd="0" presId="urn:microsoft.com/office/officeart/2005/8/layout/vList2"/>
  </dgm:cxnLst>
  <dgm:bg/>
  <dgm:whole/>
</dgm:dataModel>
</file>

<file path=ppt/diagrams/data6.xml><?xml version="1.0" encoding="utf-8"?>
<dgm:dataModel xmlns:dgm="http://schemas.openxmlformats.org/drawingml/2006/diagram" xmlns:a="http://schemas.openxmlformats.org/drawingml/2006/main">
  <dgm:ptLst>
    <dgm:pt modelId="{B7FF6939-A1DA-41AB-9859-E0042933B034}" type="doc">
      <dgm:prSet loTypeId="urn:microsoft.com/office/officeart/2005/8/layout/hProcess9" loCatId="process" qsTypeId="urn:microsoft.com/office/officeart/2005/8/quickstyle/3d2" qsCatId="3D" csTypeId="urn:microsoft.com/office/officeart/2005/8/colors/accent4_2" csCatId="accent4" phldr="1"/>
      <dgm:spPr/>
      <dgm:t>
        <a:bodyPr/>
        <a:lstStyle/>
        <a:p>
          <a:endParaRPr lang="en-GB"/>
        </a:p>
      </dgm:t>
    </dgm:pt>
    <dgm:pt modelId="{1DF4AEC7-E0A7-4F1A-80C5-C7EB048A3119}">
      <dgm:prSet/>
      <dgm:spPr/>
      <dgm:t>
        <a:bodyPr/>
        <a:lstStyle/>
        <a:p>
          <a:pPr rtl="0"/>
          <a:r>
            <a:rPr lang="en-GB" b="1" dirty="0" smtClean="0"/>
            <a:t>A large plot of land has come on to the market and has obtained outline planning consent for housing development. You live in a local village adjacent to this land and are a parish councillor. </a:t>
          </a:r>
          <a:endParaRPr lang="en-GB" b="1" dirty="0"/>
        </a:p>
      </dgm:t>
    </dgm:pt>
    <dgm:pt modelId="{7484D3F6-0318-481A-BB01-48091B8FC766}" type="parTrans" cxnId="{C472A8F4-E8D0-4D21-8635-2F18B27BD327}">
      <dgm:prSet/>
      <dgm:spPr/>
      <dgm:t>
        <a:bodyPr/>
        <a:lstStyle/>
        <a:p>
          <a:endParaRPr lang="en-GB"/>
        </a:p>
      </dgm:t>
    </dgm:pt>
    <dgm:pt modelId="{4764C4D9-BC5B-4CB4-91C6-819A8D4E4764}" type="sibTrans" cxnId="{C472A8F4-E8D0-4D21-8635-2F18B27BD327}">
      <dgm:prSet/>
      <dgm:spPr/>
      <dgm:t>
        <a:bodyPr/>
        <a:lstStyle/>
        <a:p>
          <a:endParaRPr lang="en-GB"/>
        </a:p>
      </dgm:t>
    </dgm:pt>
    <dgm:pt modelId="{2FEF2D99-852C-45A2-A5F0-FF1248AEACFF}">
      <dgm:prSet/>
      <dgm:spPr/>
      <dgm:t>
        <a:bodyPr/>
        <a:lstStyle/>
        <a:p>
          <a:pPr rtl="0"/>
          <a:r>
            <a:rPr lang="en-GB" b="1" dirty="0" smtClean="0"/>
            <a:t>The community is outraged at the decision to allow development on this piece of unspoilt, green landscape. In order to help fight an objection to full planning consent, you have been asked to identify and describe the features of the natural environment that must be considered at the planning stage, which could be used to defend development. List Six features of the natural environment with descriptions against each. P1</a:t>
          </a:r>
          <a:endParaRPr lang="en-GB" b="1" dirty="0"/>
        </a:p>
      </dgm:t>
    </dgm:pt>
    <dgm:pt modelId="{C9052D24-EC08-43FF-9AD9-ACAB85E0F28F}" type="parTrans" cxnId="{7D4DB6A0-298A-4E1A-BA52-89F2991108F7}">
      <dgm:prSet/>
      <dgm:spPr/>
      <dgm:t>
        <a:bodyPr/>
        <a:lstStyle/>
        <a:p>
          <a:endParaRPr lang="en-GB"/>
        </a:p>
      </dgm:t>
    </dgm:pt>
    <dgm:pt modelId="{12391168-8B50-4091-84EA-755B5C227D0B}" type="sibTrans" cxnId="{7D4DB6A0-298A-4E1A-BA52-89F2991108F7}">
      <dgm:prSet/>
      <dgm:spPr/>
      <dgm:t>
        <a:bodyPr/>
        <a:lstStyle/>
        <a:p>
          <a:endParaRPr lang="en-GB"/>
        </a:p>
      </dgm:t>
    </dgm:pt>
    <dgm:pt modelId="{688247FA-5A17-410D-8424-DBABDDEE16A7}" type="pres">
      <dgm:prSet presAssocID="{B7FF6939-A1DA-41AB-9859-E0042933B034}" presName="CompostProcess" presStyleCnt="0">
        <dgm:presLayoutVars>
          <dgm:dir/>
          <dgm:resizeHandles val="exact"/>
        </dgm:presLayoutVars>
      </dgm:prSet>
      <dgm:spPr/>
    </dgm:pt>
    <dgm:pt modelId="{6E16A410-CACF-4B7D-AE2C-8221616C044B}" type="pres">
      <dgm:prSet presAssocID="{B7FF6939-A1DA-41AB-9859-E0042933B034}" presName="arrow" presStyleLbl="bgShp" presStyleIdx="0" presStyleCnt="1"/>
      <dgm:spPr/>
    </dgm:pt>
    <dgm:pt modelId="{801E84AE-065E-4D39-A030-A598FAC34419}" type="pres">
      <dgm:prSet presAssocID="{B7FF6939-A1DA-41AB-9859-E0042933B034}" presName="linearProcess" presStyleCnt="0"/>
      <dgm:spPr/>
    </dgm:pt>
    <dgm:pt modelId="{37599A70-3A36-4D21-925D-0050EFB5D9F8}" type="pres">
      <dgm:prSet presAssocID="{1DF4AEC7-E0A7-4F1A-80C5-C7EB048A3119}" presName="textNode" presStyleLbl="node1" presStyleIdx="0" presStyleCnt="2" custScaleY="150562">
        <dgm:presLayoutVars>
          <dgm:bulletEnabled val="1"/>
        </dgm:presLayoutVars>
      </dgm:prSet>
      <dgm:spPr/>
    </dgm:pt>
    <dgm:pt modelId="{37830DCB-16A0-49FC-8A17-764E33229443}" type="pres">
      <dgm:prSet presAssocID="{4764C4D9-BC5B-4CB4-91C6-819A8D4E4764}" presName="sibTrans" presStyleCnt="0"/>
      <dgm:spPr/>
    </dgm:pt>
    <dgm:pt modelId="{32288AA0-684F-4D6F-BEC5-173E36E890DA}" type="pres">
      <dgm:prSet presAssocID="{2FEF2D99-852C-45A2-A5F0-FF1248AEACFF}" presName="textNode" presStyleLbl="node1" presStyleIdx="1" presStyleCnt="2" custScaleY="142670">
        <dgm:presLayoutVars>
          <dgm:bulletEnabled val="1"/>
        </dgm:presLayoutVars>
      </dgm:prSet>
      <dgm:spPr/>
    </dgm:pt>
  </dgm:ptLst>
  <dgm:cxnLst>
    <dgm:cxn modelId="{91FA5139-6A78-437D-B7CE-55B90BE66488}" type="presOf" srcId="{B7FF6939-A1DA-41AB-9859-E0042933B034}" destId="{688247FA-5A17-410D-8424-DBABDDEE16A7}" srcOrd="0" destOrd="0" presId="urn:microsoft.com/office/officeart/2005/8/layout/hProcess9"/>
    <dgm:cxn modelId="{58885BE0-AC09-438D-9F91-7C9E97EC2D8F}" type="presOf" srcId="{1DF4AEC7-E0A7-4F1A-80C5-C7EB048A3119}" destId="{37599A70-3A36-4D21-925D-0050EFB5D9F8}" srcOrd="0" destOrd="0" presId="urn:microsoft.com/office/officeart/2005/8/layout/hProcess9"/>
    <dgm:cxn modelId="{C472A8F4-E8D0-4D21-8635-2F18B27BD327}" srcId="{B7FF6939-A1DA-41AB-9859-E0042933B034}" destId="{1DF4AEC7-E0A7-4F1A-80C5-C7EB048A3119}" srcOrd="0" destOrd="0" parTransId="{7484D3F6-0318-481A-BB01-48091B8FC766}" sibTransId="{4764C4D9-BC5B-4CB4-91C6-819A8D4E4764}"/>
    <dgm:cxn modelId="{BC33F2A4-7111-4214-896A-5652533D11B3}" type="presOf" srcId="{2FEF2D99-852C-45A2-A5F0-FF1248AEACFF}" destId="{32288AA0-684F-4D6F-BEC5-173E36E890DA}" srcOrd="0" destOrd="0" presId="urn:microsoft.com/office/officeart/2005/8/layout/hProcess9"/>
    <dgm:cxn modelId="{7D4DB6A0-298A-4E1A-BA52-89F2991108F7}" srcId="{B7FF6939-A1DA-41AB-9859-E0042933B034}" destId="{2FEF2D99-852C-45A2-A5F0-FF1248AEACFF}" srcOrd="1" destOrd="0" parTransId="{C9052D24-EC08-43FF-9AD9-ACAB85E0F28F}" sibTransId="{12391168-8B50-4091-84EA-755B5C227D0B}"/>
    <dgm:cxn modelId="{A06A0DEB-3C8C-4013-8943-5F617B687072}" type="presParOf" srcId="{688247FA-5A17-410D-8424-DBABDDEE16A7}" destId="{6E16A410-CACF-4B7D-AE2C-8221616C044B}" srcOrd="0" destOrd="0" presId="urn:microsoft.com/office/officeart/2005/8/layout/hProcess9"/>
    <dgm:cxn modelId="{CF97ABF3-30F0-45A9-867E-ED45F9EDD0BF}" type="presParOf" srcId="{688247FA-5A17-410D-8424-DBABDDEE16A7}" destId="{801E84AE-065E-4D39-A030-A598FAC34419}" srcOrd="1" destOrd="0" presId="urn:microsoft.com/office/officeart/2005/8/layout/hProcess9"/>
    <dgm:cxn modelId="{0B42271C-3380-4192-BB8F-770FD6FA2C9F}" type="presParOf" srcId="{801E84AE-065E-4D39-A030-A598FAC34419}" destId="{37599A70-3A36-4D21-925D-0050EFB5D9F8}" srcOrd="0" destOrd="0" presId="urn:microsoft.com/office/officeart/2005/8/layout/hProcess9"/>
    <dgm:cxn modelId="{DEDF8813-8591-4949-BA33-E5E783970E33}" type="presParOf" srcId="{801E84AE-065E-4D39-A030-A598FAC34419}" destId="{37830DCB-16A0-49FC-8A17-764E33229443}" srcOrd="1" destOrd="0" presId="urn:microsoft.com/office/officeart/2005/8/layout/hProcess9"/>
    <dgm:cxn modelId="{A4C7DC3B-60E2-43FB-8B1E-BE1CC308A01A}" type="presParOf" srcId="{801E84AE-065E-4D39-A030-A598FAC34419}" destId="{32288AA0-684F-4D6F-BEC5-173E36E890DA}" srcOrd="2" destOrd="0" presId="urn:microsoft.com/office/officeart/2005/8/layout/hProcess9"/>
  </dgm:cxnLst>
  <dgm:bg/>
  <dgm:whole/>
</dgm:dataModel>
</file>

<file path=ppt/diagrams/data7.xml><?xml version="1.0" encoding="utf-8"?>
<dgm:dataModel xmlns:dgm="http://schemas.openxmlformats.org/drawingml/2006/diagram" xmlns:a="http://schemas.openxmlformats.org/drawingml/2006/main">
  <dgm:ptLst>
    <dgm:pt modelId="{E38CEC07-8D11-4F6E-922C-12B4502F518C}" type="doc">
      <dgm:prSet loTypeId="urn:microsoft.com/office/officeart/2005/8/layout/vList4" loCatId="list" qsTypeId="urn:microsoft.com/office/officeart/2005/8/quickstyle/3d2" qsCatId="3D" csTypeId="urn:microsoft.com/office/officeart/2005/8/colors/colorful2" csCatId="colorful"/>
      <dgm:spPr/>
      <dgm:t>
        <a:bodyPr/>
        <a:lstStyle/>
        <a:p>
          <a:endParaRPr lang="en-GB"/>
        </a:p>
      </dgm:t>
    </dgm:pt>
    <dgm:pt modelId="{570F44B6-7B8A-4D08-B316-B2ECA489F739}">
      <dgm:prSet/>
      <dgm:spPr/>
      <dgm:t>
        <a:bodyPr/>
        <a:lstStyle/>
        <a:p>
          <a:pPr rtl="0"/>
          <a:r>
            <a:rPr lang="en-GB" dirty="0" smtClean="0"/>
            <a:t>Globally</a:t>
          </a:r>
          <a:br>
            <a:rPr lang="en-GB" dirty="0" smtClean="0"/>
          </a:br>
          <a:endParaRPr lang="en-GB" dirty="0"/>
        </a:p>
      </dgm:t>
    </dgm:pt>
    <dgm:pt modelId="{DE327609-E868-45BB-AF4E-A1B1A637F3DD}" type="parTrans" cxnId="{0F2094B1-D8AC-408F-AC03-327F60F2C2D4}">
      <dgm:prSet/>
      <dgm:spPr/>
      <dgm:t>
        <a:bodyPr/>
        <a:lstStyle/>
        <a:p>
          <a:endParaRPr lang="en-GB"/>
        </a:p>
      </dgm:t>
    </dgm:pt>
    <dgm:pt modelId="{7192258B-10A9-42F5-B006-5E073BEE97C0}" type="sibTrans" cxnId="{0F2094B1-D8AC-408F-AC03-327F60F2C2D4}">
      <dgm:prSet/>
      <dgm:spPr/>
      <dgm:t>
        <a:bodyPr/>
        <a:lstStyle/>
        <a:p>
          <a:endParaRPr lang="en-GB"/>
        </a:p>
      </dgm:t>
    </dgm:pt>
    <dgm:pt modelId="{6CAC2B83-9174-49D8-AE09-C283994AA686}" type="pres">
      <dgm:prSet presAssocID="{E38CEC07-8D11-4F6E-922C-12B4502F518C}" presName="linear" presStyleCnt="0">
        <dgm:presLayoutVars>
          <dgm:dir/>
          <dgm:resizeHandles val="exact"/>
        </dgm:presLayoutVars>
      </dgm:prSet>
      <dgm:spPr/>
    </dgm:pt>
    <dgm:pt modelId="{84B5434E-604B-4B2D-876F-941DE63278AC}" type="pres">
      <dgm:prSet presAssocID="{570F44B6-7B8A-4D08-B316-B2ECA489F739}" presName="comp" presStyleCnt="0"/>
      <dgm:spPr/>
    </dgm:pt>
    <dgm:pt modelId="{F55B7B2C-F159-434F-BB5F-384B0EF904DD}" type="pres">
      <dgm:prSet presAssocID="{570F44B6-7B8A-4D08-B316-B2ECA489F739}" presName="box" presStyleLbl="node1" presStyleIdx="0" presStyleCnt="1"/>
      <dgm:spPr/>
    </dgm:pt>
    <dgm:pt modelId="{8D1A1E82-0599-48FA-B141-A9F9BFA10CE9}" type="pres">
      <dgm:prSet presAssocID="{570F44B6-7B8A-4D08-B316-B2ECA489F739}" presName="img" presStyleLbl="fgImgPlace1" presStyleIdx="0" presStyleCnt="1"/>
      <dgm:spPr>
        <a:blipFill rotWithShape="0">
          <a:blip xmlns:r="http://schemas.openxmlformats.org/officeDocument/2006/relationships" r:embed="rId1"/>
          <a:stretch>
            <a:fillRect/>
          </a:stretch>
        </a:blipFill>
      </dgm:spPr>
    </dgm:pt>
    <dgm:pt modelId="{6306F94F-3AE9-4D25-ADAE-5FF3275F6186}" type="pres">
      <dgm:prSet presAssocID="{570F44B6-7B8A-4D08-B316-B2ECA489F739}" presName="text" presStyleLbl="node1" presStyleIdx="0" presStyleCnt="1">
        <dgm:presLayoutVars>
          <dgm:bulletEnabled val="1"/>
        </dgm:presLayoutVars>
      </dgm:prSet>
      <dgm:spPr/>
    </dgm:pt>
  </dgm:ptLst>
  <dgm:cxnLst>
    <dgm:cxn modelId="{0F2094B1-D8AC-408F-AC03-327F60F2C2D4}" srcId="{E38CEC07-8D11-4F6E-922C-12B4502F518C}" destId="{570F44B6-7B8A-4D08-B316-B2ECA489F739}" srcOrd="0" destOrd="0" parTransId="{DE327609-E868-45BB-AF4E-A1B1A637F3DD}" sibTransId="{7192258B-10A9-42F5-B006-5E073BEE97C0}"/>
    <dgm:cxn modelId="{621069EF-E711-4C8E-9D18-CF2C8E1C36C4}" type="presOf" srcId="{570F44B6-7B8A-4D08-B316-B2ECA489F739}" destId="{F55B7B2C-F159-434F-BB5F-384B0EF904DD}" srcOrd="0" destOrd="0" presId="urn:microsoft.com/office/officeart/2005/8/layout/vList4"/>
    <dgm:cxn modelId="{9FB3B8FB-76F8-43D2-AF15-4DE2C717AD6D}" type="presOf" srcId="{570F44B6-7B8A-4D08-B316-B2ECA489F739}" destId="{6306F94F-3AE9-4D25-ADAE-5FF3275F6186}" srcOrd="1" destOrd="0" presId="urn:microsoft.com/office/officeart/2005/8/layout/vList4"/>
    <dgm:cxn modelId="{5027BA66-3EF4-4001-9741-0229B195C971}" type="presOf" srcId="{E38CEC07-8D11-4F6E-922C-12B4502F518C}" destId="{6CAC2B83-9174-49D8-AE09-C283994AA686}" srcOrd="0" destOrd="0" presId="urn:microsoft.com/office/officeart/2005/8/layout/vList4"/>
    <dgm:cxn modelId="{9E14A8EB-661E-4B46-AD71-17CCE92B4543}" type="presParOf" srcId="{6CAC2B83-9174-49D8-AE09-C283994AA686}" destId="{84B5434E-604B-4B2D-876F-941DE63278AC}" srcOrd="0" destOrd="0" presId="urn:microsoft.com/office/officeart/2005/8/layout/vList4"/>
    <dgm:cxn modelId="{0BF73035-E4AD-4EB8-A9AA-D3437556A749}" type="presParOf" srcId="{84B5434E-604B-4B2D-876F-941DE63278AC}" destId="{F55B7B2C-F159-434F-BB5F-384B0EF904DD}" srcOrd="0" destOrd="0" presId="urn:microsoft.com/office/officeart/2005/8/layout/vList4"/>
    <dgm:cxn modelId="{1125AF7E-87EE-4334-B3FC-C12C0166AC77}" type="presParOf" srcId="{84B5434E-604B-4B2D-876F-941DE63278AC}" destId="{8D1A1E82-0599-48FA-B141-A9F9BFA10CE9}" srcOrd="1" destOrd="0" presId="urn:microsoft.com/office/officeart/2005/8/layout/vList4"/>
    <dgm:cxn modelId="{3DE0512B-4BAE-4F5D-9D8D-E369615BEDDD}" type="presParOf" srcId="{84B5434E-604B-4B2D-876F-941DE63278AC}" destId="{6306F94F-3AE9-4D25-ADAE-5FF3275F6186}" srcOrd="2" destOrd="0" presId="urn:microsoft.com/office/officeart/2005/8/layout/vList4"/>
  </dgm:cxnLst>
  <dgm:bg/>
  <dgm:whole/>
</dgm:dataModel>
</file>

<file path=ppt/diagrams/data8.xml><?xml version="1.0" encoding="utf-8"?>
<dgm:dataModel xmlns:dgm="http://schemas.openxmlformats.org/drawingml/2006/diagram" xmlns:a="http://schemas.openxmlformats.org/drawingml/2006/main">
  <dgm:ptLst>
    <dgm:pt modelId="{8F15B2D2-F734-4A44-A7A8-EA7F890AEAB8}" type="doc">
      <dgm:prSet loTypeId="urn:microsoft.com/office/officeart/2005/8/layout/vList2" loCatId="list" qsTypeId="urn:microsoft.com/office/officeart/2005/8/quickstyle/3d2" qsCatId="3D" csTypeId="urn:microsoft.com/office/officeart/2005/8/colors/accent0_1" csCatId="mainScheme"/>
      <dgm:spPr/>
      <dgm:t>
        <a:bodyPr/>
        <a:lstStyle/>
        <a:p>
          <a:endParaRPr lang="en-GB"/>
        </a:p>
      </dgm:t>
    </dgm:pt>
    <dgm:pt modelId="{3DA59E0B-24A1-4A10-8B9D-914A18E9BBAE}">
      <dgm:prSet/>
      <dgm:spPr/>
      <dgm:t>
        <a:bodyPr/>
        <a:lstStyle/>
        <a:p>
          <a:pPr rtl="0"/>
          <a:r>
            <a:rPr lang="en-GB" dirty="0" smtClean="0"/>
            <a:t>Green house gases and global warming</a:t>
          </a:r>
          <a:endParaRPr lang="en-GB" dirty="0"/>
        </a:p>
      </dgm:t>
    </dgm:pt>
    <dgm:pt modelId="{C020B46E-EB79-439D-849B-2F31ACB48AFB}" type="parTrans" cxnId="{4DAC0D66-923F-4B42-B0B2-E55FC0EF8EE7}">
      <dgm:prSet/>
      <dgm:spPr/>
      <dgm:t>
        <a:bodyPr/>
        <a:lstStyle/>
        <a:p>
          <a:endParaRPr lang="en-GB"/>
        </a:p>
      </dgm:t>
    </dgm:pt>
    <dgm:pt modelId="{BE5BDC09-0E93-4E5E-A4C3-4A9FE61152C7}" type="sibTrans" cxnId="{4DAC0D66-923F-4B42-B0B2-E55FC0EF8EE7}">
      <dgm:prSet/>
      <dgm:spPr/>
      <dgm:t>
        <a:bodyPr/>
        <a:lstStyle/>
        <a:p>
          <a:endParaRPr lang="en-GB"/>
        </a:p>
      </dgm:t>
    </dgm:pt>
    <dgm:pt modelId="{4D545E62-929E-4CA1-B63F-A6FE8C7A1D9B}">
      <dgm:prSet/>
      <dgm:spPr/>
      <dgm:t>
        <a:bodyPr/>
        <a:lstStyle/>
        <a:p>
          <a:pPr rtl="0"/>
          <a:r>
            <a:rPr lang="en-GB" dirty="0" smtClean="0">
              <a:hlinkClick xmlns:r="http://schemas.openxmlformats.org/officeDocument/2006/relationships" r:id="rId1"/>
            </a:rPr>
            <a:t>Acid rain</a:t>
          </a:r>
          <a:endParaRPr lang="en-GB" dirty="0"/>
        </a:p>
      </dgm:t>
    </dgm:pt>
    <dgm:pt modelId="{C53717D9-5EEA-48BF-864A-B3BAEFAEA352}" type="parTrans" cxnId="{8E771AE7-F5D1-44B0-870E-9AF8F0845EBB}">
      <dgm:prSet/>
      <dgm:spPr/>
      <dgm:t>
        <a:bodyPr/>
        <a:lstStyle/>
        <a:p>
          <a:endParaRPr lang="en-GB"/>
        </a:p>
      </dgm:t>
    </dgm:pt>
    <dgm:pt modelId="{E7F7D9C6-9220-4B1B-934B-338065726FFD}" type="sibTrans" cxnId="{8E771AE7-F5D1-44B0-870E-9AF8F0845EBB}">
      <dgm:prSet/>
      <dgm:spPr/>
      <dgm:t>
        <a:bodyPr/>
        <a:lstStyle/>
        <a:p>
          <a:endParaRPr lang="en-GB"/>
        </a:p>
      </dgm:t>
    </dgm:pt>
    <dgm:pt modelId="{27935095-9770-4659-9E78-55969D580AE7}">
      <dgm:prSet/>
      <dgm:spPr/>
      <dgm:t>
        <a:bodyPr/>
        <a:lstStyle/>
        <a:p>
          <a:pPr rtl="0"/>
          <a:r>
            <a:rPr lang="en-GB" dirty="0" smtClean="0">
              <a:hlinkClick xmlns:r="http://schemas.openxmlformats.org/officeDocument/2006/relationships" r:id="rId2"/>
            </a:rPr>
            <a:t>Ozone depletion due to CFC</a:t>
          </a:r>
          <a:endParaRPr lang="en-GB" dirty="0"/>
        </a:p>
      </dgm:t>
    </dgm:pt>
    <dgm:pt modelId="{15741303-1906-4BAE-AD08-A357E599A749}" type="parTrans" cxnId="{6B78F981-6F0D-4792-A0E3-5CD8CE0DF87D}">
      <dgm:prSet/>
      <dgm:spPr/>
      <dgm:t>
        <a:bodyPr/>
        <a:lstStyle/>
        <a:p>
          <a:endParaRPr lang="en-GB"/>
        </a:p>
      </dgm:t>
    </dgm:pt>
    <dgm:pt modelId="{74BB1C84-59B0-4646-B15E-C1553A44FAA8}" type="sibTrans" cxnId="{6B78F981-6F0D-4792-A0E3-5CD8CE0DF87D}">
      <dgm:prSet/>
      <dgm:spPr/>
      <dgm:t>
        <a:bodyPr/>
        <a:lstStyle/>
        <a:p>
          <a:endParaRPr lang="en-GB"/>
        </a:p>
      </dgm:t>
    </dgm:pt>
    <dgm:pt modelId="{8108069D-CDFB-417A-9EB8-84A748AAE6CD}">
      <dgm:prSet/>
      <dgm:spPr/>
      <dgm:t>
        <a:bodyPr/>
        <a:lstStyle/>
        <a:p>
          <a:pPr rtl="0"/>
          <a:r>
            <a:rPr lang="en-GB" dirty="0" smtClean="0">
              <a:hlinkClick xmlns:r="http://schemas.openxmlformats.org/officeDocument/2006/relationships" r:id="rId3"/>
            </a:rPr>
            <a:t>Over extraction of water</a:t>
          </a:r>
          <a:endParaRPr lang="en-GB" dirty="0"/>
        </a:p>
      </dgm:t>
    </dgm:pt>
    <dgm:pt modelId="{B34FBCBD-1FC5-401A-AB40-49359B88204F}" type="parTrans" cxnId="{6735BEC8-5ED1-404F-B1C4-C66807A1088E}">
      <dgm:prSet/>
      <dgm:spPr/>
      <dgm:t>
        <a:bodyPr/>
        <a:lstStyle/>
        <a:p>
          <a:endParaRPr lang="en-GB"/>
        </a:p>
      </dgm:t>
    </dgm:pt>
    <dgm:pt modelId="{C1B04D48-6833-455E-B1A5-8558C8125758}" type="sibTrans" cxnId="{6735BEC8-5ED1-404F-B1C4-C66807A1088E}">
      <dgm:prSet/>
      <dgm:spPr/>
      <dgm:t>
        <a:bodyPr/>
        <a:lstStyle/>
        <a:p>
          <a:endParaRPr lang="en-GB"/>
        </a:p>
      </dgm:t>
    </dgm:pt>
    <dgm:pt modelId="{83BBC56C-17A1-4DE8-9A8E-3E23033ECBE4}" type="pres">
      <dgm:prSet presAssocID="{8F15B2D2-F734-4A44-A7A8-EA7F890AEAB8}" presName="linear" presStyleCnt="0">
        <dgm:presLayoutVars>
          <dgm:animLvl val="lvl"/>
          <dgm:resizeHandles val="exact"/>
        </dgm:presLayoutVars>
      </dgm:prSet>
      <dgm:spPr/>
    </dgm:pt>
    <dgm:pt modelId="{537A2FAA-07A2-4811-8BA7-9A787715F641}" type="pres">
      <dgm:prSet presAssocID="{3DA59E0B-24A1-4A10-8B9D-914A18E9BBAE}" presName="parentText" presStyleLbl="node1" presStyleIdx="0" presStyleCnt="4">
        <dgm:presLayoutVars>
          <dgm:chMax val="0"/>
          <dgm:bulletEnabled val="1"/>
        </dgm:presLayoutVars>
      </dgm:prSet>
      <dgm:spPr/>
    </dgm:pt>
    <dgm:pt modelId="{5DA66B9C-F1E8-4AD0-AA0A-CC52313A8740}" type="pres">
      <dgm:prSet presAssocID="{BE5BDC09-0E93-4E5E-A4C3-4A9FE61152C7}" presName="spacer" presStyleCnt="0"/>
      <dgm:spPr/>
    </dgm:pt>
    <dgm:pt modelId="{9C3B6B7A-7284-4B7E-AEBD-56C204727C1F}" type="pres">
      <dgm:prSet presAssocID="{4D545E62-929E-4CA1-B63F-A6FE8C7A1D9B}" presName="parentText" presStyleLbl="node1" presStyleIdx="1" presStyleCnt="4">
        <dgm:presLayoutVars>
          <dgm:chMax val="0"/>
          <dgm:bulletEnabled val="1"/>
        </dgm:presLayoutVars>
      </dgm:prSet>
      <dgm:spPr/>
    </dgm:pt>
    <dgm:pt modelId="{36A2262C-3645-4442-AC6A-D5C2FEA414CB}" type="pres">
      <dgm:prSet presAssocID="{E7F7D9C6-9220-4B1B-934B-338065726FFD}" presName="spacer" presStyleCnt="0"/>
      <dgm:spPr/>
    </dgm:pt>
    <dgm:pt modelId="{469C3B24-1768-4383-872F-147200077B82}" type="pres">
      <dgm:prSet presAssocID="{27935095-9770-4659-9E78-55969D580AE7}" presName="parentText" presStyleLbl="node1" presStyleIdx="2" presStyleCnt="4">
        <dgm:presLayoutVars>
          <dgm:chMax val="0"/>
          <dgm:bulletEnabled val="1"/>
        </dgm:presLayoutVars>
      </dgm:prSet>
      <dgm:spPr/>
    </dgm:pt>
    <dgm:pt modelId="{6708859E-2BD1-45E4-96C1-6E450F9B3A1F}" type="pres">
      <dgm:prSet presAssocID="{74BB1C84-59B0-4646-B15E-C1553A44FAA8}" presName="spacer" presStyleCnt="0"/>
      <dgm:spPr/>
    </dgm:pt>
    <dgm:pt modelId="{43428932-99CD-4754-A43C-C07D9A405671}" type="pres">
      <dgm:prSet presAssocID="{8108069D-CDFB-417A-9EB8-84A748AAE6CD}" presName="parentText" presStyleLbl="node1" presStyleIdx="3" presStyleCnt="4">
        <dgm:presLayoutVars>
          <dgm:chMax val="0"/>
          <dgm:bulletEnabled val="1"/>
        </dgm:presLayoutVars>
      </dgm:prSet>
      <dgm:spPr/>
    </dgm:pt>
  </dgm:ptLst>
  <dgm:cxnLst>
    <dgm:cxn modelId="{6735BEC8-5ED1-404F-B1C4-C66807A1088E}" srcId="{8F15B2D2-F734-4A44-A7A8-EA7F890AEAB8}" destId="{8108069D-CDFB-417A-9EB8-84A748AAE6CD}" srcOrd="3" destOrd="0" parTransId="{B34FBCBD-1FC5-401A-AB40-49359B88204F}" sibTransId="{C1B04D48-6833-455E-B1A5-8558C8125758}"/>
    <dgm:cxn modelId="{4E5B9792-0216-4A78-80B4-B161280696D7}" type="presOf" srcId="{3DA59E0B-24A1-4A10-8B9D-914A18E9BBAE}" destId="{537A2FAA-07A2-4811-8BA7-9A787715F641}" srcOrd="0" destOrd="0" presId="urn:microsoft.com/office/officeart/2005/8/layout/vList2"/>
    <dgm:cxn modelId="{9143899F-08B1-4140-A714-13DAD448B3AD}" type="presOf" srcId="{27935095-9770-4659-9E78-55969D580AE7}" destId="{469C3B24-1768-4383-872F-147200077B82}" srcOrd="0" destOrd="0" presId="urn:microsoft.com/office/officeart/2005/8/layout/vList2"/>
    <dgm:cxn modelId="{6B78F981-6F0D-4792-A0E3-5CD8CE0DF87D}" srcId="{8F15B2D2-F734-4A44-A7A8-EA7F890AEAB8}" destId="{27935095-9770-4659-9E78-55969D580AE7}" srcOrd="2" destOrd="0" parTransId="{15741303-1906-4BAE-AD08-A357E599A749}" sibTransId="{74BB1C84-59B0-4646-B15E-C1553A44FAA8}"/>
    <dgm:cxn modelId="{92598D18-6480-4920-8A8C-1B52A1E5F58E}" type="presOf" srcId="{8F15B2D2-F734-4A44-A7A8-EA7F890AEAB8}" destId="{83BBC56C-17A1-4DE8-9A8E-3E23033ECBE4}" srcOrd="0" destOrd="0" presId="urn:microsoft.com/office/officeart/2005/8/layout/vList2"/>
    <dgm:cxn modelId="{8E771AE7-F5D1-44B0-870E-9AF8F0845EBB}" srcId="{8F15B2D2-F734-4A44-A7A8-EA7F890AEAB8}" destId="{4D545E62-929E-4CA1-B63F-A6FE8C7A1D9B}" srcOrd="1" destOrd="0" parTransId="{C53717D9-5EEA-48BF-864A-B3BAEFAEA352}" sibTransId="{E7F7D9C6-9220-4B1B-934B-338065726FFD}"/>
    <dgm:cxn modelId="{BCEE58D9-4EB4-4B96-A52E-965333877FB7}" type="presOf" srcId="{8108069D-CDFB-417A-9EB8-84A748AAE6CD}" destId="{43428932-99CD-4754-A43C-C07D9A405671}" srcOrd="0" destOrd="0" presId="urn:microsoft.com/office/officeart/2005/8/layout/vList2"/>
    <dgm:cxn modelId="{10E21BA2-285A-4EF8-829B-58E39290A409}" type="presOf" srcId="{4D545E62-929E-4CA1-B63F-A6FE8C7A1D9B}" destId="{9C3B6B7A-7284-4B7E-AEBD-56C204727C1F}" srcOrd="0" destOrd="0" presId="urn:microsoft.com/office/officeart/2005/8/layout/vList2"/>
    <dgm:cxn modelId="{4DAC0D66-923F-4B42-B0B2-E55FC0EF8EE7}" srcId="{8F15B2D2-F734-4A44-A7A8-EA7F890AEAB8}" destId="{3DA59E0B-24A1-4A10-8B9D-914A18E9BBAE}" srcOrd="0" destOrd="0" parTransId="{C020B46E-EB79-439D-849B-2F31ACB48AFB}" sibTransId="{BE5BDC09-0E93-4E5E-A4C3-4A9FE61152C7}"/>
    <dgm:cxn modelId="{3BB11C4E-0095-49A1-84AD-D3FC5EE99E6B}" type="presParOf" srcId="{83BBC56C-17A1-4DE8-9A8E-3E23033ECBE4}" destId="{537A2FAA-07A2-4811-8BA7-9A787715F641}" srcOrd="0" destOrd="0" presId="urn:microsoft.com/office/officeart/2005/8/layout/vList2"/>
    <dgm:cxn modelId="{14CE9829-7882-4B04-8978-9F279072B2E7}" type="presParOf" srcId="{83BBC56C-17A1-4DE8-9A8E-3E23033ECBE4}" destId="{5DA66B9C-F1E8-4AD0-AA0A-CC52313A8740}" srcOrd="1" destOrd="0" presId="urn:microsoft.com/office/officeart/2005/8/layout/vList2"/>
    <dgm:cxn modelId="{1D45C26D-D273-411F-8867-4BAC7F4BB81C}" type="presParOf" srcId="{83BBC56C-17A1-4DE8-9A8E-3E23033ECBE4}" destId="{9C3B6B7A-7284-4B7E-AEBD-56C204727C1F}" srcOrd="2" destOrd="0" presId="urn:microsoft.com/office/officeart/2005/8/layout/vList2"/>
    <dgm:cxn modelId="{1AB438AA-B1E3-4DBA-8125-3338D2716C66}" type="presParOf" srcId="{83BBC56C-17A1-4DE8-9A8E-3E23033ECBE4}" destId="{36A2262C-3645-4442-AC6A-D5C2FEA414CB}" srcOrd="3" destOrd="0" presId="urn:microsoft.com/office/officeart/2005/8/layout/vList2"/>
    <dgm:cxn modelId="{99E432EA-7B97-4F33-B350-6974D1438F6F}" type="presParOf" srcId="{83BBC56C-17A1-4DE8-9A8E-3E23033ECBE4}" destId="{469C3B24-1768-4383-872F-147200077B82}" srcOrd="4" destOrd="0" presId="urn:microsoft.com/office/officeart/2005/8/layout/vList2"/>
    <dgm:cxn modelId="{FF6E0D2E-4007-4985-AAB9-9D1D33C6319E}" type="presParOf" srcId="{83BBC56C-17A1-4DE8-9A8E-3E23033ECBE4}" destId="{6708859E-2BD1-45E4-96C1-6E450F9B3A1F}" srcOrd="5" destOrd="0" presId="urn:microsoft.com/office/officeart/2005/8/layout/vList2"/>
    <dgm:cxn modelId="{CF889DAF-715E-468E-8626-82398814E475}" type="presParOf" srcId="{83BBC56C-17A1-4DE8-9A8E-3E23033ECBE4}" destId="{43428932-99CD-4754-A43C-C07D9A405671}" srcOrd="6" destOrd="0" presId="urn:microsoft.com/office/officeart/2005/8/layout/vList2"/>
  </dgm:cxnLst>
  <dgm:bg/>
  <dgm:whole/>
</dgm:dataModel>
</file>

<file path=ppt/diagrams/data9.xml><?xml version="1.0" encoding="utf-8"?>
<dgm:dataModel xmlns:dgm="http://schemas.openxmlformats.org/drawingml/2006/diagram" xmlns:a="http://schemas.openxmlformats.org/drawingml/2006/main">
  <dgm:ptLst>
    <dgm:pt modelId="{0121403E-A5D1-48B5-94A8-69464A027F41}" type="doc">
      <dgm:prSet loTypeId="urn:microsoft.com/office/officeart/2005/8/layout/vList2" loCatId="list" qsTypeId="urn:microsoft.com/office/officeart/2005/8/quickstyle/3d2" qsCatId="3D" csTypeId="urn:microsoft.com/office/officeart/2005/8/colors/accent0_1" csCatId="mainScheme"/>
      <dgm:spPr/>
      <dgm:t>
        <a:bodyPr/>
        <a:lstStyle/>
        <a:p>
          <a:endParaRPr lang="en-GB"/>
        </a:p>
      </dgm:t>
    </dgm:pt>
    <dgm:pt modelId="{3B4E43EB-BFBA-44C1-8942-F77272409015}">
      <dgm:prSet/>
      <dgm:spPr/>
      <dgm:t>
        <a:bodyPr/>
        <a:lstStyle/>
        <a:p>
          <a:pPr rtl="0"/>
          <a:r>
            <a:rPr lang="en-GB" dirty="0" smtClean="0">
              <a:hlinkClick xmlns:r="http://schemas.openxmlformats.org/officeDocument/2006/relationships" r:id="rId1"/>
            </a:rPr>
            <a:t>Fossil fuels' and raw materials</a:t>
          </a:r>
          <a:endParaRPr lang="en-GB" dirty="0"/>
        </a:p>
      </dgm:t>
    </dgm:pt>
    <dgm:pt modelId="{17BE7636-2480-4689-B6A4-F73E55CC4D34}" type="parTrans" cxnId="{3F9FC31E-B9A8-4E31-BAFC-D321AEF89D42}">
      <dgm:prSet/>
      <dgm:spPr/>
      <dgm:t>
        <a:bodyPr/>
        <a:lstStyle/>
        <a:p>
          <a:endParaRPr lang="en-GB"/>
        </a:p>
      </dgm:t>
    </dgm:pt>
    <dgm:pt modelId="{F58B272E-FD60-4D85-8E86-3E8252A4491D}" type="sibTrans" cxnId="{3F9FC31E-B9A8-4E31-BAFC-D321AEF89D42}">
      <dgm:prSet/>
      <dgm:spPr/>
      <dgm:t>
        <a:bodyPr/>
        <a:lstStyle/>
        <a:p>
          <a:endParaRPr lang="en-GB"/>
        </a:p>
      </dgm:t>
    </dgm:pt>
    <dgm:pt modelId="{D5CE75AC-77C1-412A-9932-ED27355DE813}">
      <dgm:prSet/>
      <dgm:spPr/>
      <dgm:t>
        <a:bodyPr/>
        <a:lstStyle/>
        <a:p>
          <a:pPr rtl="0"/>
          <a:r>
            <a:rPr lang="en-GB" dirty="0" smtClean="0"/>
            <a:t>Increased energy consumption</a:t>
          </a:r>
          <a:endParaRPr lang="en-GB" dirty="0"/>
        </a:p>
      </dgm:t>
    </dgm:pt>
    <dgm:pt modelId="{817B105E-2BEF-4F86-91B3-EEDFCFCEF85D}" type="parTrans" cxnId="{085D82E3-33C8-4431-8A38-8CB4E86E0039}">
      <dgm:prSet/>
      <dgm:spPr/>
      <dgm:t>
        <a:bodyPr/>
        <a:lstStyle/>
        <a:p>
          <a:endParaRPr lang="en-GB"/>
        </a:p>
      </dgm:t>
    </dgm:pt>
    <dgm:pt modelId="{1DB3AD05-CE17-4B6B-9074-E8606F576105}" type="sibTrans" cxnId="{085D82E3-33C8-4431-8A38-8CB4E86E0039}">
      <dgm:prSet/>
      <dgm:spPr/>
      <dgm:t>
        <a:bodyPr/>
        <a:lstStyle/>
        <a:p>
          <a:endParaRPr lang="en-GB"/>
        </a:p>
      </dgm:t>
    </dgm:pt>
    <dgm:pt modelId="{DE4C7292-14FD-41A5-9EF3-782A8FA8B7AB}">
      <dgm:prSet/>
      <dgm:spPr/>
      <dgm:t>
        <a:bodyPr/>
        <a:lstStyle/>
        <a:p>
          <a:pPr rtl="0"/>
          <a:r>
            <a:rPr lang="en-GB" dirty="0" smtClean="0">
              <a:hlinkClick xmlns:r="http://schemas.openxmlformats.org/officeDocument/2006/relationships" r:id="rId2"/>
            </a:rPr>
            <a:t>Deforestation</a:t>
          </a:r>
          <a:endParaRPr lang="en-GB" dirty="0"/>
        </a:p>
      </dgm:t>
    </dgm:pt>
    <dgm:pt modelId="{7A926723-69AC-4744-B6A7-955307341059}" type="parTrans" cxnId="{7ADB0B38-22EF-43EA-A74B-1B311ABB4FF3}">
      <dgm:prSet/>
      <dgm:spPr/>
      <dgm:t>
        <a:bodyPr/>
        <a:lstStyle/>
        <a:p>
          <a:endParaRPr lang="en-GB"/>
        </a:p>
      </dgm:t>
    </dgm:pt>
    <dgm:pt modelId="{2759491E-BF36-40A3-B2B3-B04F77073353}" type="sibTrans" cxnId="{7ADB0B38-22EF-43EA-A74B-1B311ABB4FF3}">
      <dgm:prSet/>
      <dgm:spPr/>
      <dgm:t>
        <a:bodyPr/>
        <a:lstStyle/>
        <a:p>
          <a:endParaRPr lang="en-GB"/>
        </a:p>
      </dgm:t>
    </dgm:pt>
    <dgm:pt modelId="{4884F686-03AA-4751-B275-9DD76CF4A745}">
      <dgm:prSet/>
      <dgm:spPr/>
      <dgm:t>
        <a:bodyPr/>
        <a:lstStyle/>
        <a:p>
          <a:pPr rtl="0"/>
          <a:r>
            <a:rPr lang="en-GB" dirty="0" smtClean="0"/>
            <a:t>Loss of natural habitat </a:t>
          </a:r>
          <a:endParaRPr lang="en-GB" dirty="0"/>
        </a:p>
      </dgm:t>
    </dgm:pt>
    <dgm:pt modelId="{68FF66BC-601B-41B1-8DFF-AA3AF4F76A13}" type="parTrans" cxnId="{4ABBFA3F-0187-4F4A-AFE4-2D4D805D36B5}">
      <dgm:prSet/>
      <dgm:spPr/>
      <dgm:t>
        <a:bodyPr/>
        <a:lstStyle/>
        <a:p>
          <a:endParaRPr lang="en-GB"/>
        </a:p>
      </dgm:t>
    </dgm:pt>
    <dgm:pt modelId="{86B5B565-6A98-47DB-8C2F-0A7E872925E3}" type="sibTrans" cxnId="{4ABBFA3F-0187-4F4A-AFE4-2D4D805D36B5}">
      <dgm:prSet/>
      <dgm:spPr/>
      <dgm:t>
        <a:bodyPr/>
        <a:lstStyle/>
        <a:p>
          <a:endParaRPr lang="en-GB"/>
        </a:p>
      </dgm:t>
    </dgm:pt>
    <dgm:pt modelId="{84823744-2FBC-47CA-9882-E59C74D29391}">
      <dgm:prSet/>
      <dgm:spPr/>
      <dgm:t>
        <a:bodyPr/>
        <a:lstStyle/>
        <a:p>
          <a:pPr rtl="0"/>
          <a:r>
            <a:rPr lang="en-GB" dirty="0" smtClean="0"/>
            <a:t>Reduction in biodiversity  </a:t>
          </a:r>
          <a:endParaRPr lang="en-GB" dirty="0"/>
        </a:p>
      </dgm:t>
    </dgm:pt>
    <dgm:pt modelId="{7C082417-5CE6-4AB8-BF84-863C635E05B7}" type="parTrans" cxnId="{92F52968-4853-4C98-96DA-1BED02DF1008}">
      <dgm:prSet/>
      <dgm:spPr/>
      <dgm:t>
        <a:bodyPr/>
        <a:lstStyle/>
        <a:p>
          <a:endParaRPr lang="en-GB"/>
        </a:p>
      </dgm:t>
    </dgm:pt>
    <dgm:pt modelId="{6AF5F6B3-B7A2-401C-93C2-38A821596735}" type="sibTrans" cxnId="{92F52968-4853-4C98-96DA-1BED02DF1008}">
      <dgm:prSet/>
      <dgm:spPr/>
      <dgm:t>
        <a:bodyPr/>
        <a:lstStyle/>
        <a:p>
          <a:endParaRPr lang="en-GB"/>
        </a:p>
      </dgm:t>
    </dgm:pt>
    <dgm:pt modelId="{E080B576-6EDB-41C3-B983-CE5BA5766DE0}" type="pres">
      <dgm:prSet presAssocID="{0121403E-A5D1-48B5-94A8-69464A027F41}" presName="linear" presStyleCnt="0">
        <dgm:presLayoutVars>
          <dgm:animLvl val="lvl"/>
          <dgm:resizeHandles val="exact"/>
        </dgm:presLayoutVars>
      </dgm:prSet>
      <dgm:spPr/>
    </dgm:pt>
    <dgm:pt modelId="{56BF81EE-9AD8-4F25-9625-AC5286D70FE1}" type="pres">
      <dgm:prSet presAssocID="{3B4E43EB-BFBA-44C1-8942-F77272409015}" presName="parentText" presStyleLbl="node1" presStyleIdx="0" presStyleCnt="5">
        <dgm:presLayoutVars>
          <dgm:chMax val="0"/>
          <dgm:bulletEnabled val="1"/>
        </dgm:presLayoutVars>
      </dgm:prSet>
      <dgm:spPr/>
    </dgm:pt>
    <dgm:pt modelId="{D5A6036A-CD57-4B1D-A612-981AF1FEFEF7}" type="pres">
      <dgm:prSet presAssocID="{F58B272E-FD60-4D85-8E86-3E8252A4491D}" presName="spacer" presStyleCnt="0"/>
      <dgm:spPr/>
    </dgm:pt>
    <dgm:pt modelId="{4B64B722-3E4B-49D1-8801-0FBDCEBFDA8F}" type="pres">
      <dgm:prSet presAssocID="{D5CE75AC-77C1-412A-9932-ED27355DE813}" presName="parentText" presStyleLbl="node1" presStyleIdx="1" presStyleCnt="5">
        <dgm:presLayoutVars>
          <dgm:chMax val="0"/>
          <dgm:bulletEnabled val="1"/>
        </dgm:presLayoutVars>
      </dgm:prSet>
      <dgm:spPr/>
    </dgm:pt>
    <dgm:pt modelId="{5B2AC4BD-A407-476B-9026-091DCA3412F3}" type="pres">
      <dgm:prSet presAssocID="{1DB3AD05-CE17-4B6B-9074-E8606F576105}" presName="spacer" presStyleCnt="0"/>
      <dgm:spPr/>
    </dgm:pt>
    <dgm:pt modelId="{D24E7625-1094-4362-9483-AE1FE0B008C5}" type="pres">
      <dgm:prSet presAssocID="{DE4C7292-14FD-41A5-9EF3-782A8FA8B7AB}" presName="parentText" presStyleLbl="node1" presStyleIdx="2" presStyleCnt="5">
        <dgm:presLayoutVars>
          <dgm:chMax val="0"/>
          <dgm:bulletEnabled val="1"/>
        </dgm:presLayoutVars>
      </dgm:prSet>
      <dgm:spPr/>
    </dgm:pt>
    <dgm:pt modelId="{064F313D-5522-45E3-8E67-BE76604774A0}" type="pres">
      <dgm:prSet presAssocID="{2759491E-BF36-40A3-B2B3-B04F77073353}" presName="spacer" presStyleCnt="0"/>
      <dgm:spPr/>
    </dgm:pt>
    <dgm:pt modelId="{72D11C9F-668D-4919-A9C4-B0E7BF39F9BF}" type="pres">
      <dgm:prSet presAssocID="{4884F686-03AA-4751-B275-9DD76CF4A745}" presName="parentText" presStyleLbl="node1" presStyleIdx="3" presStyleCnt="5">
        <dgm:presLayoutVars>
          <dgm:chMax val="0"/>
          <dgm:bulletEnabled val="1"/>
        </dgm:presLayoutVars>
      </dgm:prSet>
      <dgm:spPr/>
    </dgm:pt>
    <dgm:pt modelId="{29FE4780-E025-4B64-9698-C26A08B381B7}" type="pres">
      <dgm:prSet presAssocID="{86B5B565-6A98-47DB-8C2F-0A7E872925E3}" presName="spacer" presStyleCnt="0"/>
      <dgm:spPr/>
    </dgm:pt>
    <dgm:pt modelId="{783C605E-97F0-4953-8682-67E2B7255017}" type="pres">
      <dgm:prSet presAssocID="{84823744-2FBC-47CA-9882-E59C74D29391}" presName="parentText" presStyleLbl="node1" presStyleIdx="4" presStyleCnt="5">
        <dgm:presLayoutVars>
          <dgm:chMax val="0"/>
          <dgm:bulletEnabled val="1"/>
        </dgm:presLayoutVars>
      </dgm:prSet>
      <dgm:spPr/>
    </dgm:pt>
  </dgm:ptLst>
  <dgm:cxnLst>
    <dgm:cxn modelId="{F621CCB2-703F-492E-8AFC-F2A97591C549}" type="presOf" srcId="{3B4E43EB-BFBA-44C1-8942-F77272409015}" destId="{56BF81EE-9AD8-4F25-9625-AC5286D70FE1}" srcOrd="0" destOrd="0" presId="urn:microsoft.com/office/officeart/2005/8/layout/vList2"/>
    <dgm:cxn modelId="{92F52968-4853-4C98-96DA-1BED02DF1008}" srcId="{0121403E-A5D1-48B5-94A8-69464A027F41}" destId="{84823744-2FBC-47CA-9882-E59C74D29391}" srcOrd="4" destOrd="0" parTransId="{7C082417-5CE6-4AB8-BF84-863C635E05B7}" sibTransId="{6AF5F6B3-B7A2-401C-93C2-38A821596735}"/>
    <dgm:cxn modelId="{C437FB12-6B26-4535-9DBC-EA2958EA3C2E}" type="presOf" srcId="{84823744-2FBC-47CA-9882-E59C74D29391}" destId="{783C605E-97F0-4953-8682-67E2B7255017}" srcOrd="0" destOrd="0" presId="urn:microsoft.com/office/officeart/2005/8/layout/vList2"/>
    <dgm:cxn modelId="{98E6F4CC-E306-416E-B325-9A40028EEAED}" type="presOf" srcId="{DE4C7292-14FD-41A5-9EF3-782A8FA8B7AB}" destId="{D24E7625-1094-4362-9483-AE1FE0B008C5}" srcOrd="0" destOrd="0" presId="urn:microsoft.com/office/officeart/2005/8/layout/vList2"/>
    <dgm:cxn modelId="{31A97D8F-73FE-4D66-8CCB-8DE229842FB9}" type="presOf" srcId="{4884F686-03AA-4751-B275-9DD76CF4A745}" destId="{72D11C9F-668D-4919-A9C4-B0E7BF39F9BF}" srcOrd="0" destOrd="0" presId="urn:microsoft.com/office/officeart/2005/8/layout/vList2"/>
    <dgm:cxn modelId="{4ABBFA3F-0187-4F4A-AFE4-2D4D805D36B5}" srcId="{0121403E-A5D1-48B5-94A8-69464A027F41}" destId="{4884F686-03AA-4751-B275-9DD76CF4A745}" srcOrd="3" destOrd="0" parTransId="{68FF66BC-601B-41B1-8DFF-AA3AF4F76A13}" sibTransId="{86B5B565-6A98-47DB-8C2F-0A7E872925E3}"/>
    <dgm:cxn modelId="{EFFDFC48-7728-4959-8C9C-950E24DC26F3}" type="presOf" srcId="{0121403E-A5D1-48B5-94A8-69464A027F41}" destId="{E080B576-6EDB-41C3-B983-CE5BA5766DE0}" srcOrd="0" destOrd="0" presId="urn:microsoft.com/office/officeart/2005/8/layout/vList2"/>
    <dgm:cxn modelId="{085D82E3-33C8-4431-8A38-8CB4E86E0039}" srcId="{0121403E-A5D1-48B5-94A8-69464A027F41}" destId="{D5CE75AC-77C1-412A-9932-ED27355DE813}" srcOrd="1" destOrd="0" parTransId="{817B105E-2BEF-4F86-91B3-EEDFCFCEF85D}" sibTransId="{1DB3AD05-CE17-4B6B-9074-E8606F576105}"/>
    <dgm:cxn modelId="{44D0D81C-0DF9-4DF7-A010-F07152C963D3}" type="presOf" srcId="{D5CE75AC-77C1-412A-9932-ED27355DE813}" destId="{4B64B722-3E4B-49D1-8801-0FBDCEBFDA8F}" srcOrd="0" destOrd="0" presId="urn:microsoft.com/office/officeart/2005/8/layout/vList2"/>
    <dgm:cxn modelId="{7ADB0B38-22EF-43EA-A74B-1B311ABB4FF3}" srcId="{0121403E-A5D1-48B5-94A8-69464A027F41}" destId="{DE4C7292-14FD-41A5-9EF3-782A8FA8B7AB}" srcOrd="2" destOrd="0" parTransId="{7A926723-69AC-4744-B6A7-955307341059}" sibTransId="{2759491E-BF36-40A3-B2B3-B04F77073353}"/>
    <dgm:cxn modelId="{3F9FC31E-B9A8-4E31-BAFC-D321AEF89D42}" srcId="{0121403E-A5D1-48B5-94A8-69464A027F41}" destId="{3B4E43EB-BFBA-44C1-8942-F77272409015}" srcOrd="0" destOrd="0" parTransId="{17BE7636-2480-4689-B6A4-F73E55CC4D34}" sibTransId="{F58B272E-FD60-4D85-8E86-3E8252A4491D}"/>
    <dgm:cxn modelId="{B5756D22-E2A9-4514-B2C4-93B5CA1DC10F}" type="presParOf" srcId="{E080B576-6EDB-41C3-B983-CE5BA5766DE0}" destId="{56BF81EE-9AD8-4F25-9625-AC5286D70FE1}" srcOrd="0" destOrd="0" presId="urn:microsoft.com/office/officeart/2005/8/layout/vList2"/>
    <dgm:cxn modelId="{4F934220-547C-44D3-B55C-F58C153582BF}" type="presParOf" srcId="{E080B576-6EDB-41C3-B983-CE5BA5766DE0}" destId="{D5A6036A-CD57-4B1D-A612-981AF1FEFEF7}" srcOrd="1" destOrd="0" presId="urn:microsoft.com/office/officeart/2005/8/layout/vList2"/>
    <dgm:cxn modelId="{94D4D59D-72C5-4FC7-B48D-8CE6D6224CCC}" type="presParOf" srcId="{E080B576-6EDB-41C3-B983-CE5BA5766DE0}" destId="{4B64B722-3E4B-49D1-8801-0FBDCEBFDA8F}" srcOrd="2" destOrd="0" presId="urn:microsoft.com/office/officeart/2005/8/layout/vList2"/>
    <dgm:cxn modelId="{D141EC7F-A96B-4A12-80D6-B82D3C05E54C}" type="presParOf" srcId="{E080B576-6EDB-41C3-B983-CE5BA5766DE0}" destId="{5B2AC4BD-A407-476B-9026-091DCA3412F3}" srcOrd="3" destOrd="0" presId="urn:microsoft.com/office/officeart/2005/8/layout/vList2"/>
    <dgm:cxn modelId="{2213F93C-D960-4FB2-B0FC-0C4CDECC8E49}" type="presParOf" srcId="{E080B576-6EDB-41C3-B983-CE5BA5766DE0}" destId="{D24E7625-1094-4362-9483-AE1FE0B008C5}" srcOrd="4" destOrd="0" presId="urn:microsoft.com/office/officeart/2005/8/layout/vList2"/>
    <dgm:cxn modelId="{4D39C003-8024-4D56-9120-FB30397F942C}" type="presParOf" srcId="{E080B576-6EDB-41C3-B983-CE5BA5766DE0}" destId="{064F313D-5522-45E3-8E67-BE76604774A0}" srcOrd="5" destOrd="0" presId="urn:microsoft.com/office/officeart/2005/8/layout/vList2"/>
    <dgm:cxn modelId="{A2A8E275-1260-4975-98F5-4CFE13E8D5C4}" type="presParOf" srcId="{E080B576-6EDB-41C3-B983-CE5BA5766DE0}" destId="{72D11C9F-668D-4919-A9C4-B0E7BF39F9BF}" srcOrd="6" destOrd="0" presId="urn:microsoft.com/office/officeart/2005/8/layout/vList2"/>
    <dgm:cxn modelId="{070ADDB7-D976-48E5-867A-E389CB34DDC2}" type="presParOf" srcId="{E080B576-6EDB-41C3-B983-CE5BA5766DE0}" destId="{29FE4780-E025-4B64-9698-C26A08B381B7}" srcOrd="7" destOrd="0" presId="urn:microsoft.com/office/officeart/2005/8/layout/vList2"/>
    <dgm:cxn modelId="{0D4797D3-FBE0-40DD-B36B-14D610006CBD}" type="presParOf" srcId="{E080B576-6EDB-41C3-B983-CE5BA5766DE0}" destId="{783C605E-97F0-4953-8682-67E2B7255017}" srcOrd="8"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C5812B-E568-4C69-B400-CA95C3953034}" type="datetimeFigureOut">
              <a:rPr lang="en-US" smtClean="0"/>
              <a:t>4/13/2011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E79729-EAB1-4F05-B000-1E9E6FAB2DFF}"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10</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8E79729-EAB1-4F05-B000-1E9E6FAB2DFF}" type="slidenum">
              <a:rPr lang="en-GB" smtClean="0"/>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499EEBB-19FF-4211-82A8-9A208115C297}" type="datetimeFigureOut">
              <a:rPr lang="en-US" smtClean="0"/>
              <a:t>4/13/2011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499EEBB-19FF-4211-82A8-9A208115C297}" type="datetimeFigureOut">
              <a:rPr lang="en-US" smtClean="0"/>
              <a:t>4/13/2011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499EEBB-19FF-4211-82A8-9A208115C297}" type="datetimeFigureOut">
              <a:rPr lang="en-US" smtClean="0"/>
              <a:t>4/13/2011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499EEBB-19FF-4211-82A8-9A208115C297}" type="datetimeFigureOut">
              <a:rPr lang="en-US" smtClean="0"/>
              <a:t>4/13/2011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99EEBB-19FF-4211-82A8-9A208115C297}" type="datetimeFigureOut">
              <a:rPr lang="en-US" smtClean="0"/>
              <a:t>4/13/2011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499EEBB-19FF-4211-82A8-9A208115C297}" type="datetimeFigureOut">
              <a:rPr lang="en-US" smtClean="0"/>
              <a:t>4/13/2011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499EEBB-19FF-4211-82A8-9A208115C297}" type="datetimeFigureOut">
              <a:rPr lang="en-US" smtClean="0"/>
              <a:t>4/13/2011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499EEBB-19FF-4211-82A8-9A208115C297}" type="datetimeFigureOut">
              <a:rPr lang="en-US" smtClean="0"/>
              <a:t>4/13/2011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99EEBB-19FF-4211-82A8-9A208115C297}" type="datetimeFigureOut">
              <a:rPr lang="en-US" smtClean="0"/>
              <a:t>4/13/2011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99EEBB-19FF-4211-82A8-9A208115C297}" type="datetimeFigureOut">
              <a:rPr lang="en-US" smtClean="0"/>
              <a:t>4/13/2011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99EEBB-19FF-4211-82A8-9A208115C297}" type="datetimeFigureOut">
              <a:rPr lang="en-US" smtClean="0"/>
              <a:t>4/13/2011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54089F-2AF2-4082-A80B-D0431AC6B6E2}"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99EEBB-19FF-4211-82A8-9A208115C297}" type="datetimeFigureOut">
              <a:rPr lang="en-US" smtClean="0"/>
              <a:t>4/13/2011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54089F-2AF2-4082-A80B-D0431AC6B6E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Data" Target="../diagrams/data1.xml"/><Relationship Id="rId7" Type="http://schemas.openxmlformats.org/officeDocument/2006/relationships/diagramData" Target="../diagrams/data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diagramColors" Target="../diagrams/colors2.xml"/><Relationship Id="rId4" Type="http://schemas.openxmlformats.org/officeDocument/2006/relationships/diagramLayout" Target="../diagrams/layout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Data" Target="../diagrams/data3.xml"/><Relationship Id="rId7" Type="http://schemas.openxmlformats.org/officeDocument/2006/relationships/diagramData" Target="../diagrams/data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10" Type="http://schemas.openxmlformats.org/officeDocument/2006/relationships/diagramColors" Target="../diagrams/colors4.xml"/><Relationship Id="rId4" Type="http://schemas.openxmlformats.org/officeDocument/2006/relationships/diagramLayout" Target="../diagrams/layout3.xml"/><Relationship Id="rId9"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www.youtube.com/watch?v=Sv1C2RXkjd4" TargetMode="External"/><Relationship Id="rId4" Type="http://schemas.openxmlformats.org/officeDocument/2006/relationships/hyperlink" Target="http://www.youtube.com/watch?v=C3pujlkSTqo"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6.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7.xml"/><Relationship Id="rId7" Type="http://schemas.openxmlformats.org/officeDocument/2006/relationships/hyperlink" Target="http://www.youtube.com/watch?v=rWgsINl8SWw"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8.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9.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Data" Target="../diagrams/data10.xml"/><Relationship Id="rId7" Type="http://schemas.openxmlformats.org/officeDocument/2006/relationships/diagramData" Target="../diagrams/data1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openxmlformats.org/officeDocument/2006/relationships/image" Target="../media/image4.jpeg"/><Relationship Id="rId5" Type="http://schemas.openxmlformats.org/officeDocument/2006/relationships/diagramQuickStyle" Target="../diagrams/quickStyle10.xml"/><Relationship Id="rId10" Type="http://schemas.openxmlformats.org/officeDocument/2006/relationships/diagramColors" Target="../diagrams/colors11.xml"/><Relationship Id="rId4" Type="http://schemas.openxmlformats.org/officeDocument/2006/relationships/diagramLayout" Target="../diagrams/layout10.xml"/><Relationship Id="rId9" Type="http://schemas.openxmlformats.org/officeDocument/2006/relationships/diagramQuickStyle" Target="../diagrams/quickStyle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85800" y="2130425"/>
          <a:ext cx="7772400" cy="14700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nvGraphicFramePr>
        <p:xfrm>
          <a:off x="1371600" y="3886200"/>
          <a:ext cx="6400800" cy="1752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polar bear.jpg"/>
          <p:cNvPicPr>
            <a:picLocks noGrp="1" noChangeAspect="1"/>
          </p:cNvPicPr>
          <p:nvPr>
            <p:ph idx="1"/>
          </p:nvPr>
        </p:nvPicPr>
        <p:blipFill>
          <a:blip r:embed="rId3"/>
          <a:stretch>
            <a:fillRect/>
          </a:stretch>
        </p:blipFill>
        <p:spPr>
          <a:xfrm>
            <a:off x="3500430" y="2357430"/>
            <a:ext cx="1866900" cy="2447925"/>
          </a:xfrm>
        </p:spPr>
      </p:pic>
      <p:sp>
        <p:nvSpPr>
          <p:cNvPr id="5" name="TextBox 4"/>
          <p:cNvSpPr txBox="1"/>
          <p:nvPr/>
        </p:nvSpPr>
        <p:spPr>
          <a:xfrm>
            <a:off x="3071802" y="1857364"/>
            <a:ext cx="2714644" cy="369332"/>
          </a:xfrm>
          <a:prstGeom prst="rect">
            <a:avLst/>
          </a:prstGeom>
          <a:noFill/>
        </p:spPr>
        <p:txBody>
          <a:bodyPr wrap="square" rtlCol="0">
            <a:spAutoFit/>
          </a:bodyPr>
          <a:lstStyle/>
          <a:p>
            <a:pPr algn="ctr"/>
            <a:r>
              <a:rPr lang="en-GB" dirty="0" smtClean="0">
                <a:hlinkClick r:id="rId4"/>
              </a:rPr>
              <a:t>Global Warming</a:t>
            </a:r>
            <a:endParaRPr lang="en-GB" dirty="0"/>
          </a:p>
        </p:txBody>
      </p:sp>
      <p:sp>
        <p:nvSpPr>
          <p:cNvPr id="6" name="TextBox 5"/>
          <p:cNvSpPr txBox="1"/>
          <p:nvPr/>
        </p:nvSpPr>
        <p:spPr>
          <a:xfrm>
            <a:off x="3643306" y="5000636"/>
            <a:ext cx="1714512" cy="369332"/>
          </a:xfrm>
          <a:prstGeom prst="rect">
            <a:avLst/>
          </a:prstGeom>
          <a:noFill/>
        </p:spPr>
        <p:txBody>
          <a:bodyPr wrap="square" rtlCol="0">
            <a:spAutoFit/>
          </a:bodyPr>
          <a:lstStyle/>
          <a:p>
            <a:r>
              <a:rPr lang="en-GB" dirty="0" smtClean="0">
                <a:hlinkClick r:id="rId5"/>
              </a:rPr>
              <a:t>ICE Shelf Break</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2"/>
          <p:cNvSpPr>
            <a:spLocks noGrp="1"/>
          </p:cNvSpPr>
          <p:nvPr>
            <p:ph idx="1"/>
          </p:nvPr>
        </p:nvSpPr>
        <p:spPr/>
        <p:txBody>
          <a:bodyPr/>
          <a:lstStyle/>
          <a:p>
            <a:r>
              <a:rPr lang="en-GB" dirty="0" smtClean="0">
                <a:hlinkClick r:id="rId7"/>
              </a:rPr>
              <a:t>Hell on Earth</a:t>
            </a:r>
            <a:endParaRPr lang="en-GB" dirty="0"/>
          </a:p>
        </p:txBody>
      </p:sp>
      <p:pic>
        <p:nvPicPr>
          <p:cNvPr id="3074" name="Picture 2" descr="http://images.icnetwork.co.uk/upl/gazettelive2/feb2010/5/4/corus-blast-furnace-857081868.jpg"/>
          <p:cNvPicPr>
            <a:picLocks noChangeAspect="1" noChangeArrowheads="1"/>
          </p:cNvPicPr>
          <p:nvPr/>
        </p:nvPicPr>
        <p:blipFill>
          <a:blip r:embed="rId8"/>
          <a:srcRect/>
          <a:stretch>
            <a:fillRect/>
          </a:stretch>
        </p:blipFill>
        <p:spPr bwMode="auto">
          <a:xfrm>
            <a:off x="2500298" y="2571744"/>
            <a:ext cx="4381500" cy="2667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6" name="Picture 5" descr="10295326.jpg"/>
          <p:cNvPicPr>
            <a:picLocks noChangeAspect="1"/>
          </p:cNvPicPr>
          <p:nvPr/>
        </p:nvPicPr>
        <p:blipFill>
          <a:blip r:embed="rId11"/>
          <a:stretch>
            <a:fillRect/>
          </a:stretch>
        </p:blipFill>
        <p:spPr>
          <a:xfrm>
            <a:off x="6837191" y="428604"/>
            <a:ext cx="1334331" cy="178595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328</Words>
  <Application>Microsoft Office PowerPoint</Application>
  <PresentationFormat>On-screen Show (4:3)</PresentationFormat>
  <Paragraphs>33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NPTC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James, Carl</dc:creator>
  <cp:lastModifiedBy>James, Carl</cp:lastModifiedBy>
  <cp:revision>8</cp:revision>
  <dcterms:created xsi:type="dcterms:W3CDTF">2011-04-13T14:04:55Z</dcterms:created>
  <dcterms:modified xsi:type="dcterms:W3CDTF">2011-04-13T15:16:34Z</dcterms:modified>
</cp:coreProperties>
</file>