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56" r:id="rId2"/>
    <p:sldId id="318" r:id="rId3"/>
    <p:sldId id="337" r:id="rId4"/>
    <p:sldId id="335" r:id="rId5"/>
    <p:sldId id="338" r:id="rId6"/>
    <p:sldId id="336" r:id="rId7"/>
    <p:sldId id="320" r:id="rId8"/>
    <p:sldId id="363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30" r:id="rId34"/>
    <p:sldId id="32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D00"/>
    <a:srgbClr val="EBA039"/>
    <a:srgbClr val="525252"/>
    <a:srgbClr val="87A2D3"/>
    <a:srgbClr val="E78000"/>
    <a:srgbClr val="847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5366" autoAdjust="0"/>
  </p:normalViewPr>
  <p:slideViewPr>
    <p:cSldViewPr>
      <p:cViewPr varScale="1">
        <p:scale>
          <a:sx n="107" d="100"/>
          <a:sy n="107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reen" userId="5c87a1a1-9dba-4e8d-80a3-ee66ced3ed9c" providerId="ADAL" clId="{9BEC8D69-8149-48CE-8F81-2119724BD612}"/>
    <pc:docChg chg="undo custSel modSld">
      <pc:chgData name="Andrew Green" userId="5c87a1a1-9dba-4e8d-80a3-ee66ced3ed9c" providerId="ADAL" clId="{9BEC8D69-8149-48CE-8F81-2119724BD612}" dt="2022-10-23T10:31:52.069" v="75" actId="20577"/>
      <pc:docMkLst>
        <pc:docMk/>
      </pc:docMkLst>
      <pc:sldChg chg="modSp mod">
        <pc:chgData name="Andrew Green" userId="5c87a1a1-9dba-4e8d-80a3-ee66ced3ed9c" providerId="ADAL" clId="{9BEC8D69-8149-48CE-8F81-2119724BD612}" dt="2022-10-23T10:31:52.069" v="75" actId="20577"/>
        <pc:sldMkLst>
          <pc:docMk/>
          <pc:sldMk cId="3595795780" sldId="330"/>
        </pc:sldMkLst>
        <pc:spChg chg="mod">
          <ac:chgData name="Andrew Green" userId="5c87a1a1-9dba-4e8d-80a3-ee66ced3ed9c" providerId="ADAL" clId="{9BEC8D69-8149-48CE-8F81-2119724BD612}" dt="2022-10-23T10:31:52.069" v="75" actId="20577"/>
          <ac:spMkLst>
            <pc:docMk/>
            <pc:sldMk cId="3595795780" sldId="330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29:39.215" v="19" actId="20577"/>
        <pc:sldMkLst>
          <pc:docMk/>
          <pc:sldMk cId="3735659964" sldId="335"/>
        </pc:sldMkLst>
        <pc:spChg chg="mod">
          <ac:chgData name="Andrew Green" userId="5c87a1a1-9dba-4e8d-80a3-ee66ced3ed9c" providerId="ADAL" clId="{9BEC8D69-8149-48CE-8F81-2119724BD612}" dt="2022-10-23T10:29:39.215" v="19" actId="20577"/>
          <ac:spMkLst>
            <pc:docMk/>
            <pc:sldMk cId="3735659964" sldId="335"/>
            <ac:spMk id="3" creationId="{D51E7148-B95F-43E2-9C0C-8AC9F24B85BB}"/>
          </ac:spMkLst>
        </pc:spChg>
      </pc:sldChg>
      <pc:sldChg chg="modSp mod">
        <pc:chgData name="Andrew Green" userId="5c87a1a1-9dba-4e8d-80a3-ee66ced3ed9c" providerId="ADAL" clId="{9BEC8D69-8149-48CE-8F81-2119724BD612}" dt="2022-10-23T10:29:31.030" v="13" actId="20577"/>
        <pc:sldMkLst>
          <pc:docMk/>
          <pc:sldMk cId="1803036447" sldId="336"/>
        </pc:sldMkLst>
        <pc:spChg chg="mod">
          <ac:chgData name="Andrew Green" userId="5c87a1a1-9dba-4e8d-80a3-ee66ced3ed9c" providerId="ADAL" clId="{9BEC8D69-8149-48CE-8F81-2119724BD612}" dt="2022-10-23T10:29:31.030" v="13" actId="20577"/>
          <ac:spMkLst>
            <pc:docMk/>
            <pc:sldMk cId="1803036447" sldId="336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29:35.650" v="16" actId="20577"/>
        <pc:sldMkLst>
          <pc:docMk/>
          <pc:sldMk cId="840762016" sldId="338"/>
        </pc:sldMkLst>
        <pc:spChg chg="mod">
          <ac:chgData name="Andrew Green" userId="5c87a1a1-9dba-4e8d-80a3-ee66ced3ed9c" providerId="ADAL" clId="{9BEC8D69-8149-48CE-8F81-2119724BD612}" dt="2022-10-23T10:29:35.650" v="16" actId="20577"/>
          <ac:spMkLst>
            <pc:docMk/>
            <pc:sldMk cId="840762016" sldId="338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29:21.847" v="6" actId="20577"/>
        <pc:sldMkLst>
          <pc:docMk/>
          <pc:sldMk cId="2085347914" sldId="339"/>
        </pc:sldMkLst>
        <pc:spChg chg="mod">
          <ac:chgData name="Andrew Green" userId="5c87a1a1-9dba-4e8d-80a3-ee66ced3ed9c" providerId="ADAL" clId="{9BEC8D69-8149-48CE-8F81-2119724BD612}" dt="2022-10-23T10:29:21.847" v="6" actId="20577"/>
          <ac:spMkLst>
            <pc:docMk/>
            <pc:sldMk cId="2085347914" sldId="339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29:11.384" v="3" actId="20577"/>
        <pc:sldMkLst>
          <pc:docMk/>
          <pc:sldMk cId="3045790741" sldId="341"/>
        </pc:sldMkLst>
        <pc:spChg chg="mod">
          <ac:chgData name="Andrew Green" userId="5c87a1a1-9dba-4e8d-80a3-ee66ced3ed9c" providerId="ADAL" clId="{9BEC8D69-8149-48CE-8F81-2119724BD612}" dt="2022-10-23T10:29:11.384" v="3" actId="20577"/>
          <ac:spMkLst>
            <pc:docMk/>
            <pc:sldMk cId="3045790741" sldId="341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29:52.126" v="24" actId="20577"/>
        <pc:sldMkLst>
          <pc:docMk/>
          <pc:sldMk cId="3929941815" sldId="342"/>
        </pc:sldMkLst>
        <pc:spChg chg="mod">
          <ac:chgData name="Andrew Green" userId="5c87a1a1-9dba-4e8d-80a3-ee66ced3ed9c" providerId="ADAL" clId="{9BEC8D69-8149-48CE-8F81-2119724BD612}" dt="2022-10-23T10:29:52.126" v="24" actId="20577"/>
          <ac:spMkLst>
            <pc:docMk/>
            <pc:sldMk cId="3929941815" sldId="342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29:59.797" v="29" actId="20577"/>
        <pc:sldMkLst>
          <pc:docMk/>
          <pc:sldMk cId="2001302641" sldId="343"/>
        </pc:sldMkLst>
        <pc:spChg chg="mod">
          <ac:chgData name="Andrew Green" userId="5c87a1a1-9dba-4e8d-80a3-ee66ced3ed9c" providerId="ADAL" clId="{9BEC8D69-8149-48CE-8F81-2119724BD612}" dt="2022-10-23T10:29:59.797" v="29" actId="20577"/>
          <ac:spMkLst>
            <pc:docMk/>
            <pc:sldMk cId="2001302641" sldId="343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06.492" v="30" actId="20577"/>
        <pc:sldMkLst>
          <pc:docMk/>
          <pc:sldMk cId="3057499476" sldId="345"/>
        </pc:sldMkLst>
        <pc:spChg chg="mod">
          <ac:chgData name="Andrew Green" userId="5c87a1a1-9dba-4e8d-80a3-ee66ced3ed9c" providerId="ADAL" clId="{9BEC8D69-8149-48CE-8F81-2119724BD612}" dt="2022-10-23T10:30:06.492" v="30" actId="20577"/>
          <ac:spMkLst>
            <pc:docMk/>
            <pc:sldMk cId="3057499476" sldId="345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19.777" v="35" actId="113"/>
        <pc:sldMkLst>
          <pc:docMk/>
          <pc:sldMk cId="2113722476" sldId="347"/>
        </pc:sldMkLst>
        <pc:spChg chg="mod">
          <ac:chgData name="Andrew Green" userId="5c87a1a1-9dba-4e8d-80a3-ee66ced3ed9c" providerId="ADAL" clId="{9BEC8D69-8149-48CE-8F81-2119724BD612}" dt="2022-10-23T10:30:19.777" v="35" actId="113"/>
          <ac:spMkLst>
            <pc:docMk/>
            <pc:sldMk cId="2113722476" sldId="347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27.622" v="37" actId="20577"/>
        <pc:sldMkLst>
          <pc:docMk/>
          <pc:sldMk cId="3902230839" sldId="348"/>
        </pc:sldMkLst>
        <pc:spChg chg="mod">
          <ac:chgData name="Andrew Green" userId="5c87a1a1-9dba-4e8d-80a3-ee66ced3ed9c" providerId="ADAL" clId="{9BEC8D69-8149-48CE-8F81-2119724BD612}" dt="2022-10-23T10:30:27.622" v="37" actId="20577"/>
          <ac:spMkLst>
            <pc:docMk/>
            <pc:sldMk cId="3902230839" sldId="348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31.059" v="41" actId="20577"/>
        <pc:sldMkLst>
          <pc:docMk/>
          <pc:sldMk cId="2221455456" sldId="349"/>
        </pc:sldMkLst>
        <pc:spChg chg="mod">
          <ac:chgData name="Andrew Green" userId="5c87a1a1-9dba-4e8d-80a3-ee66ced3ed9c" providerId="ADAL" clId="{9BEC8D69-8149-48CE-8F81-2119724BD612}" dt="2022-10-23T10:30:31.059" v="41" actId="20577"/>
          <ac:spMkLst>
            <pc:docMk/>
            <pc:sldMk cId="2221455456" sldId="349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42.823" v="46" actId="20577"/>
        <pc:sldMkLst>
          <pc:docMk/>
          <pc:sldMk cId="4125099878" sldId="350"/>
        </pc:sldMkLst>
        <pc:spChg chg="mod">
          <ac:chgData name="Andrew Green" userId="5c87a1a1-9dba-4e8d-80a3-ee66ced3ed9c" providerId="ADAL" clId="{9BEC8D69-8149-48CE-8F81-2119724BD612}" dt="2022-10-23T10:30:42.823" v="46" actId="20577"/>
          <ac:spMkLst>
            <pc:docMk/>
            <pc:sldMk cId="4125099878" sldId="350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51.697" v="49" actId="20577"/>
        <pc:sldMkLst>
          <pc:docMk/>
          <pc:sldMk cId="3282612714" sldId="352"/>
        </pc:sldMkLst>
        <pc:spChg chg="mod">
          <ac:chgData name="Andrew Green" userId="5c87a1a1-9dba-4e8d-80a3-ee66ced3ed9c" providerId="ADAL" clId="{9BEC8D69-8149-48CE-8F81-2119724BD612}" dt="2022-10-23T10:30:51.697" v="49" actId="20577"/>
          <ac:spMkLst>
            <pc:docMk/>
            <pc:sldMk cId="3282612714" sldId="352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0:59.752" v="51" actId="20577"/>
        <pc:sldMkLst>
          <pc:docMk/>
          <pc:sldMk cId="1711301825" sldId="353"/>
        </pc:sldMkLst>
        <pc:spChg chg="mod">
          <ac:chgData name="Andrew Green" userId="5c87a1a1-9dba-4e8d-80a3-ee66ced3ed9c" providerId="ADAL" clId="{9BEC8D69-8149-48CE-8F81-2119724BD612}" dt="2022-10-23T10:30:59.752" v="51" actId="20577"/>
          <ac:spMkLst>
            <pc:docMk/>
            <pc:sldMk cId="1711301825" sldId="353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1:10.567" v="56" actId="20577"/>
        <pc:sldMkLst>
          <pc:docMk/>
          <pc:sldMk cId="3105755774" sldId="355"/>
        </pc:sldMkLst>
        <pc:spChg chg="mod">
          <ac:chgData name="Andrew Green" userId="5c87a1a1-9dba-4e8d-80a3-ee66ced3ed9c" providerId="ADAL" clId="{9BEC8D69-8149-48CE-8F81-2119724BD612}" dt="2022-10-23T10:31:10.567" v="56" actId="20577"/>
          <ac:spMkLst>
            <pc:docMk/>
            <pc:sldMk cId="3105755774" sldId="355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1:13.737" v="57" actId="20577"/>
        <pc:sldMkLst>
          <pc:docMk/>
          <pc:sldMk cId="366042280" sldId="357"/>
        </pc:sldMkLst>
        <pc:spChg chg="mod">
          <ac:chgData name="Andrew Green" userId="5c87a1a1-9dba-4e8d-80a3-ee66ced3ed9c" providerId="ADAL" clId="{9BEC8D69-8149-48CE-8F81-2119724BD612}" dt="2022-10-23T10:31:13.737" v="57" actId="20577"/>
          <ac:spMkLst>
            <pc:docMk/>
            <pc:sldMk cId="366042280" sldId="357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1:19.524" v="58" actId="20577"/>
        <pc:sldMkLst>
          <pc:docMk/>
          <pc:sldMk cId="532823386" sldId="358"/>
        </pc:sldMkLst>
        <pc:spChg chg="mod">
          <ac:chgData name="Andrew Green" userId="5c87a1a1-9dba-4e8d-80a3-ee66ced3ed9c" providerId="ADAL" clId="{9BEC8D69-8149-48CE-8F81-2119724BD612}" dt="2022-10-23T10:31:19.524" v="58" actId="20577"/>
          <ac:spMkLst>
            <pc:docMk/>
            <pc:sldMk cId="532823386" sldId="358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1:25.684" v="62" actId="20577"/>
        <pc:sldMkLst>
          <pc:docMk/>
          <pc:sldMk cId="2601844680" sldId="360"/>
        </pc:sldMkLst>
        <pc:spChg chg="mod">
          <ac:chgData name="Andrew Green" userId="5c87a1a1-9dba-4e8d-80a3-ee66ced3ed9c" providerId="ADAL" clId="{9BEC8D69-8149-48CE-8F81-2119724BD612}" dt="2022-10-23T10:31:25.684" v="62" actId="20577"/>
          <ac:spMkLst>
            <pc:docMk/>
            <pc:sldMk cId="2601844680" sldId="360"/>
            <ac:spMk id="3" creationId="{00000000-0000-0000-0000-000000000000}"/>
          </ac:spMkLst>
        </pc:spChg>
      </pc:sldChg>
      <pc:sldChg chg="modSp mod">
        <pc:chgData name="Andrew Green" userId="5c87a1a1-9dba-4e8d-80a3-ee66ced3ed9c" providerId="ADAL" clId="{9BEC8D69-8149-48CE-8F81-2119724BD612}" dt="2022-10-23T10:31:36.503" v="70" actId="20577"/>
        <pc:sldMkLst>
          <pc:docMk/>
          <pc:sldMk cId="3391098955" sldId="361"/>
        </pc:sldMkLst>
        <pc:spChg chg="mod">
          <ac:chgData name="Andrew Green" userId="5c87a1a1-9dba-4e8d-80a3-ee66ced3ed9c" providerId="ADAL" clId="{9BEC8D69-8149-48CE-8F81-2119724BD612}" dt="2022-10-23T10:31:36.503" v="70" actId="20577"/>
          <ac:spMkLst>
            <pc:docMk/>
            <pc:sldMk cId="3391098955" sldId="361"/>
            <ac:spMk id="3" creationId="{00000000-0000-0000-0000-000000000000}"/>
          </ac:spMkLst>
        </pc:spChg>
      </pc:sldChg>
    </pc:docChg>
  </pc:docChgLst>
  <pc:docChgLst>
    <pc:chgData name="Andrew Green" userId="5c87a1a1-9dba-4e8d-80a3-ee66ced3ed9c" providerId="ADAL" clId="{48C1142C-809E-424A-B135-708AC5041716}"/>
    <pc:docChg chg="undo custSel addSld modSld">
      <pc:chgData name="Andrew Green" userId="5c87a1a1-9dba-4e8d-80a3-ee66ced3ed9c" providerId="ADAL" clId="{48C1142C-809E-424A-B135-708AC5041716}" dt="2022-06-23T15:09:00.568" v="447" actId="20577"/>
      <pc:docMkLst>
        <pc:docMk/>
      </pc:docMkLst>
      <pc:sldChg chg="modSp mod">
        <pc:chgData name="Andrew Green" userId="5c87a1a1-9dba-4e8d-80a3-ee66ced3ed9c" providerId="ADAL" clId="{48C1142C-809E-424A-B135-708AC5041716}" dt="2022-06-23T15:09:00.568" v="447" actId="20577"/>
        <pc:sldMkLst>
          <pc:docMk/>
          <pc:sldMk cId="0" sldId="256"/>
        </pc:sldMkLst>
        <pc:spChg chg="mod">
          <ac:chgData name="Andrew Green" userId="5c87a1a1-9dba-4e8d-80a3-ee66ced3ed9c" providerId="ADAL" clId="{48C1142C-809E-424A-B135-708AC5041716}" dt="2022-06-23T15:09:00.568" v="447" actId="20577"/>
          <ac:spMkLst>
            <pc:docMk/>
            <pc:sldMk cId="0" sldId="256"/>
            <ac:spMk id="2" creationId="{00000000-0000-0000-0000-000000000000}"/>
          </ac:spMkLst>
        </pc:spChg>
      </pc:sldChg>
      <pc:sldChg chg="delSp modSp add mod">
        <pc:chgData name="Andrew Green" userId="5c87a1a1-9dba-4e8d-80a3-ee66ced3ed9c" providerId="ADAL" clId="{48C1142C-809E-424A-B135-708AC5041716}" dt="2022-06-23T15:08:23.140" v="400" actId="20577"/>
        <pc:sldMkLst>
          <pc:docMk/>
          <pc:sldMk cId="3690198233" sldId="363"/>
        </pc:sldMkLst>
        <pc:spChg chg="mod">
          <ac:chgData name="Andrew Green" userId="5c87a1a1-9dba-4e8d-80a3-ee66ced3ed9c" providerId="ADAL" clId="{48C1142C-809E-424A-B135-708AC5041716}" dt="2022-06-23T14:58:24.313" v="15" actId="20577"/>
          <ac:spMkLst>
            <pc:docMk/>
            <pc:sldMk cId="3690198233" sldId="363"/>
            <ac:spMk id="2" creationId="{00000000-0000-0000-0000-000000000000}"/>
          </ac:spMkLst>
        </pc:spChg>
        <pc:spChg chg="mod">
          <ac:chgData name="Andrew Green" userId="5c87a1a1-9dba-4e8d-80a3-ee66ced3ed9c" providerId="ADAL" clId="{48C1142C-809E-424A-B135-708AC5041716}" dt="2022-06-23T15:08:23.140" v="400" actId="20577"/>
          <ac:spMkLst>
            <pc:docMk/>
            <pc:sldMk cId="3690198233" sldId="363"/>
            <ac:spMk id="3" creationId="{00000000-0000-0000-0000-000000000000}"/>
          </ac:spMkLst>
        </pc:spChg>
        <pc:picChg chg="del">
          <ac:chgData name="Andrew Green" userId="5c87a1a1-9dba-4e8d-80a3-ee66ced3ed9c" providerId="ADAL" clId="{48C1142C-809E-424A-B135-708AC5041716}" dt="2022-06-23T14:58:26.349" v="16" actId="478"/>
          <ac:picMkLst>
            <pc:docMk/>
            <pc:sldMk cId="3690198233" sldId="363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8FD93-DBCC-454F-8B41-8334835EDD7F}" type="datetimeFigureOut">
              <a:rPr lang="en-GB" smtClean="0"/>
              <a:t>23/10/2022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D83F-DC1D-4206-A168-2287E477B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03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shingmagazine.com/2011/11/introduction-to-url-rewriting/" TargetMode="External"/><Relationship Id="rId2" Type="http://schemas.openxmlformats.org/officeDocument/2006/relationships/hyperlink" Target="https://httpd.apache.org/docs/2.4/vhos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gextester.com/97698" TargetMode="External"/><Relationship Id="rId5" Type="http://schemas.openxmlformats.org/officeDocument/2006/relationships/hyperlink" Target="https://www.cheatography.com/davechild/cheat-sheets/mod-rewrite/" TargetMode="External"/><Relationship Id="rId4" Type="http://schemas.openxmlformats.org/officeDocument/2006/relationships/hyperlink" Target="https://www.sitepoint.com/guide-url-rewriting-2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otepad-plus-plus.org/downloads/" TargetMode="External"/><Relationship Id="rId2" Type="http://schemas.openxmlformats.org/officeDocument/2006/relationships/hyperlink" Target="https://www.apachefriend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.visualstudio.com/downloa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000" dirty="0"/>
              <a:t>Server-side coding with PHP and Laravel</a:t>
            </a:r>
            <a:br>
              <a:rPr lang="en-GB" dirty="0"/>
            </a:br>
            <a:r>
              <a:rPr lang="en-GB" sz="2400" dirty="0">
                <a:solidFill>
                  <a:schemeClr val="tx1"/>
                </a:solidFill>
              </a:rPr>
              <a:t>Development environment setup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as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834880" cy="4625609"/>
          </a:xfrm>
        </p:spPr>
        <p:txBody>
          <a:bodyPr/>
          <a:lstStyle/>
          <a:p>
            <a:r>
              <a:rPr lang="en-GB" sz="2000" dirty="0"/>
              <a:t>For each of these three:</a:t>
            </a:r>
          </a:p>
          <a:p>
            <a:pPr lvl="1"/>
            <a:r>
              <a:rPr lang="en-GB" sz="1600" dirty="0"/>
              <a:t>Right click-&gt; select properties</a:t>
            </a:r>
          </a:p>
          <a:p>
            <a:pPr lvl="1"/>
            <a:r>
              <a:rPr lang="en-GB" sz="1600" dirty="0"/>
              <a:t>Open the compatibility tab</a:t>
            </a:r>
          </a:p>
          <a:p>
            <a:pPr lvl="1"/>
            <a:r>
              <a:rPr lang="en-GB" sz="1600" dirty="0"/>
              <a:t>Check “Run this program as administrator”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Press “OK”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Now open </a:t>
            </a:r>
            <a:r>
              <a:rPr lang="en-GB" sz="2000" b="1" dirty="0"/>
              <a:t>C:\xampp\mysql\bin</a:t>
            </a:r>
          </a:p>
          <a:p>
            <a:r>
              <a:rPr lang="en-GB" sz="2000" dirty="0"/>
              <a:t>Do the same for:</a:t>
            </a:r>
          </a:p>
          <a:p>
            <a:pPr lvl="1"/>
            <a:r>
              <a:rPr lang="en-GB" sz="1600" dirty="0"/>
              <a:t>Mysql.exe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Mysqld.exe</a:t>
            </a:r>
          </a:p>
          <a:p>
            <a:r>
              <a:rPr lang="en-GB" sz="2000" dirty="0"/>
              <a:t>Now open </a:t>
            </a:r>
            <a:r>
              <a:rPr lang="en-GB" sz="2000" b="1" dirty="0"/>
              <a:t>C:\xampp\apache\bin</a:t>
            </a:r>
          </a:p>
          <a:p>
            <a:pPr lvl="1"/>
            <a:r>
              <a:rPr lang="en-GB" sz="1600" dirty="0"/>
              <a:t>httpd.exe</a:t>
            </a:r>
          </a:p>
          <a:p>
            <a:endParaRPr lang="en-GB" sz="20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449" y="1916832"/>
            <a:ext cx="3251351" cy="45602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777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as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Windows 10 has an issue with XAMPP where MySQL can corrupt its own privileges table if not run as administrator.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 became aware of this issue once it had happened to me.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 MySQL install took me a whole morning to fix.</a:t>
            </a:r>
          </a:p>
          <a:p>
            <a:r>
              <a:rPr lang="en-GB" sz="2000" dirty="0"/>
              <a:t>Running as admin should* prevent this.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8501" y="621613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*No promises!</a:t>
            </a:r>
          </a:p>
        </p:txBody>
      </p:sp>
    </p:spTree>
    <p:extLst>
      <p:ext uri="{BB962C8B-B14F-4D97-AF65-F5344CB8AC3E}">
        <p14:creationId xmlns:p14="http://schemas.microsoft.com/office/powerpoint/2010/main" val="3045790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Make a folder for your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Have a name in mind for your project.</a:t>
            </a:r>
          </a:p>
          <a:p>
            <a:r>
              <a:rPr lang="en-GB" sz="2000" dirty="0"/>
              <a:t>Make a new folder for it.</a:t>
            </a:r>
          </a:p>
          <a:p>
            <a:r>
              <a:rPr lang="en-GB" sz="2000" dirty="0"/>
              <a:t>The folder can be anywhere but is best placed in the folder XAMPP. already uses to serve web projects.</a:t>
            </a:r>
          </a:p>
          <a:p>
            <a:endParaRPr lang="en-GB" sz="2000" b="1" dirty="0"/>
          </a:p>
          <a:p>
            <a:r>
              <a:rPr lang="en-GB" sz="2000" b="1" dirty="0"/>
              <a:t>C:\XAMPP\htdocs</a:t>
            </a:r>
          </a:p>
          <a:p>
            <a:endParaRPr lang="en-GB" sz="2000" b="1" dirty="0"/>
          </a:p>
          <a:p>
            <a:r>
              <a:rPr lang="en-GB" sz="2000" dirty="0"/>
              <a:t>We will create a test project called “</a:t>
            </a:r>
            <a:r>
              <a:rPr lang="en-GB" sz="2000" dirty="0" err="1"/>
              <a:t>VhostTest</a:t>
            </a:r>
            <a:r>
              <a:rPr lang="en-GB" sz="2000" dirty="0"/>
              <a:t>” so make a folder as shown below (do not use spaces).</a:t>
            </a:r>
          </a:p>
          <a:p>
            <a:endParaRPr lang="en-GB" sz="2000" dirty="0"/>
          </a:p>
          <a:p>
            <a:r>
              <a:rPr lang="en-GB" sz="2000" b="1" dirty="0"/>
              <a:t>C:\XAMPP\htdocs\VHostTest</a:t>
            </a:r>
          </a:p>
        </p:txBody>
      </p:sp>
    </p:spTree>
    <p:extLst>
      <p:ext uri="{BB962C8B-B14F-4D97-AF65-F5344CB8AC3E}">
        <p14:creationId xmlns:p14="http://schemas.microsoft.com/office/powerpoint/2010/main" val="3929941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24609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Virtual hosts map to specific URL requests.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do not want to register a new domain each time we start a new project as this will quickly get expensive.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need to fake some DNS so that our development machine thinks that it is the host for the URL that we will use.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To do this we will (mis)use the Windows hosts file.*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 hosts file is usually used to allow the configuration of a small peer to peer network.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5920" y="6381328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/>
              <a:t>*Hosts is a Windows file. Please do not edit other operating system files in this way or you risk damaging your operating system  </a:t>
            </a:r>
          </a:p>
        </p:txBody>
      </p:sp>
    </p:spTree>
    <p:extLst>
      <p:ext uri="{BB962C8B-B14F-4D97-AF65-F5344CB8AC3E}">
        <p14:creationId xmlns:p14="http://schemas.microsoft.com/office/powerpoint/2010/main" val="2001302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hosts file is located at:</a:t>
            </a:r>
          </a:p>
          <a:p>
            <a:pPr lvl="1">
              <a:spcAft>
                <a:spcPts val="600"/>
              </a:spcAft>
            </a:pPr>
            <a:r>
              <a:rPr lang="en-GB" sz="1600" b="1" dirty="0"/>
              <a:t>C:\Windows\System32\drivers\etc\hosts</a:t>
            </a:r>
          </a:p>
          <a:p>
            <a:r>
              <a:rPr lang="en-GB" sz="2000" dirty="0"/>
              <a:t>Open the hosts file by right-clicking and selecting: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 </a:t>
            </a:r>
            <a:r>
              <a:rPr lang="en-GB" sz="1600" b="1" dirty="0"/>
              <a:t>Edit with Notepad++</a:t>
            </a:r>
            <a:br>
              <a:rPr lang="en-GB" sz="2000" b="1" dirty="0"/>
            </a:br>
            <a:br>
              <a:rPr lang="en-GB" sz="2000" b="1" dirty="0"/>
            </a:br>
            <a:br>
              <a:rPr lang="en-GB" dirty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97" y="3408622"/>
            <a:ext cx="810920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1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sz="2000" dirty="0"/>
              <a:t>The hosts file contains largely comments by default (lines that start with #) - Add the highlighted line below.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780928"/>
            <a:ext cx="6768752" cy="383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9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Save the hosts file (CTRL+S)</a:t>
            </a:r>
          </a:p>
          <a:p>
            <a:r>
              <a:rPr lang="en-GB" sz="2000" dirty="0"/>
              <a:t>You may get this prompt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Press “Yes” and then save as normal</a:t>
            </a:r>
          </a:p>
          <a:p>
            <a:r>
              <a:rPr lang="en-GB" sz="2000" dirty="0"/>
              <a:t>Notepad++ can switch easily to administrator mode (which is why we are using it)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780928"/>
            <a:ext cx="37623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21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We have now mapped our new domain (</a:t>
            </a:r>
            <a:r>
              <a:rPr lang="en-GB" sz="2000" dirty="0" err="1"/>
              <a:t>vhostsetup.test</a:t>
            </a:r>
            <a:r>
              <a:rPr lang="en-GB" sz="2000" dirty="0"/>
              <a:t>) to 127.0.0.1 which is the IP address for localhost.</a:t>
            </a:r>
          </a:p>
          <a:p>
            <a:r>
              <a:rPr lang="en-GB" sz="2000" dirty="0"/>
              <a:t>We can test that this works with CMD – type </a:t>
            </a:r>
            <a:r>
              <a:rPr lang="en-GB" sz="2000" b="1" dirty="0"/>
              <a:t>ping </a:t>
            </a:r>
            <a:r>
              <a:rPr lang="en-GB" sz="2000" b="1" dirty="0" err="1"/>
              <a:t>vhostsetup.test</a:t>
            </a:r>
            <a:r>
              <a:rPr lang="en-GB" sz="2000" b="1" dirty="0"/>
              <a:t>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If you see a reply from 127.0.0.1 the hosts file edit was successful and our development machine thinks that it is </a:t>
            </a:r>
            <a:r>
              <a:rPr lang="en-GB" sz="2000" dirty="0" err="1"/>
              <a:t>vhostsetup.test</a:t>
            </a:r>
            <a:r>
              <a:rPr lang="en-GB" sz="20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031892"/>
            <a:ext cx="4104456" cy="230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722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Open the XAMPP control panel.</a:t>
            </a:r>
          </a:p>
          <a:p>
            <a:r>
              <a:rPr lang="en-GB" sz="2000" dirty="0"/>
              <a:t>The top row of controls are for Apache.</a:t>
            </a:r>
          </a:p>
          <a:p>
            <a:r>
              <a:rPr lang="en-GB" sz="2000" dirty="0"/>
              <a:t>Select </a:t>
            </a:r>
            <a:r>
              <a:rPr lang="en-GB" sz="2000" b="1" dirty="0" err="1"/>
              <a:t>Config</a:t>
            </a:r>
            <a:r>
              <a:rPr lang="en-GB" sz="2000" b="1" dirty="0"/>
              <a:t> &gt; Apache </a:t>
            </a:r>
            <a:r>
              <a:rPr lang="en-GB" sz="2000" b="1" dirty="0" err="1"/>
              <a:t>httpd.conf</a:t>
            </a:r>
            <a:endParaRPr lang="en-GB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708" y="3139517"/>
            <a:ext cx="5256584" cy="326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30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The main Apache config file should open in Notepad.</a:t>
            </a:r>
          </a:p>
          <a:p>
            <a:r>
              <a:rPr lang="en-GB" sz="2000" dirty="0"/>
              <a:t>Use </a:t>
            </a:r>
            <a:r>
              <a:rPr lang="en-GB" sz="2000" b="1" dirty="0"/>
              <a:t>CTRL+F</a:t>
            </a:r>
            <a:r>
              <a:rPr lang="en-GB" sz="2000" dirty="0"/>
              <a:t> (or </a:t>
            </a:r>
            <a:r>
              <a:rPr lang="en-GB" sz="2000" b="1" dirty="0"/>
              <a:t>Edit &gt; Find</a:t>
            </a:r>
            <a:r>
              <a:rPr lang="en-GB" sz="2000" dirty="0"/>
              <a:t>) and search for </a:t>
            </a:r>
            <a:r>
              <a:rPr lang="en-GB" sz="2000" dirty="0" err="1"/>
              <a:t>vhost</a:t>
            </a:r>
            <a:r>
              <a:rPr lang="en-GB" sz="2000" dirty="0"/>
              <a:t>.</a:t>
            </a:r>
          </a:p>
          <a:p>
            <a:r>
              <a:rPr lang="en-GB" sz="2000" dirty="0"/>
              <a:t>Look for the line shown below (it will not be the first match).</a:t>
            </a:r>
          </a:p>
          <a:p>
            <a:r>
              <a:rPr lang="en-GB" sz="2000" dirty="0"/>
              <a:t>Make sure the line </a:t>
            </a:r>
            <a:r>
              <a:rPr lang="en-GB" sz="2000" b="1" dirty="0"/>
              <a:t>does not </a:t>
            </a:r>
            <a:r>
              <a:rPr lang="en-GB" sz="2000" dirty="0"/>
              <a:t>start with </a:t>
            </a:r>
            <a:r>
              <a:rPr lang="en-GB" sz="2000" b="1" dirty="0"/>
              <a:t>#</a:t>
            </a:r>
            <a:r>
              <a:rPr lang="en-GB" sz="2000" dirty="0"/>
              <a:t> as shown below.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046" y="3501008"/>
            <a:ext cx="5845908" cy="316835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145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In this session…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r>
              <a:rPr lang="en-GB" sz="2400" dirty="0"/>
              <a:t>Environment configuration rationale</a:t>
            </a:r>
          </a:p>
          <a:p>
            <a:pPr lvl="1"/>
            <a:r>
              <a:rPr lang="en-GB" sz="1800" dirty="0"/>
              <a:t>Framework use – web root issues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Cross-Origin Resource Sharing (CORS)</a:t>
            </a:r>
          </a:p>
          <a:p>
            <a:pPr lvl="0">
              <a:spcBef>
                <a:spcPts val="400"/>
              </a:spcBef>
            </a:pPr>
            <a:r>
              <a:rPr lang="en-GB" sz="2400" dirty="0"/>
              <a:t>Apache configuration demonstration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Windows host </a:t>
            </a:r>
            <a:r>
              <a:rPr lang="en-GB" sz="1800" dirty="0" err="1"/>
              <a:t>config</a:t>
            </a:r>
            <a:r>
              <a:rPr lang="en-GB" sz="1800" dirty="0"/>
              <a:t> (C:\Windows\System32\drivers\</a:t>
            </a:r>
            <a:r>
              <a:rPr lang="en-GB" sz="1800" dirty="0" err="1"/>
              <a:t>etc</a:t>
            </a:r>
            <a:r>
              <a:rPr lang="en-GB" sz="1800" dirty="0"/>
              <a:t>\hosts)</a:t>
            </a:r>
          </a:p>
          <a:p>
            <a:pPr lvl="1"/>
            <a:r>
              <a:rPr lang="en-GB" sz="1800" dirty="0"/>
              <a:t>Enabling virtual hosts (</a:t>
            </a:r>
            <a:r>
              <a:rPr lang="en-GB" sz="1800" dirty="0" err="1"/>
              <a:t>httpd.conf</a:t>
            </a:r>
            <a:r>
              <a:rPr lang="en-GB" sz="1800" dirty="0"/>
              <a:t>)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Virtual host config (conf/extra/</a:t>
            </a:r>
            <a:r>
              <a:rPr lang="en-GB" sz="1800" dirty="0" err="1"/>
              <a:t>httpd-vhosts.conf</a:t>
            </a:r>
            <a:r>
              <a:rPr lang="en-GB" sz="1800" dirty="0"/>
              <a:t>)</a:t>
            </a:r>
          </a:p>
          <a:p>
            <a:r>
              <a:rPr lang="en-GB" sz="2400" dirty="0"/>
              <a:t>Testing your configuration</a:t>
            </a:r>
          </a:p>
          <a:p>
            <a:pPr lvl="1"/>
            <a:endParaRPr lang="en-GB" sz="2000" dirty="0"/>
          </a:p>
          <a:p>
            <a:endParaRPr lang="en-GB" sz="4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17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Now that we know that Apache is expecting virtual hosts we need to tell it about the site that we want to add as a new virtual host.</a:t>
            </a:r>
          </a:p>
          <a:p>
            <a:r>
              <a:rPr lang="en-GB" sz="2000" dirty="0"/>
              <a:t>Using Windows Explorer find:</a:t>
            </a:r>
          </a:p>
          <a:p>
            <a:pPr lvl="1">
              <a:spcAft>
                <a:spcPts val="600"/>
              </a:spcAft>
            </a:pPr>
            <a:r>
              <a:rPr lang="en-GB" sz="1600" b="1" dirty="0"/>
              <a:t>C:\xampp\apache\conf\extra\httpd-vhosts.conf</a:t>
            </a:r>
          </a:p>
          <a:p>
            <a:r>
              <a:rPr lang="en-GB" sz="2000" dirty="0"/>
              <a:t>Right click and select </a:t>
            </a:r>
            <a:r>
              <a:rPr lang="en-GB" sz="2000" b="1" dirty="0"/>
              <a:t>Edit with Notepad++.</a:t>
            </a:r>
          </a:p>
          <a:p>
            <a:pPr marL="118872" indent="0">
              <a:buNone/>
            </a:pPr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pPr marL="118872" indent="0" algn="r">
              <a:buNone/>
            </a:pPr>
            <a:r>
              <a:rPr lang="en-GB" sz="1600" dirty="0"/>
              <a:t>(see next slide for a visual example)</a:t>
            </a:r>
          </a:p>
        </p:txBody>
      </p:sp>
    </p:spTree>
    <p:extLst>
      <p:ext uri="{BB962C8B-B14F-4D97-AF65-F5344CB8AC3E}">
        <p14:creationId xmlns:p14="http://schemas.microsoft.com/office/powerpoint/2010/main" val="4125099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Apache virtual host setup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29671"/>
          <a:stretch/>
        </p:blipFill>
        <p:spPr>
          <a:xfrm>
            <a:off x="2267744" y="1700808"/>
            <a:ext cx="4608512" cy="496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244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 virtual hosts config file should open in Notepad++.</a:t>
            </a:r>
          </a:p>
          <a:p>
            <a:r>
              <a:rPr lang="en-GB" sz="2000" dirty="0"/>
              <a:t>By default, this file contains mainly commented example virtual host. configurations and notes for use of the file.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7377"/>
          <a:stretch/>
        </p:blipFill>
        <p:spPr>
          <a:xfrm>
            <a:off x="1781690" y="2996952"/>
            <a:ext cx="5580620" cy="3600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2612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GB" sz="2400" dirty="0"/>
              <a:t>Add a few lines to the end of the file and add the following new virtual host </a:t>
            </a:r>
            <a:r>
              <a:rPr lang="en-GB" sz="2400" dirty="0" err="1"/>
              <a:t>config</a:t>
            </a:r>
            <a:r>
              <a:rPr lang="en-GB" sz="2400" dirty="0"/>
              <a:t> for the new web project.  </a:t>
            </a:r>
          </a:p>
          <a:p>
            <a:pPr>
              <a:spcAft>
                <a:spcPts val="1200"/>
              </a:spcAft>
            </a:pPr>
            <a:r>
              <a:rPr lang="en-GB" sz="2400" b="1" dirty="0"/>
              <a:t>Be very careful with spelling and capitals!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Save the file when finished.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r>
              <a:rPr lang="en-GB" sz="1900" b="1" dirty="0"/>
              <a:t>Note: </a:t>
            </a:r>
            <a:r>
              <a:rPr lang="en-GB" sz="1900" dirty="0"/>
              <a:t>DocumentRoot and Directory are set as the path to the folder that we created, ServerName is set to the URL that we added to the hosts file.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356992"/>
            <a:ext cx="69151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01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Testing the new virtual host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37442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new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 first stage of testing is to start Apache.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If Apache starts successfully then the edits have been entered correctly.</a:t>
            </a:r>
          </a:p>
          <a:p>
            <a:r>
              <a:rPr lang="en-GB" sz="2000" dirty="0"/>
              <a:t>If Apache fails to start:</a:t>
            </a:r>
          </a:p>
          <a:p>
            <a:pPr lvl="1"/>
            <a:r>
              <a:rPr lang="en-GB" sz="1600" dirty="0"/>
              <a:t>Check the configuration in </a:t>
            </a:r>
            <a:r>
              <a:rPr lang="en-GB" sz="1600" b="1" dirty="0"/>
              <a:t>httpd-</a:t>
            </a:r>
            <a:r>
              <a:rPr lang="en-GB" sz="1600" b="1" dirty="0" err="1"/>
              <a:t>vhosts.conf</a:t>
            </a:r>
            <a:r>
              <a:rPr lang="en-GB" sz="1600" b="1" dirty="0"/>
              <a:t> </a:t>
            </a:r>
            <a:r>
              <a:rPr lang="en-GB" sz="1600" dirty="0"/>
              <a:t>VERY carefully.</a:t>
            </a:r>
          </a:p>
          <a:p>
            <a:pPr lvl="1"/>
            <a:r>
              <a:rPr lang="en-GB" sz="1600" dirty="0"/>
              <a:t>Make sure that the properties of the new folder does not have a check in Read-only.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3691292"/>
            <a:ext cx="2160240" cy="285843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691292"/>
            <a:ext cx="4381530" cy="285293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5755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If everything is configured correctly, both Apache and MySQL should be able to be started without issue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282" y="2780928"/>
            <a:ext cx="5431436" cy="352839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0009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Next, make a quick web page to test the virtual host.</a:t>
            </a:r>
          </a:p>
          <a:p>
            <a:r>
              <a:rPr lang="en-GB" sz="2000" dirty="0"/>
              <a:t>Create a file named </a:t>
            </a:r>
            <a:r>
              <a:rPr lang="en-GB" sz="2000" b="1" dirty="0"/>
              <a:t>index.html</a:t>
            </a:r>
            <a:r>
              <a:rPr lang="en-GB" sz="2000" dirty="0"/>
              <a:t> in:</a:t>
            </a:r>
          </a:p>
          <a:p>
            <a:pPr lvl="1">
              <a:spcAft>
                <a:spcPts val="600"/>
              </a:spcAft>
            </a:pPr>
            <a:r>
              <a:rPr lang="en-GB" sz="1600" b="1" dirty="0"/>
              <a:t>C:\xampp\htdocs\VHostTest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Using a text editor, add the following code and save the file: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348" y="3645024"/>
            <a:ext cx="7573303" cy="235302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042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Finally, open a web browser and enter the URL for the new virtual host. </a:t>
            </a:r>
            <a:r>
              <a:rPr lang="en-GB" sz="2000" b="1" dirty="0"/>
              <a:t>http://vhostsetup.test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0369"/>
          <a:stretch/>
        </p:blipFill>
        <p:spPr>
          <a:xfrm>
            <a:off x="971600" y="2780928"/>
            <a:ext cx="7056784" cy="380590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2823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Virtual host setup notes</a:t>
            </a: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642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Environment configuration rationale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97029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host setup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This process may seem long and drawn out but it actually quite quick when you get the hang of it.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Every</a:t>
            </a:r>
            <a:r>
              <a:rPr lang="en-GB" sz="2000" dirty="0"/>
              <a:t> new exercise or project should have its own virtual host.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Make up a new folder name and URL for each and add them to the windows </a:t>
            </a:r>
            <a:r>
              <a:rPr lang="en-GB" sz="2000" b="1" dirty="0"/>
              <a:t>hosts</a:t>
            </a:r>
            <a:r>
              <a:rPr lang="en-GB" sz="2000" dirty="0"/>
              <a:t> file and the Apache </a:t>
            </a:r>
            <a:r>
              <a:rPr lang="en-GB" sz="2000" b="1" dirty="0"/>
              <a:t>httpd-</a:t>
            </a:r>
            <a:r>
              <a:rPr lang="en-GB" sz="2000" b="1" dirty="0" err="1"/>
              <a:t>vhost.conf</a:t>
            </a:r>
            <a:r>
              <a:rPr lang="en-GB" sz="2000" dirty="0"/>
              <a:t> file as needed.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Apache can handle many more virtual hosts than you will need it to so do not worry about adding more as you start new projects.</a:t>
            </a:r>
          </a:p>
        </p:txBody>
      </p:sp>
    </p:spTree>
    <p:extLst>
      <p:ext uri="{BB962C8B-B14F-4D97-AF65-F5344CB8AC3E}">
        <p14:creationId xmlns:p14="http://schemas.microsoft.com/office/powerpoint/2010/main" val="2601844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host setup – next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Next week’s project is to build a higher or lower guessing game, test your understanding by setting up a virtual host ready for this project.</a:t>
            </a:r>
          </a:p>
          <a:p>
            <a:r>
              <a:rPr lang="en-GB" sz="2000" dirty="0"/>
              <a:t>Make a folder called </a:t>
            </a:r>
            <a:r>
              <a:rPr lang="en-GB" sz="2000" b="1" dirty="0" err="1"/>
              <a:t>higherlowerPHP</a:t>
            </a:r>
            <a:r>
              <a:rPr lang="en-GB" sz="2000" dirty="0"/>
              <a:t>.</a:t>
            </a:r>
          </a:p>
          <a:p>
            <a:r>
              <a:rPr lang="en-GB" sz="2000" dirty="0"/>
              <a:t>Setup a hosts record for the URL </a:t>
            </a:r>
            <a:r>
              <a:rPr lang="en-GB" sz="2000" b="1" dirty="0" err="1"/>
              <a:t>higherlower.game</a:t>
            </a:r>
            <a:r>
              <a:rPr lang="en-GB" sz="2000" b="1" dirty="0"/>
              <a:t>.</a:t>
            </a:r>
          </a:p>
          <a:p>
            <a:r>
              <a:rPr lang="en-GB" sz="2000" dirty="0"/>
              <a:t>Setup the virtual host entry.</a:t>
            </a:r>
          </a:p>
          <a:p>
            <a:r>
              <a:rPr lang="en-GB" sz="2000" dirty="0"/>
              <a:t>Test with a copy of the simple HTML page used earlier.</a:t>
            </a:r>
          </a:p>
        </p:txBody>
      </p:sp>
    </p:spTree>
    <p:extLst>
      <p:ext uri="{BB962C8B-B14F-4D97-AF65-F5344CB8AC3E}">
        <p14:creationId xmlns:p14="http://schemas.microsoft.com/office/powerpoint/2010/main" val="33910989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Virtual host and URL rewriting, additional Apache resources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20120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sz="3600" dirty="0"/>
              <a:t>Virtual host and URL rewriting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Apache virtual hosts setup </a:t>
            </a:r>
            <a:r>
              <a:rPr lang="en-GB" sz="2000" dirty="0">
                <a:hlinkClick r:id="rId2"/>
              </a:rPr>
              <a:t>documentation</a:t>
            </a:r>
            <a:r>
              <a:rPr lang="en-GB" sz="2000" dirty="0"/>
              <a:t>.</a:t>
            </a:r>
            <a:endParaRPr lang="en-GB" sz="2000" dirty="0">
              <a:hlinkClick r:id="rId3"/>
            </a:endParaRPr>
          </a:p>
          <a:p>
            <a:pPr>
              <a:spcAft>
                <a:spcPts val="600"/>
              </a:spcAft>
            </a:pPr>
            <a:r>
              <a:rPr lang="en-GB" sz="2000" dirty="0">
                <a:hlinkClick r:id="rId3"/>
              </a:rPr>
              <a:t>Introduction to</a:t>
            </a:r>
            <a:r>
              <a:rPr lang="en-GB" sz="2000" dirty="0"/>
              <a:t> URL rewriting.</a:t>
            </a:r>
          </a:p>
          <a:p>
            <a:pPr>
              <a:spcAft>
                <a:spcPts val="600"/>
              </a:spcAft>
            </a:pPr>
            <a:r>
              <a:rPr lang="en-GB" sz="2000" dirty="0" err="1"/>
              <a:t>Mod_rewrite</a:t>
            </a:r>
            <a:r>
              <a:rPr lang="en-GB" sz="2000" dirty="0"/>
              <a:t> </a:t>
            </a:r>
            <a:r>
              <a:rPr lang="en-GB" sz="2000" dirty="0">
                <a:hlinkClick r:id="rId4"/>
              </a:rPr>
              <a:t>config</a:t>
            </a:r>
            <a:r>
              <a:rPr lang="en-GB" sz="2000" dirty="0"/>
              <a:t>.</a:t>
            </a:r>
          </a:p>
          <a:p>
            <a:pPr>
              <a:spcAft>
                <a:spcPts val="600"/>
              </a:spcAft>
            </a:pPr>
            <a:r>
              <a:rPr lang="en-GB" sz="2000" dirty="0" err="1"/>
              <a:t>Mod_rewrite</a:t>
            </a:r>
            <a:r>
              <a:rPr lang="en-GB" sz="2000" dirty="0"/>
              <a:t> </a:t>
            </a:r>
            <a:r>
              <a:rPr lang="en-GB" sz="2000" dirty="0">
                <a:hlinkClick r:id="rId5"/>
              </a:rPr>
              <a:t>cheat sheet</a:t>
            </a:r>
            <a:r>
              <a:rPr lang="en-GB" sz="2000" dirty="0"/>
              <a:t>.</a:t>
            </a:r>
          </a:p>
          <a:p>
            <a:pPr>
              <a:spcAft>
                <a:spcPts val="600"/>
              </a:spcAft>
            </a:pPr>
            <a:r>
              <a:rPr lang="en-GB" sz="2000" dirty="0">
                <a:hlinkClick r:id="rId6"/>
              </a:rPr>
              <a:t>Rule debugger</a:t>
            </a:r>
            <a:r>
              <a:rPr lang="en-GB" sz="2000" dirty="0"/>
              <a:t>.</a:t>
            </a:r>
          </a:p>
          <a:p>
            <a:pPr>
              <a:spcAft>
                <a:spcPts val="1200"/>
              </a:spcAf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95795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Any questions?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GB" sz="2000" dirty="0"/>
              <a:t>Next session</a:t>
            </a:r>
          </a:p>
          <a:p>
            <a:r>
              <a:rPr lang="en-GB" sz="2000" dirty="0"/>
              <a:t>Learning PHP #1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80D6-3606-4CC1-9D58-9734F74A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 project needs a virtual host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7148-B95F-43E2-9C0C-8AC9F24B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/>
              <a:t>It is possible to serve web projects from Apache sub-folders.</a:t>
            </a:r>
            <a:br>
              <a:rPr lang="en-GB" sz="2000" dirty="0"/>
            </a:br>
            <a:endParaRPr lang="en-GB" sz="2000" dirty="0"/>
          </a:p>
          <a:p>
            <a:pPr>
              <a:spcAft>
                <a:spcPts val="1200"/>
              </a:spcAft>
            </a:pPr>
            <a:endParaRPr lang="en-GB" sz="2000" dirty="0"/>
          </a:p>
          <a:p>
            <a:pPr>
              <a:spcAft>
                <a:spcPts val="1200"/>
              </a:spcAft>
            </a:pPr>
            <a:endParaRPr lang="en-GB" sz="2000" dirty="0"/>
          </a:p>
          <a:p>
            <a:pPr>
              <a:spcAft>
                <a:spcPts val="1200"/>
              </a:spcAft>
            </a:pPr>
            <a:r>
              <a:rPr lang="en-GB" sz="2000" dirty="0"/>
              <a:t>Most frameworks use URL rewriting to obscure the project platform, environment and structure.</a:t>
            </a:r>
            <a:br>
              <a:rPr lang="en-GB" sz="2000" dirty="0"/>
            </a:br>
            <a:br>
              <a:rPr lang="en-GB" sz="2000" dirty="0"/>
            </a:br>
            <a:endParaRPr lang="en-GB" sz="2000" dirty="0"/>
          </a:p>
          <a:p>
            <a:pPr>
              <a:spcAft>
                <a:spcPts val="1200"/>
              </a:spcAft>
            </a:pPr>
            <a:r>
              <a:rPr lang="en-GB" sz="2000" dirty="0"/>
              <a:t>As soon as you use ANY URL rewriting, you have broken Apache’s ability to use subfolders to differentiate sites.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2348880"/>
            <a:ext cx="5715000" cy="361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4205300"/>
            <a:ext cx="5715000" cy="342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7320" y="2716535"/>
            <a:ext cx="5715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5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 project needs a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/>
              <a:t>The solution: </a:t>
            </a:r>
            <a:r>
              <a:rPr lang="en-GB" sz="2000" dirty="0"/>
              <a:t>For each new project, setup a virtual host.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Virtual hosts are a common configuration which allow for many websites to be hosted on the same (shared) webserver.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Each virtual host thinks that it is the entire server meaning many framework projects can exist on the same physical server without issue.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76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Cross-origin resource sharing (CORS)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Web applications and web services mostly operate from the same domain but this is not always possible.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Sometimes it is necessary to operate across domains (the server application is not in the same domain as the client application).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CORS prevents malicious, duplicate client applications to pharm data from a server.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This is a web-application-specific problem (not applicable to application sockets).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Setting up 2 virtual hosts (one server and one client) allows for us to test that our webservice API is compatible with CORS.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This will be important for assignment 2.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will deal with the specifics of CORS in more detail  when we have our own API to test against (it is really simple to deploy in Apache).</a:t>
            </a:r>
          </a:p>
        </p:txBody>
      </p:sp>
    </p:spTree>
    <p:extLst>
      <p:ext uri="{BB962C8B-B14F-4D97-AF65-F5344CB8AC3E}">
        <p14:creationId xmlns:p14="http://schemas.microsoft.com/office/powerpoint/2010/main" val="180303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Apache virtual hosts configuration 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66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/>
          </a:bodyPr>
          <a:lstStyle/>
          <a:p>
            <a:r>
              <a:rPr lang="en-GB" sz="2000" dirty="0"/>
              <a:t>This session assumes that you have the following software installed:</a:t>
            </a:r>
          </a:p>
          <a:p>
            <a:pPr lvl="1"/>
            <a:r>
              <a:rPr lang="en-GB" sz="1600" dirty="0">
                <a:hlinkClick r:id="rId2"/>
              </a:rPr>
              <a:t>XAMPP</a:t>
            </a:r>
            <a:r>
              <a:rPr lang="en-GB" sz="1600" dirty="0"/>
              <a:t> (Apache, PHP, MySQL, </a:t>
            </a:r>
            <a:r>
              <a:rPr lang="en-GB" sz="1600" dirty="0" err="1"/>
              <a:t>PHPMyAdmin</a:t>
            </a:r>
            <a:r>
              <a:rPr lang="en-GB" sz="1600" dirty="0"/>
              <a:t>)</a:t>
            </a:r>
          </a:p>
          <a:p>
            <a:pPr lvl="1"/>
            <a:r>
              <a:rPr lang="en-GB" sz="1600" dirty="0">
                <a:hlinkClick r:id="rId3"/>
              </a:rPr>
              <a:t>Notepad++</a:t>
            </a:r>
            <a:r>
              <a:rPr lang="en-GB" sz="1600" dirty="0"/>
              <a:t> (for editing config files)</a:t>
            </a:r>
          </a:p>
          <a:p>
            <a:pPr lvl="1"/>
            <a:r>
              <a:rPr lang="en-GB" sz="1600" dirty="0">
                <a:hlinkClick r:id="rId4"/>
              </a:rPr>
              <a:t>Visual Studio Code</a:t>
            </a:r>
            <a:r>
              <a:rPr lang="en-GB" sz="1600" dirty="0"/>
              <a:t> (for coding)</a:t>
            </a:r>
          </a:p>
          <a:p>
            <a:pPr lvl="1"/>
            <a:endParaRPr lang="en-GB" sz="1600" dirty="0"/>
          </a:p>
          <a:p>
            <a:r>
              <a:rPr lang="en-GB" sz="2000" dirty="0"/>
              <a:t>Add the following VS code extensions:</a:t>
            </a:r>
          </a:p>
          <a:p>
            <a:pPr lvl="1"/>
            <a:r>
              <a:rPr lang="en-GB" sz="1600" dirty="0"/>
              <a:t>PHP Extension Pack</a:t>
            </a:r>
          </a:p>
          <a:p>
            <a:pPr lvl="1"/>
            <a:r>
              <a:rPr lang="en-GB" sz="1600" dirty="0"/>
              <a:t>HTML CSS Support</a:t>
            </a:r>
          </a:p>
          <a:p>
            <a:pPr lvl="1"/>
            <a:r>
              <a:rPr lang="en-GB" sz="1600" dirty="0"/>
              <a:t>CSS Formatter</a:t>
            </a:r>
          </a:p>
          <a:p>
            <a:pPr lvl="1"/>
            <a:r>
              <a:rPr lang="en-GB" sz="1600" dirty="0"/>
              <a:t>Format HTML in PHP</a:t>
            </a:r>
          </a:p>
          <a:p>
            <a:pPr lvl="1"/>
            <a:r>
              <a:rPr lang="en-GB" sz="1600" dirty="0"/>
              <a:t>HTML Snippets</a:t>
            </a:r>
          </a:p>
        </p:txBody>
      </p:sp>
    </p:spTree>
    <p:extLst>
      <p:ext uri="{BB962C8B-B14F-4D97-AF65-F5344CB8AC3E}">
        <p14:creationId xmlns:p14="http://schemas.microsoft.com/office/powerpoint/2010/main" val="369019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as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941841"/>
          </a:xfrm>
        </p:spPr>
        <p:txBody>
          <a:bodyPr>
            <a:normAutofit/>
          </a:bodyPr>
          <a:lstStyle/>
          <a:p>
            <a:r>
              <a:rPr lang="en-GB" sz="2000" dirty="0"/>
              <a:t>Make sure that XAMPP is set to run as administrator: </a:t>
            </a:r>
          </a:p>
          <a:p>
            <a:pPr lvl="1">
              <a:spcAft>
                <a:spcPts val="1200"/>
              </a:spcAft>
            </a:pPr>
            <a:r>
              <a:rPr lang="en-GB" sz="1600" dirty="0"/>
              <a:t>The following assumes a standard XAMPP install in </a:t>
            </a:r>
            <a:r>
              <a:rPr lang="en-GB" sz="1600" b="1" dirty="0"/>
              <a:t>C:\XAMPP </a:t>
            </a:r>
            <a:r>
              <a:rPr lang="en-GB" sz="1600" dirty="0"/>
              <a:t>and a Windows OS.</a:t>
            </a:r>
          </a:p>
          <a:p>
            <a:r>
              <a:rPr lang="en-GB" sz="2000" dirty="0"/>
              <a:t>Open </a:t>
            </a:r>
            <a:r>
              <a:rPr lang="en-GB" sz="2000" b="1" dirty="0"/>
              <a:t>File Explorer </a:t>
            </a:r>
            <a:r>
              <a:rPr lang="en-GB" sz="2000" dirty="0"/>
              <a:t>and find the files shown below in the XAMPP folder.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212976"/>
            <a:ext cx="7704856" cy="274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47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 design-AG-2016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design-AG-2016</Template>
  <TotalTime>313</TotalTime>
  <Words>1588</Words>
  <Application>Microsoft Office PowerPoint</Application>
  <PresentationFormat>On-screen Show (4:3)</PresentationFormat>
  <Paragraphs>198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Corbel</vt:lpstr>
      <vt:lpstr>Wingdings</vt:lpstr>
      <vt:lpstr>Wingdings 2</vt:lpstr>
      <vt:lpstr>Wingdings 3</vt:lpstr>
      <vt:lpstr>PPT design-AG-2016</vt:lpstr>
      <vt:lpstr>Server-side coding with PHP and Laravel Development environment setup</vt:lpstr>
      <vt:lpstr>In this session…</vt:lpstr>
      <vt:lpstr>Environment configuration rationale  </vt:lpstr>
      <vt:lpstr>Every project needs a virtual host</vt:lpstr>
      <vt:lpstr>Every project needs a virtual host</vt:lpstr>
      <vt:lpstr>Cross-origin resource sharing (CORS)</vt:lpstr>
      <vt:lpstr>Apache virtual hosts configuration   </vt:lpstr>
      <vt:lpstr>Prerequisites</vt:lpstr>
      <vt:lpstr>Run as administrator</vt:lpstr>
      <vt:lpstr>Run as administrator</vt:lpstr>
      <vt:lpstr>Run as administrator</vt:lpstr>
      <vt:lpstr>Make a folder for your project</vt:lpstr>
      <vt:lpstr>Editing the hosts file</vt:lpstr>
      <vt:lpstr>Editing the hosts file</vt:lpstr>
      <vt:lpstr>Editing the hosts file</vt:lpstr>
      <vt:lpstr>Editing the hosts file</vt:lpstr>
      <vt:lpstr>Editing the hosts file</vt:lpstr>
      <vt:lpstr>Apache virtual host setup</vt:lpstr>
      <vt:lpstr>Apache virtual host setup</vt:lpstr>
      <vt:lpstr>Apache virtual host setup</vt:lpstr>
      <vt:lpstr>Apache virtual host setup</vt:lpstr>
      <vt:lpstr>Apache virtual host setup</vt:lpstr>
      <vt:lpstr>Apache virtual host setup</vt:lpstr>
      <vt:lpstr>Testing the new virtual host  </vt:lpstr>
      <vt:lpstr>Testing the new virtual host</vt:lpstr>
      <vt:lpstr>Testing the virtual host</vt:lpstr>
      <vt:lpstr>Testing the virtual host</vt:lpstr>
      <vt:lpstr>Testing the virtual host</vt:lpstr>
      <vt:lpstr>Virtual host setup notes </vt:lpstr>
      <vt:lpstr>Virtual host setup notes</vt:lpstr>
      <vt:lpstr>Virtual host setup – next session</vt:lpstr>
      <vt:lpstr>Virtual host and URL rewriting, additional Apache resources</vt:lpstr>
      <vt:lpstr>Virtual host and URL rewriting resources</vt:lpstr>
      <vt:lpstr>Any questions?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17: Web Development Introduction</dc:title>
  <dc:creator>Gwyn&amp;Xiao</dc:creator>
  <cp:lastModifiedBy>Andrew Green</cp:lastModifiedBy>
  <cp:revision>166</cp:revision>
  <dcterms:created xsi:type="dcterms:W3CDTF">2010-09-12T20:40:41Z</dcterms:created>
  <dcterms:modified xsi:type="dcterms:W3CDTF">2022-10-23T10:32:00Z</dcterms:modified>
</cp:coreProperties>
</file>