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343" r:id="rId4"/>
    <p:sldId id="348" r:id="rId5"/>
    <p:sldId id="461" r:id="rId6"/>
    <p:sldId id="462" r:id="rId7"/>
    <p:sldId id="464" r:id="rId8"/>
    <p:sldId id="463" r:id="rId9"/>
    <p:sldId id="465" r:id="rId10"/>
    <p:sldId id="425" r:id="rId11"/>
    <p:sldId id="28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8F00"/>
    <a:srgbClr val="8474E2"/>
    <a:srgbClr val="525252"/>
    <a:srgbClr val="EBA039"/>
    <a:srgbClr val="87A2D3"/>
    <a:srgbClr val="E78000"/>
    <a:srgbClr val="F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D33A9-E4D8-4440-B1AF-24EB2EEB3C49}" v="9" dt="2022-09-15T14:35:58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2" autoAdjust="0"/>
    <p:restoredTop sz="94189" autoAdjust="0"/>
  </p:normalViewPr>
  <p:slideViewPr>
    <p:cSldViewPr>
      <p:cViewPr varScale="1">
        <p:scale>
          <a:sx n="100" d="100"/>
          <a:sy n="100" d="100"/>
        </p:scale>
        <p:origin x="9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Green" userId="5c87a1a1-9dba-4e8d-80a3-ee66ced3ed9c" providerId="ADAL" clId="{2C5D33A9-E4D8-4440-B1AF-24EB2EEB3C49}"/>
    <pc:docChg chg="undo custSel addSld delSld modSld">
      <pc:chgData name="Andrew Green" userId="5c87a1a1-9dba-4e8d-80a3-ee66ced3ed9c" providerId="ADAL" clId="{2C5D33A9-E4D8-4440-B1AF-24EB2EEB3C49}" dt="2022-09-15T14:35:58.135" v="1546" actId="20577"/>
      <pc:docMkLst>
        <pc:docMk/>
      </pc:docMkLst>
      <pc:sldChg chg="modSp mod">
        <pc:chgData name="Andrew Green" userId="5c87a1a1-9dba-4e8d-80a3-ee66ced3ed9c" providerId="ADAL" clId="{2C5D33A9-E4D8-4440-B1AF-24EB2EEB3C49}" dt="2022-09-15T14:35:00.395" v="1544" actId="20577"/>
        <pc:sldMkLst>
          <pc:docMk/>
          <pc:sldMk cId="0" sldId="257"/>
        </pc:sldMkLst>
        <pc:spChg chg="mod">
          <ac:chgData name="Andrew Green" userId="5c87a1a1-9dba-4e8d-80a3-ee66ced3ed9c" providerId="ADAL" clId="{2C5D33A9-E4D8-4440-B1AF-24EB2EEB3C49}" dt="2022-09-15T14:35:00.395" v="1544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Andrew Green" userId="5c87a1a1-9dba-4e8d-80a3-ee66ced3ed9c" providerId="ADAL" clId="{2C5D33A9-E4D8-4440-B1AF-24EB2EEB3C49}" dt="2022-09-15T14:35:58.135" v="1546" actId="20577"/>
        <pc:sldMkLst>
          <pc:docMk/>
          <pc:sldMk cId="3539226980" sldId="288"/>
        </pc:sldMkLst>
        <pc:spChg chg="mod">
          <ac:chgData name="Andrew Green" userId="5c87a1a1-9dba-4e8d-80a3-ee66ced3ed9c" providerId="ADAL" clId="{2C5D33A9-E4D8-4440-B1AF-24EB2EEB3C49}" dt="2022-09-15T14:35:58.135" v="1546" actId="20577"/>
          <ac:spMkLst>
            <pc:docMk/>
            <pc:sldMk cId="3539226980" sldId="288"/>
            <ac:spMk id="3" creationId="{B48C3860-53D6-408C-8363-9B73C34BAA30}"/>
          </ac:spMkLst>
        </pc:spChg>
      </pc:sldChg>
      <pc:sldChg chg="del">
        <pc:chgData name="Andrew Green" userId="5c87a1a1-9dba-4e8d-80a3-ee66ced3ed9c" providerId="ADAL" clId="{2C5D33A9-E4D8-4440-B1AF-24EB2EEB3C49}" dt="2022-09-15T14:32:07.812" v="1219" actId="47"/>
        <pc:sldMkLst>
          <pc:docMk/>
          <pc:sldMk cId="1390389297" sldId="318"/>
        </pc:sldMkLst>
      </pc:sldChg>
      <pc:sldChg chg="del">
        <pc:chgData name="Andrew Green" userId="5c87a1a1-9dba-4e8d-80a3-ee66ced3ed9c" providerId="ADAL" clId="{2C5D33A9-E4D8-4440-B1AF-24EB2EEB3C49}" dt="2022-09-15T14:32:07.812" v="1219" actId="47"/>
        <pc:sldMkLst>
          <pc:docMk/>
          <pc:sldMk cId="4226847872" sldId="324"/>
        </pc:sldMkLst>
      </pc:sldChg>
      <pc:sldChg chg="modSp mod">
        <pc:chgData name="Andrew Green" userId="5c87a1a1-9dba-4e8d-80a3-ee66ced3ed9c" providerId="ADAL" clId="{2C5D33A9-E4D8-4440-B1AF-24EB2EEB3C49}" dt="2022-09-15T13:22:04.160" v="112" actId="20577"/>
        <pc:sldMkLst>
          <pc:docMk/>
          <pc:sldMk cId="7175687" sldId="343"/>
        </pc:sldMkLst>
        <pc:spChg chg="mod">
          <ac:chgData name="Andrew Green" userId="5c87a1a1-9dba-4e8d-80a3-ee66ced3ed9c" providerId="ADAL" clId="{2C5D33A9-E4D8-4440-B1AF-24EB2EEB3C49}" dt="2022-09-15T13:22:04.160" v="112" actId="20577"/>
          <ac:spMkLst>
            <pc:docMk/>
            <pc:sldMk cId="7175687" sldId="343"/>
            <ac:spMk id="2" creationId="{00000000-0000-0000-0000-000000000000}"/>
          </ac:spMkLst>
        </pc:spChg>
      </pc:sldChg>
      <pc:sldChg chg="addSp delSp modSp mod">
        <pc:chgData name="Andrew Green" userId="5c87a1a1-9dba-4e8d-80a3-ee66ced3ed9c" providerId="ADAL" clId="{2C5D33A9-E4D8-4440-B1AF-24EB2EEB3C49}" dt="2022-09-15T14:34:49.550" v="1541" actId="478"/>
        <pc:sldMkLst>
          <pc:docMk/>
          <pc:sldMk cId="1688693166" sldId="348"/>
        </pc:sldMkLst>
        <pc:spChg chg="mod">
          <ac:chgData name="Andrew Green" userId="5c87a1a1-9dba-4e8d-80a3-ee66ced3ed9c" providerId="ADAL" clId="{2C5D33A9-E4D8-4440-B1AF-24EB2EEB3C49}" dt="2022-09-15T13:22:24.637" v="141" actId="20577"/>
          <ac:spMkLst>
            <pc:docMk/>
            <pc:sldMk cId="1688693166" sldId="348"/>
            <ac:spMk id="2" creationId="{A887E9A8-08EC-90D4-AFDF-5B394859BE75}"/>
          </ac:spMkLst>
        </pc:spChg>
        <pc:spChg chg="mod">
          <ac:chgData name="Andrew Green" userId="5c87a1a1-9dba-4e8d-80a3-ee66ced3ed9c" providerId="ADAL" clId="{2C5D33A9-E4D8-4440-B1AF-24EB2EEB3C49}" dt="2022-09-15T14:34:47.478" v="1539" actId="6549"/>
          <ac:spMkLst>
            <pc:docMk/>
            <pc:sldMk cId="1688693166" sldId="348"/>
            <ac:spMk id="3" creationId="{CAE50FD0-B7F5-71B4-1792-C3D5EEE4C108}"/>
          </ac:spMkLst>
        </pc:spChg>
        <pc:spChg chg="add del mod ord">
          <ac:chgData name="Andrew Green" userId="5c87a1a1-9dba-4e8d-80a3-ee66ced3ed9c" providerId="ADAL" clId="{2C5D33A9-E4D8-4440-B1AF-24EB2EEB3C49}" dt="2022-09-15T14:19:57.962" v="809" actId="478"/>
          <ac:spMkLst>
            <pc:docMk/>
            <pc:sldMk cId="1688693166" sldId="348"/>
            <ac:spMk id="6" creationId="{C96DFF51-1344-FBEF-D365-943392C9A0A3}"/>
          </ac:spMkLst>
        </pc:spChg>
        <pc:spChg chg="add del mod ord">
          <ac:chgData name="Andrew Green" userId="5c87a1a1-9dba-4e8d-80a3-ee66ced3ed9c" providerId="ADAL" clId="{2C5D33A9-E4D8-4440-B1AF-24EB2EEB3C49}" dt="2022-09-15T14:27:04.133" v="982" actId="478"/>
          <ac:spMkLst>
            <pc:docMk/>
            <pc:sldMk cId="1688693166" sldId="348"/>
            <ac:spMk id="7" creationId="{6575DB01-4C45-4D9B-D9AB-C0D705CEFB83}"/>
          </ac:spMkLst>
        </pc:spChg>
        <pc:spChg chg="add del mod ord">
          <ac:chgData name="Andrew Green" userId="5c87a1a1-9dba-4e8d-80a3-ee66ced3ed9c" providerId="ADAL" clId="{2C5D33A9-E4D8-4440-B1AF-24EB2EEB3C49}" dt="2022-09-15T14:34:49.048" v="1540" actId="478"/>
          <ac:spMkLst>
            <pc:docMk/>
            <pc:sldMk cId="1688693166" sldId="348"/>
            <ac:spMk id="8" creationId="{BE1D4986-2A56-FCCC-9C78-F990A2951999}"/>
          </ac:spMkLst>
        </pc:spChg>
        <pc:picChg chg="add del mod ord">
          <ac:chgData name="Andrew Green" userId="5c87a1a1-9dba-4e8d-80a3-ee66ced3ed9c" providerId="ADAL" clId="{2C5D33A9-E4D8-4440-B1AF-24EB2EEB3C49}" dt="2022-09-15T14:34:49.550" v="1541" actId="478"/>
          <ac:picMkLst>
            <pc:docMk/>
            <pc:sldMk cId="1688693166" sldId="348"/>
            <ac:picMk id="5" creationId="{8EA3E1B6-6FC3-A656-A9FF-12690C96D980}"/>
          </ac:picMkLst>
        </pc:picChg>
      </pc:sldChg>
      <pc:sldChg chg="modSp del mod">
        <pc:chgData name="Andrew Green" userId="5c87a1a1-9dba-4e8d-80a3-ee66ced3ed9c" providerId="ADAL" clId="{2C5D33A9-E4D8-4440-B1AF-24EB2EEB3C49}" dt="2022-09-15T14:34:29.609" v="1527" actId="47"/>
        <pc:sldMkLst>
          <pc:docMk/>
          <pc:sldMk cId="100786882" sldId="359"/>
        </pc:sldMkLst>
        <pc:spChg chg="mod">
          <ac:chgData name="Andrew Green" userId="5c87a1a1-9dba-4e8d-80a3-ee66ced3ed9c" providerId="ADAL" clId="{2C5D33A9-E4D8-4440-B1AF-24EB2EEB3C49}" dt="2022-09-15T14:34:25.403" v="1526" actId="20577"/>
          <ac:spMkLst>
            <pc:docMk/>
            <pc:sldMk cId="100786882" sldId="359"/>
            <ac:spMk id="3" creationId="{CAE50FD0-B7F5-71B4-1792-C3D5EEE4C108}"/>
          </ac:spMkLst>
        </pc:spChg>
      </pc:sldChg>
      <pc:sldChg chg="del">
        <pc:chgData name="Andrew Green" userId="5c87a1a1-9dba-4e8d-80a3-ee66ced3ed9c" providerId="ADAL" clId="{2C5D33A9-E4D8-4440-B1AF-24EB2EEB3C49}" dt="2022-09-15T14:34:30.677" v="1528" actId="47"/>
        <pc:sldMkLst>
          <pc:docMk/>
          <pc:sldMk cId="2765866583" sldId="422"/>
        </pc:sldMkLst>
      </pc:sldChg>
      <pc:sldChg chg="addSp delSp modSp mod modNotesTx">
        <pc:chgData name="Andrew Green" userId="5c87a1a1-9dba-4e8d-80a3-ee66ced3ed9c" providerId="ADAL" clId="{2C5D33A9-E4D8-4440-B1AF-24EB2EEB3C49}" dt="2022-09-15T14:34:46.098" v="1538" actId="478"/>
        <pc:sldMkLst>
          <pc:docMk/>
          <pc:sldMk cId="4070400714" sldId="461"/>
        </pc:sldMkLst>
        <pc:spChg chg="mod">
          <ac:chgData name="Andrew Green" userId="5c87a1a1-9dba-4e8d-80a3-ee66ced3ed9c" providerId="ADAL" clId="{2C5D33A9-E4D8-4440-B1AF-24EB2EEB3C49}" dt="2022-09-15T14:09:55.924" v="235" actId="20577"/>
          <ac:spMkLst>
            <pc:docMk/>
            <pc:sldMk cId="4070400714" sldId="461"/>
            <ac:spMk id="2" creationId="{A887E9A8-08EC-90D4-AFDF-5B394859BE75}"/>
          </ac:spMkLst>
        </pc:spChg>
        <pc:spChg chg="mod">
          <ac:chgData name="Andrew Green" userId="5c87a1a1-9dba-4e8d-80a3-ee66ced3ed9c" providerId="ADAL" clId="{2C5D33A9-E4D8-4440-B1AF-24EB2EEB3C49}" dt="2022-09-15T14:17:29.542" v="468" actId="11"/>
          <ac:spMkLst>
            <pc:docMk/>
            <pc:sldMk cId="4070400714" sldId="461"/>
            <ac:spMk id="3" creationId="{CAE50FD0-B7F5-71B4-1792-C3D5EEE4C108}"/>
          </ac:spMkLst>
        </pc:spChg>
        <pc:spChg chg="add del">
          <ac:chgData name="Andrew Green" userId="5c87a1a1-9dba-4e8d-80a3-ee66ced3ed9c" providerId="ADAL" clId="{2C5D33A9-E4D8-4440-B1AF-24EB2EEB3C49}" dt="2022-09-15T14:16:21.259" v="460" actId="22"/>
          <ac:spMkLst>
            <pc:docMk/>
            <pc:sldMk cId="4070400714" sldId="461"/>
            <ac:spMk id="5" creationId="{FDA15F97-65FA-7D6F-4B2B-CA6F649C2F97}"/>
          </ac:spMkLst>
        </pc:spChg>
        <pc:spChg chg="add del mod">
          <ac:chgData name="Andrew Green" userId="5c87a1a1-9dba-4e8d-80a3-ee66ced3ed9c" providerId="ADAL" clId="{2C5D33A9-E4D8-4440-B1AF-24EB2EEB3C49}" dt="2022-09-15T14:16:35.754" v="463" actId="478"/>
          <ac:spMkLst>
            <pc:docMk/>
            <pc:sldMk cId="4070400714" sldId="461"/>
            <ac:spMk id="6" creationId="{05D05426-D6ED-B549-BFB6-2864BF5FF59A}"/>
          </ac:spMkLst>
        </pc:spChg>
        <pc:spChg chg="add del mod ord">
          <ac:chgData name="Andrew Green" userId="5c87a1a1-9dba-4e8d-80a3-ee66ced3ed9c" providerId="ADAL" clId="{2C5D33A9-E4D8-4440-B1AF-24EB2EEB3C49}" dt="2022-09-15T14:19:50.603" v="802" actId="478"/>
          <ac:spMkLst>
            <pc:docMk/>
            <pc:sldMk cId="4070400714" sldId="461"/>
            <ac:spMk id="8" creationId="{74C3037B-C307-C24A-3A16-6174101F8CD8}"/>
          </ac:spMkLst>
        </pc:spChg>
        <pc:spChg chg="del">
          <ac:chgData name="Andrew Green" userId="5c87a1a1-9dba-4e8d-80a3-ee66ced3ed9c" providerId="ADAL" clId="{2C5D33A9-E4D8-4440-B1AF-24EB2EEB3C49}" dt="2022-09-15T14:09:59.504" v="237" actId="478"/>
          <ac:spMkLst>
            <pc:docMk/>
            <pc:sldMk cId="4070400714" sldId="461"/>
            <ac:spMk id="10" creationId="{A3B6D6B6-353E-8E2A-FCC1-9051A1336D14}"/>
          </ac:spMkLst>
        </pc:spChg>
        <pc:spChg chg="add del mod ord">
          <ac:chgData name="Andrew Green" userId="5c87a1a1-9dba-4e8d-80a3-ee66ced3ed9c" providerId="ADAL" clId="{2C5D33A9-E4D8-4440-B1AF-24EB2EEB3C49}" dt="2022-09-15T14:26:57.628" v="979" actId="478"/>
          <ac:spMkLst>
            <pc:docMk/>
            <pc:sldMk cId="4070400714" sldId="461"/>
            <ac:spMk id="11" creationId="{807B53F8-4729-750A-C521-06C7A6D9BD4D}"/>
          </ac:spMkLst>
        </pc:spChg>
        <pc:spChg chg="add del mod ord">
          <ac:chgData name="Andrew Green" userId="5c87a1a1-9dba-4e8d-80a3-ee66ced3ed9c" providerId="ADAL" clId="{2C5D33A9-E4D8-4440-B1AF-24EB2EEB3C49}" dt="2022-09-15T14:34:45.611" v="1537" actId="478"/>
          <ac:spMkLst>
            <pc:docMk/>
            <pc:sldMk cId="4070400714" sldId="461"/>
            <ac:spMk id="12" creationId="{813BAFA6-EBB0-EFEA-80E4-C8F5AF4D2A12}"/>
          </ac:spMkLst>
        </pc:spChg>
        <pc:picChg chg="add del mod ord">
          <ac:chgData name="Andrew Green" userId="5c87a1a1-9dba-4e8d-80a3-ee66ced3ed9c" providerId="ADAL" clId="{2C5D33A9-E4D8-4440-B1AF-24EB2EEB3C49}" dt="2022-09-15T14:34:46.098" v="1538" actId="478"/>
          <ac:picMkLst>
            <pc:docMk/>
            <pc:sldMk cId="4070400714" sldId="461"/>
            <ac:picMk id="7" creationId="{4880733B-8B1F-59A6-AD82-F2A261127DCB}"/>
          </ac:picMkLst>
        </pc:picChg>
        <pc:picChg chg="del">
          <ac:chgData name="Andrew Green" userId="5c87a1a1-9dba-4e8d-80a3-ee66ced3ed9c" providerId="ADAL" clId="{2C5D33A9-E4D8-4440-B1AF-24EB2EEB3C49}" dt="2022-09-15T14:09:57.855" v="236" actId="478"/>
          <ac:picMkLst>
            <pc:docMk/>
            <pc:sldMk cId="4070400714" sldId="461"/>
            <ac:picMk id="9" creationId="{242A8E61-7CAF-606B-4AD7-5ADA9A8C84C3}"/>
          </ac:picMkLst>
        </pc:picChg>
      </pc:sldChg>
      <pc:sldChg chg="delSp modSp add mod modNotesTx">
        <pc:chgData name="Andrew Green" userId="5c87a1a1-9dba-4e8d-80a3-ee66ced3ed9c" providerId="ADAL" clId="{2C5D33A9-E4D8-4440-B1AF-24EB2EEB3C49}" dt="2022-09-15T14:34:43.917" v="1536" actId="478"/>
        <pc:sldMkLst>
          <pc:docMk/>
          <pc:sldMk cId="117620560" sldId="462"/>
        </pc:sldMkLst>
        <pc:spChg chg="mod">
          <ac:chgData name="Andrew Green" userId="5c87a1a1-9dba-4e8d-80a3-ee66ced3ed9c" providerId="ADAL" clId="{2C5D33A9-E4D8-4440-B1AF-24EB2EEB3C49}" dt="2022-09-15T14:18:11.654" v="476"/>
          <ac:spMkLst>
            <pc:docMk/>
            <pc:sldMk cId="117620560" sldId="462"/>
            <ac:spMk id="2" creationId="{A887E9A8-08EC-90D4-AFDF-5B394859BE75}"/>
          </ac:spMkLst>
        </pc:spChg>
        <pc:spChg chg="mod">
          <ac:chgData name="Andrew Green" userId="5c87a1a1-9dba-4e8d-80a3-ee66ced3ed9c" providerId="ADAL" clId="{2C5D33A9-E4D8-4440-B1AF-24EB2EEB3C49}" dt="2022-09-15T14:28:28.121" v="998" actId="948"/>
          <ac:spMkLst>
            <pc:docMk/>
            <pc:sldMk cId="117620560" sldId="462"/>
            <ac:spMk id="3" creationId="{CAE50FD0-B7F5-71B4-1792-C3D5EEE4C108}"/>
          </ac:spMkLst>
        </pc:spChg>
        <pc:spChg chg="del mod">
          <ac:chgData name="Andrew Green" userId="5c87a1a1-9dba-4e8d-80a3-ee66ced3ed9c" providerId="ADAL" clId="{2C5D33A9-E4D8-4440-B1AF-24EB2EEB3C49}" dt="2022-09-15T14:34:43.431" v="1535" actId="478"/>
          <ac:spMkLst>
            <pc:docMk/>
            <pc:sldMk cId="117620560" sldId="462"/>
            <ac:spMk id="8" creationId="{74C3037B-C307-C24A-3A16-6174101F8CD8}"/>
          </ac:spMkLst>
        </pc:spChg>
        <pc:picChg chg="del">
          <ac:chgData name="Andrew Green" userId="5c87a1a1-9dba-4e8d-80a3-ee66ced3ed9c" providerId="ADAL" clId="{2C5D33A9-E4D8-4440-B1AF-24EB2EEB3C49}" dt="2022-09-15T14:34:43.917" v="1536" actId="478"/>
          <ac:picMkLst>
            <pc:docMk/>
            <pc:sldMk cId="117620560" sldId="462"/>
            <ac:picMk id="7" creationId="{4880733B-8B1F-59A6-AD82-F2A261127DCB}"/>
          </ac:picMkLst>
        </pc:picChg>
      </pc:sldChg>
      <pc:sldChg chg="del">
        <pc:chgData name="Andrew Green" userId="5c87a1a1-9dba-4e8d-80a3-ee66ced3ed9c" providerId="ADAL" clId="{2C5D33A9-E4D8-4440-B1AF-24EB2EEB3C49}" dt="2022-09-15T14:17:43" v="469" actId="47"/>
        <pc:sldMkLst>
          <pc:docMk/>
          <pc:sldMk cId="652339571" sldId="462"/>
        </pc:sldMkLst>
      </pc:sldChg>
      <pc:sldChg chg="delSp modSp add mod modNotesTx">
        <pc:chgData name="Andrew Green" userId="5c87a1a1-9dba-4e8d-80a3-ee66ced3ed9c" providerId="ADAL" clId="{2C5D33A9-E4D8-4440-B1AF-24EB2EEB3C49}" dt="2022-09-15T14:34:38.630" v="1532" actId="478"/>
        <pc:sldMkLst>
          <pc:docMk/>
          <pc:sldMk cId="530818155" sldId="463"/>
        </pc:sldMkLst>
        <pc:spChg chg="mod">
          <ac:chgData name="Andrew Green" userId="5c87a1a1-9dba-4e8d-80a3-ee66ced3ed9c" providerId="ADAL" clId="{2C5D33A9-E4D8-4440-B1AF-24EB2EEB3C49}" dt="2022-09-15T14:28:48.166" v="1001" actId="20577"/>
          <ac:spMkLst>
            <pc:docMk/>
            <pc:sldMk cId="530818155" sldId="463"/>
            <ac:spMk id="3" creationId="{CAE50FD0-B7F5-71B4-1792-C3D5EEE4C108}"/>
          </ac:spMkLst>
        </pc:spChg>
        <pc:spChg chg="del">
          <ac:chgData name="Andrew Green" userId="5c87a1a1-9dba-4e8d-80a3-ee66ced3ed9c" providerId="ADAL" clId="{2C5D33A9-E4D8-4440-B1AF-24EB2EEB3C49}" dt="2022-09-15T14:34:38.113" v="1531" actId="478"/>
          <ac:spMkLst>
            <pc:docMk/>
            <pc:sldMk cId="530818155" sldId="463"/>
            <ac:spMk id="8" creationId="{74C3037B-C307-C24A-3A16-6174101F8CD8}"/>
          </ac:spMkLst>
        </pc:spChg>
        <pc:picChg chg="del">
          <ac:chgData name="Andrew Green" userId="5c87a1a1-9dba-4e8d-80a3-ee66ced3ed9c" providerId="ADAL" clId="{2C5D33A9-E4D8-4440-B1AF-24EB2EEB3C49}" dt="2022-09-15T14:34:38.630" v="1532" actId="478"/>
          <ac:picMkLst>
            <pc:docMk/>
            <pc:sldMk cId="530818155" sldId="463"/>
            <ac:picMk id="7" creationId="{4880733B-8B1F-59A6-AD82-F2A261127DCB}"/>
          </ac:picMkLst>
        </pc:picChg>
      </pc:sldChg>
      <pc:sldChg chg="del">
        <pc:chgData name="Andrew Green" userId="5c87a1a1-9dba-4e8d-80a3-ee66ced3ed9c" providerId="ADAL" clId="{2C5D33A9-E4D8-4440-B1AF-24EB2EEB3C49}" dt="2022-09-15T14:17:43" v="469" actId="47"/>
        <pc:sldMkLst>
          <pc:docMk/>
          <pc:sldMk cId="1411074984" sldId="463"/>
        </pc:sldMkLst>
      </pc:sldChg>
      <pc:sldChg chg="del">
        <pc:chgData name="Andrew Green" userId="5c87a1a1-9dba-4e8d-80a3-ee66ced3ed9c" providerId="ADAL" clId="{2C5D33A9-E4D8-4440-B1AF-24EB2EEB3C49}" dt="2022-09-15T14:17:43" v="469" actId="47"/>
        <pc:sldMkLst>
          <pc:docMk/>
          <pc:sldMk cId="1499792834" sldId="464"/>
        </pc:sldMkLst>
      </pc:sldChg>
      <pc:sldChg chg="delSp add mod">
        <pc:chgData name="Andrew Green" userId="5c87a1a1-9dba-4e8d-80a3-ee66ced3ed9c" providerId="ADAL" clId="{2C5D33A9-E4D8-4440-B1AF-24EB2EEB3C49}" dt="2022-09-15T14:34:41.110" v="1534" actId="478"/>
        <pc:sldMkLst>
          <pc:docMk/>
          <pc:sldMk cId="1937265233" sldId="464"/>
        </pc:sldMkLst>
        <pc:spChg chg="del">
          <ac:chgData name="Andrew Green" userId="5c87a1a1-9dba-4e8d-80a3-ee66ced3ed9c" providerId="ADAL" clId="{2C5D33A9-E4D8-4440-B1AF-24EB2EEB3C49}" dt="2022-09-15T14:34:40.529" v="1533" actId="478"/>
          <ac:spMkLst>
            <pc:docMk/>
            <pc:sldMk cId="1937265233" sldId="464"/>
            <ac:spMk id="8" creationId="{74C3037B-C307-C24A-3A16-6174101F8CD8}"/>
          </ac:spMkLst>
        </pc:spChg>
        <pc:picChg chg="del">
          <ac:chgData name="Andrew Green" userId="5c87a1a1-9dba-4e8d-80a3-ee66ced3ed9c" providerId="ADAL" clId="{2C5D33A9-E4D8-4440-B1AF-24EB2EEB3C49}" dt="2022-09-15T14:34:41.110" v="1534" actId="478"/>
          <ac:picMkLst>
            <pc:docMk/>
            <pc:sldMk cId="1937265233" sldId="464"/>
            <ac:picMk id="7" creationId="{4880733B-8B1F-59A6-AD82-F2A261127DCB}"/>
          </ac:picMkLst>
        </pc:picChg>
      </pc:sldChg>
      <pc:sldChg chg="delSp modSp add mod">
        <pc:chgData name="Andrew Green" userId="5c87a1a1-9dba-4e8d-80a3-ee66ced3ed9c" providerId="ADAL" clId="{2C5D33A9-E4D8-4440-B1AF-24EB2EEB3C49}" dt="2022-09-15T14:34:36.294" v="1530" actId="478"/>
        <pc:sldMkLst>
          <pc:docMk/>
          <pc:sldMk cId="1680261831" sldId="465"/>
        </pc:sldMkLst>
        <pc:spChg chg="mod">
          <ac:chgData name="Andrew Green" userId="5c87a1a1-9dba-4e8d-80a3-ee66ced3ed9c" providerId="ADAL" clId="{2C5D33A9-E4D8-4440-B1AF-24EB2EEB3C49}" dt="2022-09-15T14:29:07.002" v="1017" actId="20577"/>
          <ac:spMkLst>
            <pc:docMk/>
            <pc:sldMk cId="1680261831" sldId="465"/>
            <ac:spMk id="2" creationId="{A887E9A8-08EC-90D4-AFDF-5B394859BE75}"/>
          </ac:spMkLst>
        </pc:spChg>
        <pc:spChg chg="mod">
          <ac:chgData name="Andrew Green" userId="5c87a1a1-9dba-4e8d-80a3-ee66ced3ed9c" providerId="ADAL" clId="{2C5D33A9-E4D8-4440-B1AF-24EB2EEB3C49}" dt="2022-09-15T14:29:49.128" v="1029" actId="20577"/>
          <ac:spMkLst>
            <pc:docMk/>
            <pc:sldMk cId="1680261831" sldId="465"/>
            <ac:spMk id="3" creationId="{CAE50FD0-B7F5-71B4-1792-C3D5EEE4C108}"/>
          </ac:spMkLst>
        </pc:spChg>
        <pc:spChg chg="del">
          <ac:chgData name="Andrew Green" userId="5c87a1a1-9dba-4e8d-80a3-ee66ced3ed9c" providerId="ADAL" clId="{2C5D33A9-E4D8-4440-B1AF-24EB2EEB3C49}" dt="2022-09-15T14:34:35.619" v="1529" actId="478"/>
          <ac:spMkLst>
            <pc:docMk/>
            <pc:sldMk cId="1680261831" sldId="465"/>
            <ac:spMk id="8" creationId="{74C3037B-C307-C24A-3A16-6174101F8CD8}"/>
          </ac:spMkLst>
        </pc:spChg>
        <pc:picChg chg="del">
          <ac:chgData name="Andrew Green" userId="5c87a1a1-9dba-4e8d-80a3-ee66ced3ed9c" providerId="ADAL" clId="{2C5D33A9-E4D8-4440-B1AF-24EB2EEB3C49}" dt="2022-09-15T14:34:36.294" v="1530" actId="478"/>
          <ac:picMkLst>
            <pc:docMk/>
            <pc:sldMk cId="1680261831" sldId="465"/>
            <ac:picMk id="7" creationId="{4880733B-8B1F-59A6-AD82-F2A261127DCB}"/>
          </ac:picMkLst>
        </pc:picChg>
      </pc:sldChg>
      <pc:sldChg chg="del">
        <pc:chgData name="Andrew Green" userId="5c87a1a1-9dba-4e8d-80a3-ee66ced3ed9c" providerId="ADAL" clId="{2C5D33A9-E4D8-4440-B1AF-24EB2EEB3C49}" dt="2022-09-15T14:17:43" v="469" actId="47"/>
        <pc:sldMkLst>
          <pc:docMk/>
          <pc:sldMk cId="3843842946" sldId="4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8FD93-DBCC-454F-8B41-8334835EDD7F}" type="datetimeFigureOut">
              <a:rPr lang="en-GB" smtClean="0"/>
              <a:t>15/09/2022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3D83F-DC1D-4206-A168-2287E477B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03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115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754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504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444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004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3D83F-DC1D-4206-A168-2287E477B1D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237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 sz="2000"/>
            </a:lvl1pPr>
            <a:lvl2pPr>
              <a:spcBef>
                <a:spcPts val="0"/>
              </a:spcBef>
              <a:spcAft>
                <a:spcPts val="600"/>
              </a:spcAft>
              <a:defRPr sz="1800"/>
            </a:lvl2pPr>
            <a:lvl3pPr>
              <a:spcBef>
                <a:spcPts val="0"/>
              </a:spcBef>
              <a:spcAft>
                <a:spcPts val="600"/>
              </a:spcAft>
              <a:defRPr sz="1600"/>
            </a:lvl3pPr>
            <a:lvl4pPr>
              <a:spcBef>
                <a:spcPts val="0"/>
              </a:spcBef>
              <a:spcAft>
                <a:spcPts val="600"/>
              </a:spcAft>
              <a:defRPr sz="1400"/>
            </a:lvl4pPr>
            <a:lvl5pPr>
              <a:spcBef>
                <a:spcPts val="0"/>
              </a:spcBef>
              <a:spcAft>
                <a:spcPts val="600"/>
              </a:spcAft>
              <a:defRPr sz="12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000" dirty="0"/>
              <a:t>Major Project and Research Methods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Writing an Abstract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this session…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91264" cy="5082809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Recap: </a:t>
            </a:r>
          </a:p>
          <a:p>
            <a:pPr lvl="1"/>
            <a:r>
              <a:rPr lang="en-GB" dirty="0"/>
              <a:t>Project Proposal</a:t>
            </a:r>
          </a:p>
          <a:p>
            <a:pPr lvl="0"/>
            <a:r>
              <a:rPr lang="en-GB" sz="2000" dirty="0"/>
              <a:t>Quality Management for IT Projects</a:t>
            </a:r>
            <a:r>
              <a:rPr lang="en-GB" dirty="0"/>
              <a:t>.</a:t>
            </a:r>
          </a:p>
          <a:p>
            <a:pPr lvl="0"/>
            <a:r>
              <a:rPr lang="en-GB" dirty="0"/>
              <a:t>Academic Research Quality.</a:t>
            </a:r>
          </a:p>
          <a:p>
            <a:pPr lvl="0"/>
            <a:r>
              <a:rPr lang="en-GB" sz="2000" dirty="0"/>
              <a:t>Relevance for </a:t>
            </a:r>
            <a:r>
              <a:rPr lang="en-GB" dirty="0"/>
              <a:t>the Project Proposal.</a:t>
            </a:r>
          </a:p>
          <a:p>
            <a:pPr lvl="0"/>
            <a:r>
              <a:rPr lang="en-GB" sz="2000"/>
              <a:t>Task/Workshop.</a:t>
            </a:r>
            <a:br>
              <a:rPr lang="en-GB" sz="2000" dirty="0"/>
            </a:br>
            <a:endParaRPr lang="en-GB" sz="2000" dirty="0"/>
          </a:p>
          <a:p>
            <a:pPr marL="457200" lvl="1" indent="0">
              <a:spcAft>
                <a:spcPts val="1200"/>
              </a:spcAft>
              <a:buNone/>
            </a:pPr>
            <a:endParaRPr lang="en-GB" dirty="0"/>
          </a:p>
          <a:p>
            <a:pPr lvl="1">
              <a:spcAft>
                <a:spcPts val="12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5966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F87D-B594-48DD-9E6B-41F65DA58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Any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3860-53D6-408C-8363-9B73C34BA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000" dirty="0"/>
              <a:t>No?</a:t>
            </a:r>
          </a:p>
          <a:p>
            <a:pPr>
              <a:spcAft>
                <a:spcPts val="1200"/>
              </a:spcAft>
            </a:pPr>
            <a:r>
              <a:rPr lang="en-GB" dirty="0"/>
              <a:t>Work on </a:t>
            </a:r>
            <a:r>
              <a:rPr lang="en-GB"/>
              <a:t>the Project!</a:t>
            </a:r>
            <a:endParaRPr lang="en-GB" sz="2000" dirty="0"/>
          </a:p>
          <a:p>
            <a:pPr lvl="1"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922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this session…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91264" cy="4678145"/>
          </a:xfrm>
        </p:spPr>
        <p:txBody>
          <a:bodyPr>
            <a:normAutofit/>
          </a:bodyPr>
          <a:lstStyle/>
          <a:p>
            <a:pPr lvl="0"/>
            <a:r>
              <a:rPr lang="en-GB" sz="2000" dirty="0"/>
              <a:t>Why write an abstract?</a:t>
            </a:r>
            <a:endParaRPr lang="en-GB" dirty="0"/>
          </a:p>
          <a:p>
            <a:pPr lvl="0"/>
            <a:r>
              <a:rPr lang="en-GB" dirty="0"/>
              <a:t>Purposes of abstract.</a:t>
            </a:r>
          </a:p>
          <a:p>
            <a:pPr lvl="0"/>
            <a:r>
              <a:rPr lang="en-GB" sz="2000" dirty="0"/>
              <a:t>Checklist</a:t>
            </a:r>
            <a:r>
              <a:rPr lang="en-GB" dirty="0"/>
              <a:t>.</a:t>
            </a:r>
          </a:p>
          <a:p>
            <a:pPr lvl="0"/>
            <a:r>
              <a:rPr lang="en-GB" sz="2000" dirty="0"/>
              <a:t>Editing an Abstract.</a:t>
            </a:r>
            <a:br>
              <a:rPr lang="en-GB" sz="2000" dirty="0"/>
            </a:br>
            <a:endParaRPr lang="en-GB" sz="2000" dirty="0"/>
          </a:p>
          <a:p>
            <a:pPr marL="457200" lvl="1" indent="0">
              <a:spcAft>
                <a:spcPts val="1200"/>
              </a:spcAft>
              <a:buNone/>
            </a:pPr>
            <a:endParaRPr lang="en-GB" dirty="0"/>
          </a:p>
          <a:p>
            <a:pPr lvl="1">
              <a:spcAft>
                <a:spcPts val="1200"/>
              </a:spcAft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pPr lvl="0"/>
            <a:r>
              <a:rPr lang="en-GB" sz="3000" dirty="0"/>
              <a:t>Writing an Abstract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Major Project and Research Methods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175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7E9A8-08EC-90D4-AFDF-5B394859B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Why Write an Abstract?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50FD0-B7F5-71B4-1792-C3D5EEE4C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/>
          </a:bodyPr>
          <a:lstStyle/>
          <a:p>
            <a:pPr marL="457200" indent="-457200"/>
            <a:r>
              <a:rPr lang="en-GB" dirty="0"/>
              <a:t>As a fundamental aspect of your Major Project Report, you will be required to condense the contents of the report to form an Abstract.</a:t>
            </a:r>
          </a:p>
          <a:p>
            <a:pPr marL="457200" indent="-457200"/>
            <a:r>
              <a:rPr lang="en-GB" dirty="0"/>
              <a:t>This Abstract will then form the initial section of the report.</a:t>
            </a:r>
          </a:p>
          <a:p>
            <a:pPr marL="457200" indent="-457200"/>
            <a:endParaRPr lang="en-GB" dirty="0"/>
          </a:p>
          <a:p>
            <a:pPr marL="457200" indent="-457200"/>
            <a:r>
              <a:rPr lang="en-GB" dirty="0"/>
              <a:t>Online databases of technical papers can only show the paper’s abstract.</a:t>
            </a:r>
          </a:p>
          <a:p>
            <a:pPr marL="457200" indent="-457200"/>
            <a:r>
              <a:rPr lang="en-GB" dirty="0"/>
              <a:t>It is up to the reader to work out from the abstract if the paper as a whole is worth reading or buying.</a:t>
            </a:r>
          </a:p>
          <a:p>
            <a:pPr marL="457200" indent="-457200"/>
            <a:r>
              <a:rPr lang="en-GB" dirty="0"/>
              <a:t>The abstract exists to </a:t>
            </a:r>
            <a:r>
              <a:rPr lang="en-GB" b="1" dirty="0"/>
              <a:t>sell</a:t>
            </a:r>
            <a:r>
              <a:rPr lang="en-GB" dirty="0"/>
              <a:t> your work.</a:t>
            </a:r>
          </a:p>
          <a:p>
            <a:pPr marL="457200" indent="-457200"/>
            <a:r>
              <a:rPr lang="en-GB" dirty="0"/>
              <a:t>An abstract is generally 100-200 words long.</a:t>
            </a:r>
          </a:p>
          <a:p>
            <a:pPr marL="457200" indent="-457200"/>
            <a:r>
              <a:rPr lang="en-GB" dirty="0"/>
              <a:t>Extended abstracts can be 400-500 words.</a:t>
            </a:r>
          </a:p>
          <a:p>
            <a:pPr marL="457200" indent="-457200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931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7E9A8-08EC-90D4-AFDF-5B394859B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Purpose of an 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50FD0-B7F5-71B4-1792-C3D5EEE4C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/>
          </a:bodyPr>
          <a:lstStyle/>
          <a:p>
            <a:r>
              <a:rPr lang="en-GB" dirty="0"/>
              <a:t>Abstracts typically serve five main goals:</a:t>
            </a:r>
          </a:p>
          <a:p>
            <a:pPr marL="800100" lvl="1" indent="-342900">
              <a:buClr>
                <a:srgbClr val="FF0000"/>
              </a:buClr>
              <a:buFont typeface="+mj-lt"/>
              <a:buAutoNum type="arabicPeriod"/>
            </a:pPr>
            <a:r>
              <a:rPr lang="en-GB" dirty="0"/>
              <a:t>Help readers decide if they should read the entire article.</a:t>
            </a:r>
          </a:p>
          <a:p>
            <a:pPr marL="800100" lvl="1" indent="-342900">
              <a:buClr>
                <a:srgbClr val="FF0000"/>
              </a:buClr>
              <a:buFont typeface="+mj-lt"/>
              <a:buAutoNum type="arabicPeriod"/>
            </a:pPr>
            <a:r>
              <a:rPr lang="en-GB" dirty="0"/>
              <a:t>Help readers and researchers remember key findings on a topic.</a:t>
            </a:r>
          </a:p>
          <a:p>
            <a:pPr marL="800100" lvl="1" indent="-342900">
              <a:buClr>
                <a:srgbClr val="FF0000"/>
              </a:buClr>
              <a:buFont typeface="+mj-lt"/>
              <a:buAutoNum type="arabicPeriod"/>
            </a:pPr>
            <a:r>
              <a:rPr lang="en-GB" dirty="0"/>
              <a:t>Help readers understand a text by acting as a pre-reading outline of </a:t>
            </a:r>
            <a:br>
              <a:rPr lang="en-GB" dirty="0"/>
            </a:br>
            <a:r>
              <a:rPr lang="en-GB" dirty="0"/>
              <a:t>key points.</a:t>
            </a:r>
          </a:p>
          <a:p>
            <a:pPr marL="800100" lvl="1" indent="-342900">
              <a:buClr>
                <a:srgbClr val="FF0000"/>
              </a:buClr>
              <a:buFont typeface="+mj-lt"/>
              <a:buAutoNum type="arabicPeriod"/>
            </a:pPr>
            <a:r>
              <a:rPr lang="en-GB" dirty="0"/>
              <a:t>Index articles for quick recovery and cross-referencing.</a:t>
            </a:r>
          </a:p>
          <a:p>
            <a:pPr marL="800100" lvl="1" indent="-342900">
              <a:buClr>
                <a:srgbClr val="FF0000"/>
              </a:buClr>
              <a:buFont typeface="+mj-lt"/>
              <a:buAutoNum type="arabicPeriod"/>
            </a:pPr>
            <a:r>
              <a:rPr lang="en-GB" dirty="0"/>
              <a:t>Allow supervisors to review technical work without becoming bogged down </a:t>
            </a:r>
            <a:br>
              <a:rPr lang="en-GB" dirty="0"/>
            </a:br>
            <a:r>
              <a:rPr lang="en-GB" dirty="0"/>
              <a:t>in the details.</a:t>
            </a:r>
          </a:p>
        </p:txBody>
      </p:sp>
    </p:spTree>
    <p:extLst>
      <p:ext uri="{BB962C8B-B14F-4D97-AF65-F5344CB8AC3E}">
        <p14:creationId xmlns:p14="http://schemas.microsoft.com/office/powerpoint/2010/main" val="4070400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7E9A8-08EC-90D4-AFDF-5B394859B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Abstract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50FD0-B7F5-71B4-1792-C3D5EEE4C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/>
          </a:bodyPr>
          <a:lstStyle/>
          <a:p>
            <a:r>
              <a:rPr lang="en-GB" dirty="0"/>
              <a:t>Motivation:</a:t>
            </a:r>
          </a:p>
          <a:p>
            <a:pPr lvl="1"/>
            <a:r>
              <a:rPr lang="en-GB" dirty="0"/>
              <a:t>Why do we care about the problem and the results?</a:t>
            </a:r>
          </a:p>
          <a:p>
            <a:pPr lvl="1"/>
            <a:r>
              <a:rPr lang="en-GB" dirty="0"/>
              <a:t>How important is the work?</a:t>
            </a:r>
          </a:p>
          <a:p>
            <a:pPr lvl="1">
              <a:spcAft>
                <a:spcPts val="1200"/>
              </a:spcAft>
            </a:pPr>
            <a:r>
              <a:rPr lang="en-GB" dirty="0"/>
              <a:t>How difficult is it?</a:t>
            </a:r>
          </a:p>
          <a:p>
            <a:r>
              <a:rPr lang="en-GB" dirty="0"/>
              <a:t>Problem statement:</a:t>
            </a:r>
          </a:p>
          <a:p>
            <a:pPr lvl="1"/>
            <a:r>
              <a:rPr lang="en-GB" dirty="0"/>
              <a:t>What is the problem you’re trying to solve?</a:t>
            </a:r>
          </a:p>
          <a:p>
            <a:pPr lvl="1"/>
            <a:r>
              <a:rPr lang="en-GB" dirty="0"/>
              <a:t>What is the problem scope?</a:t>
            </a:r>
          </a:p>
          <a:p>
            <a:pPr lvl="1">
              <a:spcAft>
                <a:spcPts val="1200"/>
              </a:spcAft>
            </a:pPr>
            <a:r>
              <a:rPr lang="en-GB" dirty="0"/>
              <a:t>Do not use too much jargon.</a:t>
            </a:r>
          </a:p>
          <a:p>
            <a:r>
              <a:rPr lang="en-GB" dirty="0"/>
              <a:t>This is generally squeezed into the first sentence or two.</a:t>
            </a:r>
          </a:p>
        </p:txBody>
      </p:sp>
    </p:spTree>
    <p:extLst>
      <p:ext uri="{BB962C8B-B14F-4D97-AF65-F5344CB8AC3E}">
        <p14:creationId xmlns:p14="http://schemas.microsoft.com/office/powerpoint/2010/main" val="117620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7E9A8-08EC-90D4-AFDF-5B394859B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Abstract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50FD0-B7F5-71B4-1792-C3D5EEE4C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/>
          </a:bodyPr>
          <a:lstStyle/>
          <a:p>
            <a:r>
              <a:rPr lang="en-GB" dirty="0"/>
              <a:t>Approach:</a:t>
            </a:r>
          </a:p>
          <a:p>
            <a:pPr lvl="1"/>
            <a:r>
              <a:rPr lang="en-GB" dirty="0"/>
              <a:t>How did you solve the problem?</a:t>
            </a:r>
          </a:p>
          <a:p>
            <a:pPr lvl="1"/>
            <a:r>
              <a:rPr lang="en-GB" dirty="0"/>
              <a:t>How are you making progress on the problem?</a:t>
            </a:r>
          </a:p>
          <a:p>
            <a:pPr lvl="1"/>
            <a:r>
              <a:rPr lang="en-GB" dirty="0"/>
              <a:t>Is it simulation, modelling, construction, data analysis, experiment…?</a:t>
            </a:r>
          </a:p>
          <a:p>
            <a:pPr lvl="1"/>
            <a:r>
              <a:rPr lang="en-GB" dirty="0"/>
              <a:t>What was the extent of the research?</a:t>
            </a:r>
          </a:p>
          <a:p>
            <a:pPr lvl="1">
              <a:spcAft>
                <a:spcPts val="1200"/>
              </a:spcAft>
            </a:pPr>
            <a:r>
              <a:rPr lang="en-GB" dirty="0"/>
              <a:t>What variables did you measure, control or ignore?</a:t>
            </a:r>
          </a:p>
          <a:p>
            <a:r>
              <a:rPr lang="en-GB" dirty="0"/>
              <a:t>The structure of this section should follow the organisation of the paper itself. Think of it as an outline of the paper.</a:t>
            </a:r>
          </a:p>
        </p:txBody>
      </p:sp>
    </p:spTree>
    <p:extLst>
      <p:ext uri="{BB962C8B-B14F-4D97-AF65-F5344CB8AC3E}">
        <p14:creationId xmlns:p14="http://schemas.microsoft.com/office/powerpoint/2010/main" val="1937265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7E9A8-08EC-90D4-AFDF-5B394859B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Abstract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50FD0-B7F5-71B4-1792-C3D5EEE4C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/>
          </a:bodyPr>
          <a:lstStyle/>
          <a:p>
            <a:r>
              <a:rPr lang="en-GB" dirty="0"/>
              <a:t>Results:</a:t>
            </a:r>
          </a:p>
          <a:p>
            <a:pPr lvl="1"/>
            <a:r>
              <a:rPr lang="en-GB" dirty="0"/>
              <a:t>What’s the answer?</a:t>
            </a:r>
          </a:p>
          <a:p>
            <a:pPr lvl="1"/>
            <a:r>
              <a:rPr lang="en-GB" dirty="0"/>
              <a:t>Is it smaller/faster/cheaper?</a:t>
            </a:r>
          </a:p>
          <a:p>
            <a:pPr lvl="1">
              <a:spcAft>
                <a:spcPts val="1200"/>
              </a:spcAft>
            </a:pPr>
            <a:r>
              <a:rPr lang="en-GB" dirty="0"/>
              <a:t>Provide the actual final numbers</a:t>
            </a:r>
          </a:p>
          <a:p>
            <a:r>
              <a:rPr lang="en-GB" dirty="0"/>
              <a:t>Conclusions:</a:t>
            </a:r>
          </a:p>
          <a:p>
            <a:pPr lvl="1"/>
            <a:r>
              <a:rPr lang="en-GB" dirty="0"/>
              <a:t>What are the implications of your work?</a:t>
            </a:r>
          </a:p>
          <a:p>
            <a:pPr lvl="1"/>
            <a:r>
              <a:rPr lang="en-GB" dirty="0"/>
              <a:t>Is it going to change the world?</a:t>
            </a:r>
          </a:p>
          <a:p>
            <a:pPr lvl="1"/>
            <a:r>
              <a:rPr lang="en-GB" dirty="0"/>
              <a:t>Does it show that this approach is a waste of time?</a:t>
            </a:r>
          </a:p>
          <a:p>
            <a:pPr lvl="1"/>
            <a:r>
              <a:rPr lang="en-GB" dirty="0"/>
              <a:t>Are your results general, potentially generalisable or specific to a particular test case?</a:t>
            </a:r>
          </a:p>
        </p:txBody>
      </p:sp>
    </p:spTree>
    <p:extLst>
      <p:ext uri="{BB962C8B-B14F-4D97-AF65-F5344CB8AC3E}">
        <p14:creationId xmlns:p14="http://schemas.microsoft.com/office/powerpoint/2010/main" val="530818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7E9A8-08EC-90D4-AFDF-5B394859B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Editing the 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50FD0-B7F5-71B4-1792-C3D5EEE4C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50153"/>
          </a:xfrm>
        </p:spPr>
        <p:txBody>
          <a:bodyPr>
            <a:normAutofit/>
          </a:bodyPr>
          <a:lstStyle/>
          <a:p>
            <a:r>
              <a:rPr lang="en-GB" dirty="0"/>
              <a:t>The first version of an abstract is often created by copying and pasting sections from the paper.</a:t>
            </a:r>
          </a:p>
          <a:p>
            <a:r>
              <a:rPr lang="en-GB" dirty="0"/>
              <a:t>This generally includes words that are unnecessary and can easily be removed.</a:t>
            </a:r>
          </a:p>
          <a:p>
            <a:r>
              <a:rPr lang="en-GB" dirty="0"/>
              <a:t>Once the extra words are gone, check that each sentence leads smoothly into the next.</a:t>
            </a:r>
          </a:p>
          <a:p>
            <a:r>
              <a:rPr lang="en-GB" dirty="0"/>
              <a:t>You may need to combine sentences to make logical connections clearer.</a:t>
            </a:r>
          </a:p>
          <a:p>
            <a:r>
              <a:rPr lang="en-GB" dirty="0"/>
              <a:t>Do not condense so far that it is unreadable! </a:t>
            </a:r>
          </a:p>
          <a:p>
            <a:r>
              <a:rPr lang="en-GB" dirty="0">
                <a:sym typeface="Wingdings" pitchFamily="2" charset="2"/>
              </a:rPr>
              <a:t>Polish the style.</a:t>
            </a:r>
          </a:p>
          <a:p>
            <a:r>
              <a:rPr lang="en-GB" dirty="0">
                <a:sym typeface="Wingdings" pitchFamily="2" charset="2"/>
              </a:rPr>
              <a:t>Never use ‘I’.</a:t>
            </a:r>
          </a:p>
        </p:txBody>
      </p:sp>
    </p:spTree>
    <p:extLst>
      <p:ext uri="{BB962C8B-B14F-4D97-AF65-F5344CB8AC3E}">
        <p14:creationId xmlns:p14="http://schemas.microsoft.com/office/powerpoint/2010/main" val="1680261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 design-AG-2016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4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5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6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2039</TotalTime>
  <Words>545</Words>
  <Application>Microsoft Office PowerPoint</Application>
  <PresentationFormat>On-screen Show (4:3)</PresentationFormat>
  <Paragraphs>77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Wingdings</vt:lpstr>
      <vt:lpstr>Wingdings 2</vt:lpstr>
      <vt:lpstr>Wingdings 3</vt:lpstr>
      <vt:lpstr>PPT design-AG-2016</vt:lpstr>
      <vt:lpstr>Major Project and Research Methods Writing an Abstract</vt:lpstr>
      <vt:lpstr>In this session…</vt:lpstr>
      <vt:lpstr>Writing an Abstract</vt:lpstr>
      <vt:lpstr>Why Write an Abstract?</vt:lpstr>
      <vt:lpstr>The Purpose of an Abstract</vt:lpstr>
      <vt:lpstr>Abstract checklist</vt:lpstr>
      <vt:lpstr>Abstract checklist</vt:lpstr>
      <vt:lpstr>Abstract checklist</vt:lpstr>
      <vt:lpstr>Editing the Abstract</vt:lpstr>
      <vt:lpstr>In this session…</vt:lpstr>
      <vt:lpstr>Any questions?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17: Web Development Introduction</dc:title>
  <dc:creator>Gwyn&amp;Xiao</dc:creator>
  <cp:lastModifiedBy>Andrew Green</cp:lastModifiedBy>
  <cp:revision>132</cp:revision>
  <dcterms:created xsi:type="dcterms:W3CDTF">2010-09-12T20:40:41Z</dcterms:created>
  <dcterms:modified xsi:type="dcterms:W3CDTF">2022-09-15T14:35:59Z</dcterms:modified>
</cp:coreProperties>
</file>