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8"/>
  </p:notesMasterIdLst>
  <p:sldIdLst>
    <p:sldId id="256" r:id="rId2"/>
    <p:sldId id="318" r:id="rId3"/>
    <p:sldId id="337" r:id="rId4"/>
    <p:sldId id="494" r:id="rId5"/>
    <p:sldId id="495" r:id="rId6"/>
    <p:sldId id="496" r:id="rId7"/>
    <p:sldId id="497" r:id="rId8"/>
    <p:sldId id="430" r:id="rId9"/>
    <p:sldId id="498" r:id="rId10"/>
    <p:sldId id="499" r:id="rId11"/>
    <p:sldId id="500" r:id="rId12"/>
    <p:sldId id="376" r:id="rId13"/>
    <p:sldId id="377" r:id="rId14"/>
    <p:sldId id="378" r:id="rId15"/>
    <p:sldId id="379" r:id="rId16"/>
    <p:sldId id="38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30" r:id="rId46"/>
    <p:sldId id="529" r:id="rId47"/>
    <p:sldId id="531" r:id="rId48"/>
    <p:sldId id="532" r:id="rId49"/>
    <p:sldId id="533" r:id="rId50"/>
    <p:sldId id="534" r:id="rId51"/>
    <p:sldId id="535" r:id="rId52"/>
    <p:sldId id="536" r:id="rId53"/>
    <p:sldId id="537" r:id="rId54"/>
    <p:sldId id="538" r:id="rId55"/>
    <p:sldId id="539" r:id="rId56"/>
    <p:sldId id="540" r:id="rId57"/>
    <p:sldId id="541" r:id="rId58"/>
    <p:sldId id="542" r:id="rId59"/>
    <p:sldId id="543" r:id="rId60"/>
    <p:sldId id="544" r:id="rId61"/>
    <p:sldId id="545" r:id="rId62"/>
    <p:sldId id="546" r:id="rId63"/>
    <p:sldId id="547" r:id="rId64"/>
    <p:sldId id="548" r:id="rId65"/>
    <p:sldId id="549" r:id="rId66"/>
    <p:sldId id="550" r:id="rId67"/>
    <p:sldId id="551" r:id="rId68"/>
    <p:sldId id="552" r:id="rId69"/>
    <p:sldId id="553" r:id="rId70"/>
    <p:sldId id="554" r:id="rId71"/>
    <p:sldId id="555" r:id="rId72"/>
    <p:sldId id="556" r:id="rId73"/>
    <p:sldId id="557" r:id="rId74"/>
    <p:sldId id="558" r:id="rId75"/>
    <p:sldId id="559" r:id="rId76"/>
    <p:sldId id="560" r:id="rId77"/>
    <p:sldId id="561" r:id="rId78"/>
    <p:sldId id="562" r:id="rId79"/>
    <p:sldId id="563"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78" r:id="rId94"/>
    <p:sldId id="579" r:id="rId95"/>
    <p:sldId id="580" r:id="rId96"/>
    <p:sldId id="581" r:id="rId97"/>
    <p:sldId id="582" r:id="rId98"/>
    <p:sldId id="583" r:id="rId99"/>
    <p:sldId id="584" r:id="rId100"/>
    <p:sldId id="585" r:id="rId101"/>
    <p:sldId id="586" r:id="rId102"/>
    <p:sldId id="587" r:id="rId103"/>
    <p:sldId id="588" r:id="rId104"/>
    <p:sldId id="589" r:id="rId105"/>
    <p:sldId id="590" r:id="rId106"/>
    <p:sldId id="591" r:id="rId107"/>
    <p:sldId id="592" r:id="rId108"/>
    <p:sldId id="593" r:id="rId109"/>
    <p:sldId id="594" r:id="rId110"/>
    <p:sldId id="595" r:id="rId111"/>
    <p:sldId id="596" r:id="rId112"/>
    <p:sldId id="598" r:id="rId113"/>
    <p:sldId id="599" r:id="rId114"/>
    <p:sldId id="600" r:id="rId115"/>
    <p:sldId id="601" r:id="rId116"/>
    <p:sldId id="602" r:id="rId117"/>
    <p:sldId id="603" r:id="rId118"/>
    <p:sldId id="604" r:id="rId119"/>
    <p:sldId id="605" r:id="rId120"/>
    <p:sldId id="492" r:id="rId121"/>
    <p:sldId id="493" r:id="rId122"/>
    <p:sldId id="370" r:id="rId123"/>
    <p:sldId id="428" r:id="rId124"/>
    <p:sldId id="429" r:id="rId125"/>
    <p:sldId id="371" r:id="rId126"/>
    <p:sldId id="325"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0024" autoAdjust="0"/>
  </p:normalViewPr>
  <p:slideViewPr>
    <p:cSldViewPr>
      <p:cViewPr varScale="1">
        <p:scale>
          <a:sx n="62" d="100"/>
          <a:sy n="62" d="100"/>
        </p:scale>
        <p:origin x="187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FBE6101F-35E6-4305-8C31-056A731B0559}"/>
    <pc:docChg chg="undo custSel addSld delSld modSld sldOrd">
      <pc:chgData name="Andrew Green" userId="5c87a1a1-9dba-4e8d-80a3-ee66ced3ed9c" providerId="ADAL" clId="{FBE6101F-35E6-4305-8C31-056A731B0559}" dt="2022-09-04T11:22:15.985" v="56538" actId="47"/>
      <pc:docMkLst>
        <pc:docMk/>
      </pc:docMkLst>
      <pc:sldChg chg="modSp mod">
        <pc:chgData name="Andrew Green" userId="5c87a1a1-9dba-4e8d-80a3-ee66ced3ed9c" providerId="ADAL" clId="{FBE6101F-35E6-4305-8C31-056A731B0559}" dt="2022-08-14T10:08:03.819" v="32" actId="20577"/>
        <pc:sldMkLst>
          <pc:docMk/>
          <pc:sldMk cId="0" sldId="256"/>
        </pc:sldMkLst>
        <pc:spChg chg="mod">
          <ac:chgData name="Andrew Green" userId="5c87a1a1-9dba-4e8d-80a3-ee66ced3ed9c" providerId="ADAL" clId="{FBE6101F-35E6-4305-8C31-056A731B0559}" dt="2022-08-14T10:08:03.819" v="32" actId="20577"/>
          <ac:spMkLst>
            <pc:docMk/>
            <pc:sldMk cId="0" sldId="256"/>
            <ac:spMk id="2" creationId="{00000000-0000-0000-0000-000000000000}"/>
          </ac:spMkLst>
        </pc:spChg>
      </pc:sldChg>
      <pc:sldChg chg="modSp mod">
        <pc:chgData name="Andrew Green" userId="5c87a1a1-9dba-4e8d-80a3-ee66ced3ed9c" providerId="ADAL" clId="{FBE6101F-35E6-4305-8C31-056A731B0559}" dt="2022-08-14T10:14:03.039" v="189" actId="20577"/>
        <pc:sldMkLst>
          <pc:docMk/>
          <pc:sldMk cId="601417036" sldId="318"/>
        </pc:sldMkLst>
        <pc:spChg chg="mod">
          <ac:chgData name="Andrew Green" userId="5c87a1a1-9dba-4e8d-80a3-ee66ced3ed9c" providerId="ADAL" clId="{FBE6101F-35E6-4305-8C31-056A731B0559}" dt="2022-08-14T10:14:03.039" v="189" actId="20577"/>
          <ac:spMkLst>
            <pc:docMk/>
            <pc:sldMk cId="601417036" sldId="318"/>
            <ac:spMk id="3" creationId="{00000000-0000-0000-0000-000000000000}"/>
          </ac:spMkLst>
        </pc:spChg>
      </pc:sldChg>
      <pc:sldChg chg="modSp">
        <pc:chgData name="Andrew Green" userId="5c87a1a1-9dba-4e8d-80a3-ee66ced3ed9c" providerId="ADAL" clId="{FBE6101F-35E6-4305-8C31-056A731B0559}" dt="2022-08-31T16:53:38.318" v="56537" actId="20577"/>
        <pc:sldMkLst>
          <pc:docMk/>
          <pc:sldMk cId="1320225429" sldId="325"/>
        </pc:sldMkLst>
        <pc:spChg chg="mod">
          <ac:chgData name="Andrew Green" userId="5c87a1a1-9dba-4e8d-80a3-ee66ced3ed9c" providerId="ADAL" clId="{FBE6101F-35E6-4305-8C31-056A731B0559}" dt="2022-08-31T16:53:38.318" v="56537" actId="20577"/>
          <ac:spMkLst>
            <pc:docMk/>
            <pc:sldMk cId="1320225429" sldId="325"/>
            <ac:spMk id="3" creationId="{00000000-0000-0000-0000-000000000000}"/>
          </ac:spMkLst>
        </pc:spChg>
      </pc:sldChg>
      <pc:sldChg chg="del">
        <pc:chgData name="Andrew Green" userId="5c87a1a1-9dba-4e8d-80a3-ee66ced3ed9c" providerId="ADAL" clId="{FBE6101F-35E6-4305-8C31-056A731B0559}" dt="2022-08-14T10:13:12.263" v="157" actId="47"/>
        <pc:sldMkLst>
          <pc:docMk/>
          <pc:sldMk cId="3735659964" sldId="335"/>
        </pc:sldMkLst>
      </pc:sldChg>
      <pc:sldChg chg="modSp mod">
        <pc:chgData name="Andrew Green" userId="5c87a1a1-9dba-4e8d-80a3-ee66ced3ed9c" providerId="ADAL" clId="{FBE6101F-35E6-4305-8C31-056A731B0559}" dt="2022-08-31T16:53:19.167" v="56484"/>
        <pc:sldMkLst>
          <pc:docMk/>
          <pc:sldMk cId="2625724846" sldId="371"/>
        </pc:sldMkLst>
        <pc:spChg chg="mod">
          <ac:chgData name="Andrew Green" userId="5c87a1a1-9dba-4e8d-80a3-ee66ced3ed9c" providerId="ADAL" clId="{FBE6101F-35E6-4305-8C31-056A731B0559}" dt="2022-08-31T16:53:19.167" v="56484"/>
          <ac:spMkLst>
            <pc:docMk/>
            <pc:sldMk cId="2625724846" sldId="371"/>
            <ac:spMk id="3" creationId="{00000000-0000-0000-0000-000000000000}"/>
          </ac:spMkLst>
        </pc:spChg>
      </pc:sldChg>
      <pc:sldChg chg="del">
        <pc:chgData name="Andrew Green" userId="5c87a1a1-9dba-4e8d-80a3-ee66ced3ed9c" providerId="ADAL" clId="{FBE6101F-35E6-4305-8C31-056A731B0559}" dt="2022-08-14T10:13:12.263" v="157" actId="47"/>
        <pc:sldMkLst>
          <pc:docMk/>
          <pc:sldMk cId="626624940" sldId="372"/>
        </pc:sldMkLst>
      </pc:sldChg>
      <pc:sldChg chg="del">
        <pc:chgData name="Andrew Green" userId="5c87a1a1-9dba-4e8d-80a3-ee66ced3ed9c" providerId="ADAL" clId="{FBE6101F-35E6-4305-8C31-056A731B0559}" dt="2022-08-14T10:13:12.263" v="157" actId="47"/>
        <pc:sldMkLst>
          <pc:docMk/>
          <pc:sldMk cId="2463440984" sldId="373"/>
        </pc:sldMkLst>
      </pc:sldChg>
      <pc:sldChg chg="del">
        <pc:chgData name="Andrew Green" userId="5c87a1a1-9dba-4e8d-80a3-ee66ced3ed9c" providerId="ADAL" clId="{FBE6101F-35E6-4305-8C31-056A731B0559}" dt="2022-08-14T10:13:12.263" v="157" actId="47"/>
        <pc:sldMkLst>
          <pc:docMk/>
          <pc:sldMk cId="1031703646" sldId="374"/>
        </pc:sldMkLst>
      </pc:sldChg>
      <pc:sldChg chg="addSp delSp modSp mod">
        <pc:chgData name="Andrew Green" userId="5c87a1a1-9dba-4e8d-80a3-ee66ced3ed9c" providerId="ADAL" clId="{FBE6101F-35E6-4305-8C31-056A731B0559}" dt="2022-08-14T10:34:21.226" v="368" actId="732"/>
        <pc:sldMkLst>
          <pc:docMk/>
          <pc:sldMk cId="2754656253" sldId="377"/>
        </pc:sldMkLst>
        <pc:spChg chg="mod">
          <ac:chgData name="Andrew Green" userId="5c87a1a1-9dba-4e8d-80a3-ee66ced3ed9c" providerId="ADAL" clId="{FBE6101F-35E6-4305-8C31-056A731B0559}" dt="2022-08-14T10:32:49.050" v="360" actId="20577"/>
          <ac:spMkLst>
            <pc:docMk/>
            <pc:sldMk cId="2754656253" sldId="377"/>
            <ac:spMk id="3" creationId="{8EF2E3EB-5C8C-ADE9-6EDD-CAEE2CAEE868}"/>
          </ac:spMkLst>
        </pc:spChg>
        <pc:picChg chg="del">
          <ac:chgData name="Andrew Green" userId="5c87a1a1-9dba-4e8d-80a3-ee66ced3ed9c" providerId="ADAL" clId="{FBE6101F-35E6-4305-8C31-056A731B0559}" dt="2022-08-14T10:32:51.960" v="361" actId="478"/>
          <ac:picMkLst>
            <pc:docMk/>
            <pc:sldMk cId="2754656253" sldId="377"/>
            <ac:picMk id="5" creationId="{379AFE11-F937-4A6A-3DBB-AF0908A44EEB}"/>
          </ac:picMkLst>
        </pc:picChg>
        <pc:picChg chg="add mod modCrop">
          <ac:chgData name="Andrew Green" userId="5c87a1a1-9dba-4e8d-80a3-ee66ced3ed9c" providerId="ADAL" clId="{FBE6101F-35E6-4305-8C31-056A731B0559}" dt="2022-08-14T10:34:21.226" v="368" actId="732"/>
          <ac:picMkLst>
            <pc:docMk/>
            <pc:sldMk cId="2754656253" sldId="377"/>
            <ac:picMk id="6" creationId="{4C376CF7-DE5E-FFBB-5442-1DDD0A43D7EA}"/>
          </ac:picMkLst>
        </pc:picChg>
      </pc:sldChg>
      <pc:sldChg chg="addSp delSp modSp mod">
        <pc:chgData name="Andrew Green" userId="5c87a1a1-9dba-4e8d-80a3-ee66ced3ed9c" providerId="ADAL" clId="{FBE6101F-35E6-4305-8C31-056A731B0559}" dt="2022-08-14T10:38:19.458" v="499" actId="732"/>
        <pc:sldMkLst>
          <pc:docMk/>
          <pc:sldMk cId="3223641483" sldId="378"/>
        </pc:sldMkLst>
        <pc:spChg chg="mod">
          <ac:chgData name="Andrew Green" userId="5c87a1a1-9dba-4e8d-80a3-ee66ced3ed9c" providerId="ADAL" clId="{FBE6101F-35E6-4305-8C31-056A731B0559}" dt="2022-08-14T10:37:03.147" v="384" actId="20577"/>
          <ac:spMkLst>
            <pc:docMk/>
            <pc:sldMk cId="3223641483" sldId="378"/>
            <ac:spMk id="2" creationId="{85446E97-C45C-87CA-0AA2-B4BEC65ABFDF}"/>
          </ac:spMkLst>
        </pc:spChg>
        <pc:spChg chg="mod">
          <ac:chgData name="Andrew Green" userId="5c87a1a1-9dba-4e8d-80a3-ee66ced3ed9c" providerId="ADAL" clId="{FBE6101F-35E6-4305-8C31-056A731B0559}" dt="2022-08-14T10:38:11.261" v="498" actId="113"/>
          <ac:spMkLst>
            <pc:docMk/>
            <pc:sldMk cId="3223641483" sldId="378"/>
            <ac:spMk id="3" creationId="{2A1C8E56-A0A6-55BA-1978-2223028D7220}"/>
          </ac:spMkLst>
        </pc:spChg>
        <pc:picChg chg="add mod modCrop">
          <ac:chgData name="Andrew Green" userId="5c87a1a1-9dba-4e8d-80a3-ee66ced3ed9c" providerId="ADAL" clId="{FBE6101F-35E6-4305-8C31-056A731B0559}" dt="2022-08-14T10:38:19.458" v="499" actId="732"/>
          <ac:picMkLst>
            <pc:docMk/>
            <pc:sldMk cId="3223641483" sldId="378"/>
            <ac:picMk id="5" creationId="{C837F202-DD08-3442-6E45-3198D0D3FBA0}"/>
          </ac:picMkLst>
        </pc:picChg>
        <pc:picChg chg="del">
          <ac:chgData name="Andrew Green" userId="5c87a1a1-9dba-4e8d-80a3-ee66ced3ed9c" providerId="ADAL" clId="{FBE6101F-35E6-4305-8C31-056A731B0559}" dt="2022-08-14T10:37:31.046" v="403" actId="478"/>
          <ac:picMkLst>
            <pc:docMk/>
            <pc:sldMk cId="3223641483" sldId="378"/>
            <ac:picMk id="6" creationId="{676EDAF1-DAC1-7CD1-01AC-9D435C905CA2}"/>
          </ac:picMkLst>
        </pc:picChg>
      </pc:sldChg>
      <pc:sldChg chg="addSp delSp modSp mod modNotesTx">
        <pc:chgData name="Andrew Green" userId="5c87a1a1-9dba-4e8d-80a3-ee66ced3ed9c" providerId="ADAL" clId="{FBE6101F-35E6-4305-8C31-056A731B0559}" dt="2022-08-14T10:59:42.395" v="2827" actId="113"/>
        <pc:sldMkLst>
          <pc:docMk/>
          <pc:sldMk cId="4126590735" sldId="379"/>
        </pc:sldMkLst>
        <pc:spChg chg="mod">
          <ac:chgData name="Andrew Green" userId="5c87a1a1-9dba-4e8d-80a3-ee66ced3ed9c" providerId="ADAL" clId="{FBE6101F-35E6-4305-8C31-056A731B0559}" dt="2022-08-14T10:38:41.224" v="517" actId="20577"/>
          <ac:spMkLst>
            <pc:docMk/>
            <pc:sldMk cId="4126590735" sldId="379"/>
            <ac:spMk id="2" creationId="{04E313DB-78CB-3A04-2722-095D447B14B8}"/>
          </ac:spMkLst>
        </pc:spChg>
        <pc:spChg chg="mod">
          <ac:chgData name="Andrew Green" userId="5c87a1a1-9dba-4e8d-80a3-ee66ced3ed9c" providerId="ADAL" clId="{FBE6101F-35E6-4305-8C31-056A731B0559}" dt="2022-08-14T10:51:49.708" v="2037" actId="20577"/>
          <ac:spMkLst>
            <pc:docMk/>
            <pc:sldMk cId="4126590735" sldId="379"/>
            <ac:spMk id="3" creationId="{EF8DDBE1-9084-8B84-7A14-CDCCA3FC9824}"/>
          </ac:spMkLst>
        </pc:spChg>
        <pc:picChg chg="add mod">
          <ac:chgData name="Andrew Green" userId="5c87a1a1-9dba-4e8d-80a3-ee66ced3ed9c" providerId="ADAL" clId="{FBE6101F-35E6-4305-8C31-056A731B0559}" dt="2022-08-14T10:51:52.515" v="2038" actId="1076"/>
          <ac:picMkLst>
            <pc:docMk/>
            <pc:sldMk cId="4126590735" sldId="379"/>
            <ac:picMk id="5" creationId="{F7BF46E0-045E-D591-F2A9-F61055DB24EA}"/>
          </ac:picMkLst>
        </pc:picChg>
        <pc:picChg chg="del">
          <ac:chgData name="Andrew Green" userId="5c87a1a1-9dba-4e8d-80a3-ee66ced3ed9c" providerId="ADAL" clId="{FBE6101F-35E6-4305-8C31-056A731B0559}" dt="2022-08-14T10:38:43.538" v="518" actId="478"/>
          <ac:picMkLst>
            <pc:docMk/>
            <pc:sldMk cId="4126590735" sldId="379"/>
            <ac:picMk id="6" creationId="{55EB071C-2197-F0F7-C27E-44E6D9AB2901}"/>
          </ac:picMkLst>
        </pc:picChg>
      </pc:sldChg>
      <pc:sldChg chg="addSp delSp modSp mod modNotesTx">
        <pc:chgData name="Andrew Green" userId="5c87a1a1-9dba-4e8d-80a3-ee66ced3ed9c" providerId="ADAL" clId="{FBE6101F-35E6-4305-8C31-056A731B0559}" dt="2022-08-14T11:42:29.713" v="6985"/>
        <pc:sldMkLst>
          <pc:docMk/>
          <pc:sldMk cId="1498261071" sldId="380"/>
        </pc:sldMkLst>
        <pc:spChg chg="mod">
          <ac:chgData name="Andrew Green" userId="5c87a1a1-9dba-4e8d-80a3-ee66ced3ed9c" providerId="ADAL" clId="{FBE6101F-35E6-4305-8C31-056A731B0559}" dt="2022-08-14T10:52:09.792" v="2059" actId="20577"/>
          <ac:spMkLst>
            <pc:docMk/>
            <pc:sldMk cId="1498261071" sldId="380"/>
            <ac:spMk id="2" creationId="{DB90D855-52F9-78B4-F378-A4694FDA852E}"/>
          </ac:spMkLst>
        </pc:spChg>
        <pc:spChg chg="mod">
          <ac:chgData name="Andrew Green" userId="5c87a1a1-9dba-4e8d-80a3-ee66ced3ed9c" providerId="ADAL" clId="{FBE6101F-35E6-4305-8C31-056A731B0559}" dt="2022-08-14T10:54:25.365" v="2260" actId="20577"/>
          <ac:spMkLst>
            <pc:docMk/>
            <pc:sldMk cId="1498261071" sldId="380"/>
            <ac:spMk id="3" creationId="{84664790-33AF-5D92-03F3-579F60BEDB77}"/>
          </ac:spMkLst>
        </pc:spChg>
        <pc:picChg chg="add mod modCrop">
          <ac:chgData name="Andrew Green" userId="5c87a1a1-9dba-4e8d-80a3-ee66ced3ed9c" providerId="ADAL" clId="{FBE6101F-35E6-4305-8C31-056A731B0559}" dt="2022-08-14T10:54:33.197" v="2262" actId="732"/>
          <ac:picMkLst>
            <pc:docMk/>
            <pc:sldMk cId="1498261071" sldId="380"/>
            <ac:picMk id="5" creationId="{4AC9AE52-936D-E8C8-8D3C-04EAA2EBDAD7}"/>
          </ac:picMkLst>
        </pc:picChg>
        <pc:picChg chg="del">
          <ac:chgData name="Andrew Green" userId="5c87a1a1-9dba-4e8d-80a3-ee66ced3ed9c" providerId="ADAL" clId="{FBE6101F-35E6-4305-8C31-056A731B0559}" dt="2022-08-14T10:52:21.519" v="2060" actId="478"/>
          <ac:picMkLst>
            <pc:docMk/>
            <pc:sldMk cId="1498261071" sldId="380"/>
            <ac:picMk id="6" creationId="{C5B32BED-8F89-DFCA-0D03-D8F59D9E88CD}"/>
          </ac:picMkLst>
        </pc:picChg>
      </pc:sldChg>
      <pc:sldChg chg="add del">
        <pc:chgData name="Andrew Green" userId="5c87a1a1-9dba-4e8d-80a3-ee66ced3ed9c" providerId="ADAL" clId="{FBE6101F-35E6-4305-8C31-056A731B0559}" dt="2022-08-14T10:57:45.935" v="2693" actId="47"/>
        <pc:sldMkLst>
          <pc:docMk/>
          <pc:sldMk cId="71975929" sldId="382"/>
        </pc:sldMkLst>
      </pc:sldChg>
      <pc:sldChg chg="add del">
        <pc:chgData name="Andrew Green" userId="5c87a1a1-9dba-4e8d-80a3-ee66ced3ed9c" providerId="ADAL" clId="{FBE6101F-35E6-4305-8C31-056A731B0559}" dt="2022-08-14T10:57:45.935" v="2693" actId="47"/>
        <pc:sldMkLst>
          <pc:docMk/>
          <pc:sldMk cId="214992031" sldId="386"/>
        </pc:sldMkLst>
      </pc:sldChg>
      <pc:sldChg chg="del">
        <pc:chgData name="Andrew Green" userId="5c87a1a1-9dba-4e8d-80a3-ee66ced3ed9c" providerId="ADAL" clId="{FBE6101F-35E6-4305-8C31-056A731B0559}" dt="2022-08-14T10:13:12.263" v="157" actId="47"/>
        <pc:sldMkLst>
          <pc:docMk/>
          <pc:sldMk cId="1513870748" sldId="427"/>
        </pc:sldMkLst>
      </pc:sldChg>
      <pc:sldChg chg="modSp mod">
        <pc:chgData name="Andrew Green" userId="5c87a1a1-9dba-4e8d-80a3-ee66ced3ed9c" providerId="ADAL" clId="{FBE6101F-35E6-4305-8C31-056A731B0559}" dt="2022-08-31T16:52:43.567" v="56481" actId="20577"/>
        <pc:sldMkLst>
          <pc:docMk/>
          <pc:sldMk cId="1234495990" sldId="428"/>
        </pc:sldMkLst>
        <pc:spChg chg="mod">
          <ac:chgData name="Andrew Green" userId="5c87a1a1-9dba-4e8d-80a3-ee66ced3ed9c" providerId="ADAL" clId="{FBE6101F-35E6-4305-8C31-056A731B0559}" dt="2022-08-31T16:51:32.910" v="56285" actId="20577"/>
          <ac:spMkLst>
            <pc:docMk/>
            <pc:sldMk cId="1234495990" sldId="428"/>
            <ac:spMk id="2" creationId="{7D757537-7967-9A20-7679-7786A1E14680}"/>
          </ac:spMkLst>
        </pc:spChg>
        <pc:spChg chg="mod">
          <ac:chgData name="Andrew Green" userId="5c87a1a1-9dba-4e8d-80a3-ee66ced3ed9c" providerId="ADAL" clId="{FBE6101F-35E6-4305-8C31-056A731B0559}" dt="2022-08-31T16:52:43.567" v="56481" actId="20577"/>
          <ac:spMkLst>
            <pc:docMk/>
            <pc:sldMk cId="1234495990" sldId="428"/>
            <ac:spMk id="3" creationId="{0443214E-F19B-75A9-5131-37BEF21B7A72}"/>
          </ac:spMkLst>
        </pc:spChg>
      </pc:sldChg>
      <pc:sldChg chg="add del">
        <pc:chgData name="Andrew Green" userId="5c87a1a1-9dba-4e8d-80a3-ee66ced3ed9c" providerId="ADAL" clId="{FBE6101F-35E6-4305-8C31-056A731B0559}" dt="2022-08-31T16:53:01.202" v="56483" actId="47"/>
        <pc:sldMkLst>
          <pc:docMk/>
          <pc:sldMk cId="3041424764" sldId="429"/>
        </pc:sldMkLst>
      </pc:sldChg>
      <pc:sldChg chg="del">
        <pc:chgData name="Andrew Green" userId="5c87a1a1-9dba-4e8d-80a3-ee66ced3ed9c" providerId="ADAL" clId="{FBE6101F-35E6-4305-8C31-056A731B0559}" dt="2022-08-14T10:19:06.861" v="198" actId="47"/>
        <pc:sldMkLst>
          <pc:docMk/>
          <pc:sldMk cId="3482249699" sldId="431"/>
        </pc:sldMkLst>
      </pc:sldChg>
      <pc:sldChg chg="del">
        <pc:chgData name="Andrew Green" userId="5c87a1a1-9dba-4e8d-80a3-ee66ced3ed9c" providerId="ADAL" clId="{FBE6101F-35E6-4305-8C31-056A731B0559}" dt="2022-08-14T10:19:06.861" v="198" actId="47"/>
        <pc:sldMkLst>
          <pc:docMk/>
          <pc:sldMk cId="2453215291" sldId="432"/>
        </pc:sldMkLst>
      </pc:sldChg>
      <pc:sldChg chg="del">
        <pc:chgData name="Andrew Green" userId="5c87a1a1-9dba-4e8d-80a3-ee66ced3ed9c" providerId="ADAL" clId="{FBE6101F-35E6-4305-8C31-056A731B0559}" dt="2022-08-14T10:19:06.861" v="198" actId="47"/>
        <pc:sldMkLst>
          <pc:docMk/>
          <pc:sldMk cId="852465780" sldId="433"/>
        </pc:sldMkLst>
      </pc:sldChg>
      <pc:sldChg chg="del">
        <pc:chgData name="Andrew Green" userId="5c87a1a1-9dba-4e8d-80a3-ee66ced3ed9c" providerId="ADAL" clId="{FBE6101F-35E6-4305-8C31-056A731B0559}" dt="2022-08-14T10:19:06.861" v="198" actId="47"/>
        <pc:sldMkLst>
          <pc:docMk/>
          <pc:sldMk cId="2102744919" sldId="434"/>
        </pc:sldMkLst>
      </pc:sldChg>
      <pc:sldChg chg="del">
        <pc:chgData name="Andrew Green" userId="5c87a1a1-9dba-4e8d-80a3-ee66ced3ed9c" providerId="ADAL" clId="{FBE6101F-35E6-4305-8C31-056A731B0559}" dt="2022-08-14T10:19:06.861" v="198" actId="47"/>
        <pc:sldMkLst>
          <pc:docMk/>
          <pc:sldMk cId="1362739007" sldId="435"/>
        </pc:sldMkLst>
      </pc:sldChg>
      <pc:sldChg chg="del">
        <pc:chgData name="Andrew Green" userId="5c87a1a1-9dba-4e8d-80a3-ee66ced3ed9c" providerId="ADAL" clId="{FBE6101F-35E6-4305-8C31-056A731B0559}" dt="2022-08-14T10:19:06.861" v="198" actId="47"/>
        <pc:sldMkLst>
          <pc:docMk/>
          <pc:sldMk cId="3870220404" sldId="436"/>
        </pc:sldMkLst>
      </pc:sldChg>
      <pc:sldChg chg="del">
        <pc:chgData name="Andrew Green" userId="5c87a1a1-9dba-4e8d-80a3-ee66ced3ed9c" providerId="ADAL" clId="{FBE6101F-35E6-4305-8C31-056A731B0559}" dt="2022-08-14T10:27:48.612" v="356" actId="47"/>
        <pc:sldMkLst>
          <pc:docMk/>
          <pc:sldMk cId="2687886618" sldId="437"/>
        </pc:sldMkLst>
      </pc:sldChg>
      <pc:sldChg chg="del">
        <pc:chgData name="Andrew Green" userId="5c87a1a1-9dba-4e8d-80a3-ee66ced3ed9c" providerId="ADAL" clId="{FBE6101F-35E6-4305-8C31-056A731B0559}" dt="2022-08-14T10:27:48.612" v="356" actId="47"/>
        <pc:sldMkLst>
          <pc:docMk/>
          <pc:sldMk cId="110261912" sldId="438"/>
        </pc:sldMkLst>
      </pc:sldChg>
      <pc:sldChg chg="del">
        <pc:chgData name="Andrew Green" userId="5c87a1a1-9dba-4e8d-80a3-ee66ced3ed9c" providerId="ADAL" clId="{FBE6101F-35E6-4305-8C31-056A731B0559}" dt="2022-08-14T10:27:48.612" v="356" actId="47"/>
        <pc:sldMkLst>
          <pc:docMk/>
          <pc:sldMk cId="2764248780" sldId="439"/>
        </pc:sldMkLst>
      </pc:sldChg>
      <pc:sldChg chg="del">
        <pc:chgData name="Andrew Green" userId="5c87a1a1-9dba-4e8d-80a3-ee66ced3ed9c" providerId="ADAL" clId="{FBE6101F-35E6-4305-8C31-056A731B0559}" dt="2022-08-14T10:27:48.612" v="356" actId="47"/>
        <pc:sldMkLst>
          <pc:docMk/>
          <pc:sldMk cId="993484011" sldId="440"/>
        </pc:sldMkLst>
      </pc:sldChg>
      <pc:sldChg chg="add del">
        <pc:chgData name="Andrew Green" userId="5c87a1a1-9dba-4e8d-80a3-ee66ced3ed9c" providerId="ADAL" clId="{FBE6101F-35E6-4305-8C31-056A731B0559}" dt="2022-08-14T10:57:45.935" v="2693" actId="47"/>
        <pc:sldMkLst>
          <pc:docMk/>
          <pc:sldMk cId="3254812033" sldId="441"/>
        </pc:sldMkLst>
      </pc:sldChg>
      <pc:sldChg chg="add del">
        <pc:chgData name="Andrew Green" userId="5c87a1a1-9dba-4e8d-80a3-ee66ced3ed9c" providerId="ADAL" clId="{FBE6101F-35E6-4305-8C31-056A731B0559}" dt="2022-08-14T10:57:45.935" v="2693" actId="47"/>
        <pc:sldMkLst>
          <pc:docMk/>
          <pc:sldMk cId="2649702557" sldId="442"/>
        </pc:sldMkLst>
      </pc:sldChg>
      <pc:sldChg chg="add del">
        <pc:chgData name="Andrew Green" userId="5c87a1a1-9dba-4e8d-80a3-ee66ced3ed9c" providerId="ADAL" clId="{FBE6101F-35E6-4305-8C31-056A731B0559}" dt="2022-08-14T10:57:45.935" v="2693" actId="47"/>
        <pc:sldMkLst>
          <pc:docMk/>
          <pc:sldMk cId="1604523901" sldId="443"/>
        </pc:sldMkLst>
      </pc:sldChg>
      <pc:sldChg chg="add del">
        <pc:chgData name="Andrew Green" userId="5c87a1a1-9dba-4e8d-80a3-ee66ced3ed9c" providerId="ADAL" clId="{FBE6101F-35E6-4305-8C31-056A731B0559}" dt="2022-08-14T10:57:45.935" v="2693" actId="47"/>
        <pc:sldMkLst>
          <pc:docMk/>
          <pc:sldMk cId="1122882594" sldId="444"/>
        </pc:sldMkLst>
      </pc:sldChg>
      <pc:sldChg chg="add del">
        <pc:chgData name="Andrew Green" userId="5c87a1a1-9dba-4e8d-80a3-ee66ced3ed9c" providerId="ADAL" clId="{FBE6101F-35E6-4305-8C31-056A731B0559}" dt="2022-08-14T10:57:45.935" v="2693" actId="47"/>
        <pc:sldMkLst>
          <pc:docMk/>
          <pc:sldMk cId="519023081" sldId="445"/>
        </pc:sldMkLst>
      </pc:sldChg>
      <pc:sldChg chg="add del">
        <pc:chgData name="Andrew Green" userId="5c87a1a1-9dba-4e8d-80a3-ee66ced3ed9c" providerId="ADAL" clId="{FBE6101F-35E6-4305-8C31-056A731B0559}" dt="2022-08-14T10:57:45.935" v="2693" actId="47"/>
        <pc:sldMkLst>
          <pc:docMk/>
          <pc:sldMk cId="328931420" sldId="446"/>
        </pc:sldMkLst>
      </pc:sldChg>
      <pc:sldChg chg="add del">
        <pc:chgData name="Andrew Green" userId="5c87a1a1-9dba-4e8d-80a3-ee66ced3ed9c" providerId="ADAL" clId="{FBE6101F-35E6-4305-8C31-056A731B0559}" dt="2022-08-14T10:57:45.935" v="2693" actId="47"/>
        <pc:sldMkLst>
          <pc:docMk/>
          <pc:sldMk cId="38110665" sldId="447"/>
        </pc:sldMkLst>
      </pc:sldChg>
      <pc:sldChg chg="add del">
        <pc:chgData name="Andrew Green" userId="5c87a1a1-9dba-4e8d-80a3-ee66ced3ed9c" providerId="ADAL" clId="{FBE6101F-35E6-4305-8C31-056A731B0559}" dt="2022-08-14T10:57:45.935" v="2693" actId="47"/>
        <pc:sldMkLst>
          <pc:docMk/>
          <pc:sldMk cId="1790409226" sldId="448"/>
        </pc:sldMkLst>
      </pc:sldChg>
      <pc:sldChg chg="add del">
        <pc:chgData name="Andrew Green" userId="5c87a1a1-9dba-4e8d-80a3-ee66ced3ed9c" providerId="ADAL" clId="{FBE6101F-35E6-4305-8C31-056A731B0559}" dt="2022-08-14T10:57:45.935" v="2693" actId="47"/>
        <pc:sldMkLst>
          <pc:docMk/>
          <pc:sldMk cId="826300255" sldId="449"/>
        </pc:sldMkLst>
      </pc:sldChg>
      <pc:sldChg chg="add del">
        <pc:chgData name="Andrew Green" userId="5c87a1a1-9dba-4e8d-80a3-ee66ced3ed9c" providerId="ADAL" clId="{FBE6101F-35E6-4305-8C31-056A731B0559}" dt="2022-08-14T10:57:45.935" v="2693" actId="47"/>
        <pc:sldMkLst>
          <pc:docMk/>
          <pc:sldMk cId="2562714542" sldId="450"/>
        </pc:sldMkLst>
      </pc:sldChg>
      <pc:sldChg chg="add del">
        <pc:chgData name="Andrew Green" userId="5c87a1a1-9dba-4e8d-80a3-ee66ced3ed9c" providerId="ADAL" clId="{FBE6101F-35E6-4305-8C31-056A731B0559}" dt="2022-08-14T10:57:45.935" v="2693" actId="47"/>
        <pc:sldMkLst>
          <pc:docMk/>
          <pc:sldMk cId="4128544553" sldId="451"/>
        </pc:sldMkLst>
      </pc:sldChg>
      <pc:sldChg chg="add del">
        <pc:chgData name="Andrew Green" userId="5c87a1a1-9dba-4e8d-80a3-ee66ced3ed9c" providerId="ADAL" clId="{FBE6101F-35E6-4305-8C31-056A731B0559}" dt="2022-08-14T10:57:45.935" v="2693" actId="47"/>
        <pc:sldMkLst>
          <pc:docMk/>
          <pc:sldMk cId="1362338642" sldId="452"/>
        </pc:sldMkLst>
      </pc:sldChg>
      <pc:sldChg chg="add del">
        <pc:chgData name="Andrew Green" userId="5c87a1a1-9dba-4e8d-80a3-ee66ced3ed9c" providerId="ADAL" clId="{FBE6101F-35E6-4305-8C31-056A731B0559}" dt="2022-08-14T10:57:45.935" v="2693" actId="47"/>
        <pc:sldMkLst>
          <pc:docMk/>
          <pc:sldMk cId="2211227987" sldId="453"/>
        </pc:sldMkLst>
      </pc:sldChg>
      <pc:sldChg chg="add del">
        <pc:chgData name="Andrew Green" userId="5c87a1a1-9dba-4e8d-80a3-ee66ced3ed9c" providerId="ADAL" clId="{FBE6101F-35E6-4305-8C31-056A731B0559}" dt="2022-08-14T10:57:45.935" v="2693" actId="47"/>
        <pc:sldMkLst>
          <pc:docMk/>
          <pc:sldMk cId="2119555322" sldId="454"/>
        </pc:sldMkLst>
      </pc:sldChg>
      <pc:sldChg chg="add del">
        <pc:chgData name="Andrew Green" userId="5c87a1a1-9dba-4e8d-80a3-ee66ced3ed9c" providerId="ADAL" clId="{FBE6101F-35E6-4305-8C31-056A731B0559}" dt="2022-08-14T10:57:45.935" v="2693" actId="47"/>
        <pc:sldMkLst>
          <pc:docMk/>
          <pc:sldMk cId="3046196383" sldId="455"/>
        </pc:sldMkLst>
      </pc:sldChg>
      <pc:sldChg chg="add del">
        <pc:chgData name="Andrew Green" userId="5c87a1a1-9dba-4e8d-80a3-ee66ced3ed9c" providerId="ADAL" clId="{FBE6101F-35E6-4305-8C31-056A731B0559}" dt="2022-08-14T10:57:45.935" v="2693" actId="47"/>
        <pc:sldMkLst>
          <pc:docMk/>
          <pc:sldMk cId="2471086804" sldId="456"/>
        </pc:sldMkLst>
      </pc:sldChg>
      <pc:sldChg chg="add del">
        <pc:chgData name="Andrew Green" userId="5c87a1a1-9dba-4e8d-80a3-ee66ced3ed9c" providerId="ADAL" clId="{FBE6101F-35E6-4305-8C31-056A731B0559}" dt="2022-08-14T10:57:45.935" v="2693" actId="47"/>
        <pc:sldMkLst>
          <pc:docMk/>
          <pc:sldMk cId="2801433906" sldId="457"/>
        </pc:sldMkLst>
      </pc:sldChg>
      <pc:sldChg chg="add del">
        <pc:chgData name="Andrew Green" userId="5c87a1a1-9dba-4e8d-80a3-ee66ced3ed9c" providerId="ADAL" clId="{FBE6101F-35E6-4305-8C31-056A731B0559}" dt="2022-08-14T10:57:45.935" v="2693" actId="47"/>
        <pc:sldMkLst>
          <pc:docMk/>
          <pc:sldMk cId="3271748426" sldId="458"/>
        </pc:sldMkLst>
      </pc:sldChg>
      <pc:sldChg chg="add del">
        <pc:chgData name="Andrew Green" userId="5c87a1a1-9dba-4e8d-80a3-ee66ced3ed9c" providerId="ADAL" clId="{FBE6101F-35E6-4305-8C31-056A731B0559}" dt="2022-08-14T10:57:45.935" v="2693" actId="47"/>
        <pc:sldMkLst>
          <pc:docMk/>
          <pc:sldMk cId="1870910003" sldId="459"/>
        </pc:sldMkLst>
      </pc:sldChg>
      <pc:sldChg chg="add del">
        <pc:chgData name="Andrew Green" userId="5c87a1a1-9dba-4e8d-80a3-ee66ced3ed9c" providerId="ADAL" clId="{FBE6101F-35E6-4305-8C31-056A731B0559}" dt="2022-08-14T10:57:45.935" v="2693" actId="47"/>
        <pc:sldMkLst>
          <pc:docMk/>
          <pc:sldMk cId="1700126551" sldId="460"/>
        </pc:sldMkLst>
      </pc:sldChg>
      <pc:sldChg chg="add del">
        <pc:chgData name="Andrew Green" userId="5c87a1a1-9dba-4e8d-80a3-ee66ced3ed9c" providerId="ADAL" clId="{FBE6101F-35E6-4305-8C31-056A731B0559}" dt="2022-08-14T10:57:45.935" v="2693" actId="47"/>
        <pc:sldMkLst>
          <pc:docMk/>
          <pc:sldMk cId="770781985" sldId="461"/>
        </pc:sldMkLst>
      </pc:sldChg>
      <pc:sldChg chg="add del">
        <pc:chgData name="Andrew Green" userId="5c87a1a1-9dba-4e8d-80a3-ee66ced3ed9c" providerId="ADAL" clId="{FBE6101F-35E6-4305-8C31-056A731B0559}" dt="2022-08-14T10:57:45.935" v="2693" actId="47"/>
        <pc:sldMkLst>
          <pc:docMk/>
          <pc:sldMk cId="3518914766" sldId="462"/>
        </pc:sldMkLst>
      </pc:sldChg>
      <pc:sldChg chg="add del">
        <pc:chgData name="Andrew Green" userId="5c87a1a1-9dba-4e8d-80a3-ee66ced3ed9c" providerId="ADAL" clId="{FBE6101F-35E6-4305-8C31-056A731B0559}" dt="2022-08-14T10:57:45.935" v="2693" actId="47"/>
        <pc:sldMkLst>
          <pc:docMk/>
          <pc:sldMk cId="2060514310" sldId="463"/>
        </pc:sldMkLst>
      </pc:sldChg>
      <pc:sldChg chg="add del">
        <pc:chgData name="Andrew Green" userId="5c87a1a1-9dba-4e8d-80a3-ee66ced3ed9c" providerId="ADAL" clId="{FBE6101F-35E6-4305-8C31-056A731B0559}" dt="2022-08-14T10:57:45.935" v="2693" actId="47"/>
        <pc:sldMkLst>
          <pc:docMk/>
          <pc:sldMk cId="1976085494" sldId="464"/>
        </pc:sldMkLst>
      </pc:sldChg>
      <pc:sldChg chg="add del">
        <pc:chgData name="Andrew Green" userId="5c87a1a1-9dba-4e8d-80a3-ee66ced3ed9c" providerId="ADAL" clId="{FBE6101F-35E6-4305-8C31-056A731B0559}" dt="2022-08-14T10:57:45.935" v="2693" actId="47"/>
        <pc:sldMkLst>
          <pc:docMk/>
          <pc:sldMk cId="805642623" sldId="465"/>
        </pc:sldMkLst>
      </pc:sldChg>
      <pc:sldChg chg="add del">
        <pc:chgData name="Andrew Green" userId="5c87a1a1-9dba-4e8d-80a3-ee66ced3ed9c" providerId="ADAL" clId="{FBE6101F-35E6-4305-8C31-056A731B0559}" dt="2022-08-14T10:57:45.935" v="2693" actId="47"/>
        <pc:sldMkLst>
          <pc:docMk/>
          <pc:sldMk cId="3205111579" sldId="466"/>
        </pc:sldMkLst>
      </pc:sldChg>
      <pc:sldChg chg="add del">
        <pc:chgData name="Andrew Green" userId="5c87a1a1-9dba-4e8d-80a3-ee66ced3ed9c" providerId="ADAL" clId="{FBE6101F-35E6-4305-8C31-056A731B0559}" dt="2022-08-14T10:57:45.935" v="2693" actId="47"/>
        <pc:sldMkLst>
          <pc:docMk/>
          <pc:sldMk cId="1070980977" sldId="467"/>
        </pc:sldMkLst>
      </pc:sldChg>
      <pc:sldChg chg="add del">
        <pc:chgData name="Andrew Green" userId="5c87a1a1-9dba-4e8d-80a3-ee66ced3ed9c" providerId="ADAL" clId="{FBE6101F-35E6-4305-8C31-056A731B0559}" dt="2022-08-14T10:57:45.935" v="2693" actId="47"/>
        <pc:sldMkLst>
          <pc:docMk/>
          <pc:sldMk cId="2629737093" sldId="468"/>
        </pc:sldMkLst>
      </pc:sldChg>
      <pc:sldChg chg="add del">
        <pc:chgData name="Andrew Green" userId="5c87a1a1-9dba-4e8d-80a3-ee66ced3ed9c" providerId="ADAL" clId="{FBE6101F-35E6-4305-8C31-056A731B0559}" dt="2022-08-14T10:57:45.935" v="2693" actId="47"/>
        <pc:sldMkLst>
          <pc:docMk/>
          <pc:sldMk cId="672073732" sldId="469"/>
        </pc:sldMkLst>
      </pc:sldChg>
      <pc:sldChg chg="add del">
        <pc:chgData name="Andrew Green" userId="5c87a1a1-9dba-4e8d-80a3-ee66ced3ed9c" providerId="ADAL" clId="{FBE6101F-35E6-4305-8C31-056A731B0559}" dt="2022-08-14T10:57:45.935" v="2693" actId="47"/>
        <pc:sldMkLst>
          <pc:docMk/>
          <pc:sldMk cId="3698292988" sldId="470"/>
        </pc:sldMkLst>
      </pc:sldChg>
      <pc:sldChg chg="add del">
        <pc:chgData name="Andrew Green" userId="5c87a1a1-9dba-4e8d-80a3-ee66ced3ed9c" providerId="ADAL" clId="{FBE6101F-35E6-4305-8C31-056A731B0559}" dt="2022-08-14T10:57:45.935" v="2693" actId="47"/>
        <pc:sldMkLst>
          <pc:docMk/>
          <pc:sldMk cId="2071718074" sldId="471"/>
        </pc:sldMkLst>
      </pc:sldChg>
      <pc:sldChg chg="add del">
        <pc:chgData name="Andrew Green" userId="5c87a1a1-9dba-4e8d-80a3-ee66ced3ed9c" providerId="ADAL" clId="{FBE6101F-35E6-4305-8C31-056A731B0559}" dt="2022-08-14T10:57:45.935" v="2693" actId="47"/>
        <pc:sldMkLst>
          <pc:docMk/>
          <pc:sldMk cId="523870315" sldId="472"/>
        </pc:sldMkLst>
      </pc:sldChg>
      <pc:sldChg chg="add del">
        <pc:chgData name="Andrew Green" userId="5c87a1a1-9dba-4e8d-80a3-ee66ced3ed9c" providerId="ADAL" clId="{FBE6101F-35E6-4305-8C31-056A731B0559}" dt="2022-08-14T10:57:45.935" v="2693" actId="47"/>
        <pc:sldMkLst>
          <pc:docMk/>
          <pc:sldMk cId="1276079697" sldId="473"/>
        </pc:sldMkLst>
      </pc:sldChg>
      <pc:sldChg chg="add del">
        <pc:chgData name="Andrew Green" userId="5c87a1a1-9dba-4e8d-80a3-ee66ced3ed9c" providerId="ADAL" clId="{FBE6101F-35E6-4305-8C31-056A731B0559}" dt="2022-08-14T10:57:45.935" v="2693" actId="47"/>
        <pc:sldMkLst>
          <pc:docMk/>
          <pc:sldMk cId="393588359" sldId="474"/>
        </pc:sldMkLst>
      </pc:sldChg>
      <pc:sldChg chg="add del">
        <pc:chgData name="Andrew Green" userId="5c87a1a1-9dba-4e8d-80a3-ee66ced3ed9c" providerId="ADAL" clId="{FBE6101F-35E6-4305-8C31-056A731B0559}" dt="2022-08-14T10:57:45.935" v="2693" actId="47"/>
        <pc:sldMkLst>
          <pc:docMk/>
          <pc:sldMk cId="942999166" sldId="475"/>
        </pc:sldMkLst>
      </pc:sldChg>
      <pc:sldChg chg="add del">
        <pc:chgData name="Andrew Green" userId="5c87a1a1-9dba-4e8d-80a3-ee66ced3ed9c" providerId="ADAL" clId="{FBE6101F-35E6-4305-8C31-056A731B0559}" dt="2022-08-14T10:57:45.935" v="2693" actId="47"/>
        <pc:sldMkLst>
          <pc:docMk/>
          <pc:sldMk cId="1886831115" sldId="476"/>
        </pc:sldMkLst>
      </pc:sldChg>
      <pc:sldChg chg="add del">
        <pc:chgData name="Andrew Green" userId="5c87a1a1-9dba-4e8d-80a3-ee66ced3ed9c" providerId="ADAL" clId="{FBE6101F-35E6-4305-8C31-056A731B0559}" dt="2022-08-14T10:57:45.935" v="2693" actId="47"/>
        <pc:sldMkLst>
          <pc:docMk/>
          <pc:sldMk cId="3726525643" sldId="477"/>
        </pc:sldMkLst>
      </pc:sldChg>
      <pc:sldChg chg="add del">
        <pc:chgData name="Andrew Green" userId="5c87a1a1-9dba-4e8d-80a3-ee66ced3ed9c" providerId="ADAL" clId="{FBE6101F-35E6-4305-8C31-056A731B0559}" dt="2022-08-14T10:57:45.935" v="2693" actId="47"/>
        <pc:sldMkLst>
          <pc:docMk/>
          <pc:sldMk cId="3447060679" sldId="478"/>
        </pc:sldMkLst>
      </pc:sldChg>
      <pc:sldChg chg="add del">
        <pc:chgData name="Andrew Green" userId="5c87a1a1-9dba-4e8d-80a3-ee66ced3ed9c" providerId="ADAL" clId="{FBE6101F-35E6-4305-8C31-056A731B0559}" dt="2022-08-14T10:57:45.935" v="2693" actId="47"/>
        <pc:sldMkLst>
          <pc:docMk/>
          <pc:sldMk cId="389344037" sldId="479"/>
        </pc:sldMkLst>
      </pc:sldChg>
      <pc:sldChg chg="add del">
        <pc:chgData name="Andrew Green" userId="5c87a1a1-9dba-4e8d-80a3-ee66ced3ed9c" providerId="ADAL" clId="{FBE6101F-35E6-4305-8C31-056A731B0559}" dt="2022-08-14T10:57:45.935" v="2693" actId="47"/>
        <pc:sldMkLst>
          <pc:docMk/>
          <pc:sldMk cId="1568172273" sldId="480"/>
        </pc:sldMkLst>
      </pc:sldChg>
      <pc:sldChg chg="add del">
        <pc:chgData name="Andrew Green" userId="5c87a1a1-9dba-4e8d-80a3-ee66ced3ed9c" providerId="ADAL" clId="{FBE6101F-35E6-4305-8C31-056A731B0559}" dt="2022-08-14T10:57:45.935" v="2693" actId="47"/>
        <pc:sldMkLst>
          <pc:docMk/>
          <pc:sldMk cId="1102045426" sldId="481"/>
        </pc:sldMkLst>
      </pc:sldChg>
      <pc:sldChg chg="add del">
        <pc:chgData name="Andrew Green" userId="5c87a1a1-9dba-4e8d-80a3-ee66ced3ed9c" providerId="ADAL" clId="{FBE6101F-35E6-4305-8C31-056A731B0559}" dt="2022-08-14T10:57:45.935" v="2693" actId="47"/>
        <pc:sldMkLst>
          <pc:docMk/>
          <pc:sldMk cId="3711379267" sldId="482"/>
        </pc:sldMkLst>
      </pc:sldChg>
      <pc:sldChg chg="add del">
        <pc:chgData name="Andrew Green" userId="5c87a1a1-9dba-4e8d-80a3-ee66ced3ed9c" providerId="ADAL" clId="{FBE6101F-35E6-4305-8C31-056A731B0559}" dt="2022-08-14T10:57:45.935" v="2693" actId="47"/>
        <pc:sldMkLst>
          <pc:docMk/>
          <pc:sldMk cId="1810301756" sldId="483"/>
        </pc:sldMkLst>
      </pc:sldChg>
      <pc:sldChg chg="add del">
        <pc:chgData name="Andrew Green" userId="5c87a1a1-9dba-4e8d-80a3-ee66ced3ed9c" providerId="ADAL" clId="{FBE6101F-35E6-4305-8C31-056A731B0559}" dt="2022-08-14T10:57:45.935" v="2693" actId="47"/>
        <pc:sldMkLst>
          <pc:docMk/>
          <pc:sldMk cId="1204781360" sldId="484"/>
        </pc:sldMkLst>
      </pc:sldChg>
      <pc:sldChg chg="add del">
        <pc:chgData name="Andrew Green" userId="5c87a1a1-9dba-4e8d-80a3-ee66ced3ed9c" providerId="ADAL" clId="{FBE6101F-35E6-4305-8C31-056A731B0559}" dt="2022-08-14T10:57:45.935" v="2693" actId="47"/>
        <pc:sldMkLst>
          <pc:docMk/>
          <pc:sldMk cId="422416526" sldId="485"/>
        </pc:sldMkLst>
      </pc:sldChg>
      <pc:sldChg chg="add del">
        <pc:chgData name="Andrew Green" userId="5c87a1a1-9dba-4e8d-80a3-ee66ced3ed9c" providerId="ADAL" clId="{FBE6101F-35E6-4305-8C31-056A731B0559}" dt="2022-08-14T10:57:45.935" v="2693" actId="47"/>
        <pc:sldMkLst>
          <pc:docMk/>
          <pc:sldMk cId="2115298201" sldId="486"/>
        </pc:sldMkLst>
      </pc:sldChg>
      <pc:sldChg chg="add del">
        <pc:chgData name="Andrew Green" userId="5c87a1a1-9dba-4e8d-80a3-ee66ced3ed9c" providerId="ADAL" clId="{FBE6101F-35E6-4305-8C31-056A731B0559}" dt="2022-08-14T10:57:45.935" v="2693" actId="47"/>
        <pc:sldMkLst>
          <pc:docMk/>
          <pc:sldMk cId="2051918850" sldId="487"/>
        </pc:sldMkLst>
      </pc:sldChg>
      <pc:sldChg chg="add del">
        <pc:chgData name="Andrew Green" userId="5c87a1a1-9dba-4e8d-80a3-ee66ced3ed9c" providerId="ADAL" clId="{FBE6101F-35E6-4305-8C31-056A731B0559}" dt="2022-08-14T10:57:45.935" v="2693" actId="47"/>
        <pc:sldMkLst>
          <pc:docMk/>
          <pc:sldMk cId="2995760000" sldId="488"/>
        </pc:sldMkLst>
      </pc:sldChg>
      <pc:sldChg chg="add del">
        <pc:chgData name="Andrew Green" userId="5c87a1a1-9dba-4e8d-80a3-ee66ced3ed9c" providerId="ADAL" clId="{FBE6101F-35E6-4305-8C31-056A731B0559}" dt="2022-08-14T10:57:45.935" v="2693" actId="47"/>
        <pc:sldMkLst>
          <pc:docMk/>
          <pc:sldMk cId="529761549" sldId="489"/>
        </pc:sldMkLst>
      </pc:sldChg>
      <pc:sldChg chg="add del">
        <pc:chgData name="Andrew Green" userId="5c87a1a1-9dba-4e8d-80a3-ee66ced3ed9c" providerId="ADAL" clId="{FBE6101F-35E6-4305-8C31-056A731B0559}" dt="2022-08-14T10:57:45.935" v="2693" actId="47"/>
        <pc:sldMkLst>
          <pc:docMk/>
          <pc:sldMk cId="2515938737" sldId="490"/>
        </pc:sldMkLst>
      </pc:sldChg>
      <pc:sldChg chg="add del">
        <pc:chgData name="Andrew Green" userId="5c87a1a1-9dba-4e8d-80a3-ee66ced3ed9c" providerId="ADAL" clId="{FBE6101F-35E6-4305-8C31-056A731B0559}" dt="2022-08-14T10:57:45.935" v="2693" actId="47"/>
        <pc:sldMkLst>
          <pc:docMk/>
          <pc:sldMk cId="811085329" sldId="491"/>
        </pc:sldMkLst>
      </pc:sldChg>
      <pc:sldChg chg="addSp delSp modSp add del mod ord">
        <pc:chgData name="Andrew Green" userId="5c87a1a1-9dba-4e8d-80a3-ee66ced3ed9c" providerId="ADAL" clId="{FBE6101F-35E6-4305-8C31-056A731B0559}" dt="2022-08-31T16:51:04.401" v="56278" actId="732"/>
        <pc:sldMkLst>
          <pc:docMk/>
          <pc:sldMk cId="4026295177" sldId="492"/>
        </pc:sldMkLst>
        <pc:spChg chg="mod">
          <ac:chgData name="Andrew Green" userId="5c87a1a1-9dba-4e8d-80a3-ee66ced3ed9c" providerId="ADAL" clId="{FBE6101F-35E6-4305-8C31-056A731B0559}" dt="2022-08-31T16:47:32.791" v="56221" actId="20577"/>
          <ac:spMkLst>
            <pc:docMk/>
            <pc:sldMk cId="4026295177" sldId="492"/>
            <ac:spMk id="3" creationId="{43287BC2-FC34-B322-4C4F-005ADCCF9B80}"/>
          </ac:spMkLst>
        </pc:spChg>
        <pc:picChg chg="add del mod">
          <ac:chgData name="Andrew Green" userId="5c87a1a1-9dba-4e8d-80a3-ee66ced3ed9c" providerId="ADAL" clId="{FBE6101F-35E6-4305-8C31-056A731B0559}" dt="2022-08-31T16:49:14.264" v="56233" actId="478"/>
          <ac:picMkLst>
            <pc:docMk/>
            <pc:sldMk cId="4026295177" sldId="492"/>
            <ac:picMk id="5" creationId="{15EA7273-58A3-09C9-63B4-3F6FE5D01B40}"/>
          </ac:picMkLst>
        </pc:picChg>
        <pc:picChg chg="del">
          <ac:chgData name="Andrew Green" userId="5c87a1a1-9dba-4e8d-80a3-ee66ced3ed9c" providerId="ADAL" clId="{FBE6101F-35E6-4305-8C31-056A731B0559}" dt="2022-08-31T16:47:37.182" v="56222" actId="478"/>
          <ac:picMkLst>
            <pc:docMk/>
            <pc:sldMk cId="4026295177" sldId="492"/>
            <ac:picMk id="6" creationId="{A08ABD29-DB91-877F-0066-04C20D04F61A}"/>
          </ac:picMkLst>
        </pc:picChg>
        <pc:picChg chg="add del mod modCrop">
          <ac:chgData name="Andrew Green" userId="5c87a1a1-9dba-4e8d-80a3-ee66ced3ed9c" providerId="ADAL" clId="{FBE6101F-35E6-4305-8C31-056A731B0559}" dt="2022-08-31T16:50:53.561" v="56275" actId="478"/>
          <ac:picMkLst>
            <pc:docMk/>
            <pc:sldMk cId="4026295177" sldId="492"/>
            <ac:picMk id="8" creationId="{335C910E-5BF5-99F8-9725-E6E644CFDC29}"/>
          </ac:picMkLst>
        </pc:picChg>
        <pc:picChg chg="add mod modCrop">
          <ac:chgData name="Andrew Green" userId="5c87a1a1-9dba-4e8d-80a3-ee66ced3ed9c" providerId="ADAL" clId="{FBE6101F-35E6-4305-8C31-056A731B0559}" dt="2022-08-31T16:51:04.401" v="56278" actId="732"/>
          <ac:picMkLst>
            <pc:docMk/>
            <pc:sldMk cId="4026295177" sldId="492"/>
            <ac:picMk id="10" creationId="{1AF800EA-8DD9-DC56-787F-292866524EC5}"/>
          </ac:picMkLst>
        </pc:picChg>
      </pc:sldChg>
      <pc:sldChg chg="add del ord">
        <pc:chgData name="Andrew Green" userId="5c87a1a1-9dba-4e8d-80a3-ee66ced3ed9c" providerId="ADAL" clId="{FBE6101F-35E6-4305-8C31-056A731B0559}" dt="2022-08-31T16:50:03.202" v="56274"/>
        <pc:sldMkLst>
          <pc:docMk/>
          <pc:sldMk cId="3735782240" sldId="493"/>
        </pc:sldMkLst>
      </pc:sldChg>
      <pc:sldChg chg="modSp add mod">
        <pc:chgData name="Andrew Green" userId="5c87a1a1-9dba-4e8d-80a3-ee66ced3ed9c" providerId="ADAL" clId="{FBE6101F-35E6-4305-8C31-056A731B0559}" dt="2022-08-14T10:12:16.935" v="154" actId="20577"/>
        <pc:sldMkLst>
          <pc:docMk/>
          <pc:sldMk cId="1246640172" sldId="494"/>
        </pc:sldMkLst>
        <pc:spChg chg="mod">
          <ac:chgData name="Andrew Green" userId="5c87a1a1-9dba-4e8d-80a3-ee66ced3ed9c" providerId="ADAL" clId="{FBE6101F-35E6-4305-8C31-056A731B0559}" dt="2022-08-14T10:12:16.935" v="154" actId="20577"/>
          <ac:spMkLst>
            <pc:docMk/>
            <pc:sldMk cId="1246640172" sldId="494"/>
            <ac:spMk id="2" creationId="{AA59142A-6122-17A0-C608-9370B679C330}"/>
          </ac:spMkLst>
        </pc:spChg>
      </pc:sldChg>
      <pc:sldChg chg="add">
        <pc:chgData name="Andrew Green" userId="5c87a1a1-9dba-4e8d-80a3-ee66ced3ed9c" providerId="ADAL" clId="{FBE6101F-35E6-4305-8C31-056A731B0559}" dt="2022-08-14T10:12:35.775" v="155"/>
        <pc:sldMkLst>
          <pc:docMk/>
          <pc:sldMk cId="3815813852" sldId="495"/>
        </pc:sldMkLst>
      </pc:sldChg>
      <pc:sldChg chg="add">
        <pc:chgData name="Andrew Green" userId="5c87a1a1-9dba-4e8d-80a3-ee66ced3ed9c" providerId="ADAL" clId="{FBE6101F-35E6-4305-8C31-056A731B0559}" dt="2022-08-14T10:13:08.098" v="156"/>
        <pc:sldMkLst>
          <pc:docMk/>
          <pc:sldMk cId="648241458" sldId="496"/>
        </pc:sldMkLst>
      </pc:sldChg>
      <pc:sldChg chg="modSp add mod modNotesTx">
        <pc:chgData name="Andrew Green" userId="5c87a1a1-9dba-4e8d-80a3-ee66ced3ed9c" providerId="ADAL" clId="{FBE6101F-35E6-4305-8C31-056A731B0559}" dt="2022-08-14T10:17:43.955" v="196" actId="20577"/>
        <pc:sldMkLst>
          <pc:docMk/>
          <pc:sldMk cId="547941057" sldId="497"/>
        </pc:sldMkLst>
        <pc:spChg chg="mod">
          <ac:chgData name="Andrew Green" userId="5c87a1a1-9dba-4e8d-80a3-ee66ced3ed9c" providerId="ADAL" clId="{FBE6101F-35E6-4305-8C31-056A731B0559}" dt="2022-08-14T10:17:43.955" v="196" actId="20577"/>
          <ac:spMkLst>
            <pc:docMk/>
            <pc:sldMk cId="547941057" sldId="497"/>
            <ac:spMk id="3" creationId="{19269105-9EE4-9326-8ABF-D0F4AF0B89D2}"/>
          </ac:spMkLst>
        </pc:spChg>
      </pc:sldChg>
      <pc:sldChg chg="modSp add mod">
        <pc:chgData name="Andrew Green" userId="5c87a1a1-9dba-4e8d-80a3-ee66ced3ed9c" providerId="ADAL" clId="{FBE6101F-35E6-4305-8C31-056A731B0559}" dt="2022-08-14T10:19:59.326" v="202" actId="27636"/>
        <pc:sldMkLst>
          <pc:docMk/>
          <pc:sldMk cId="3848000740" sldId="498"/>
        </pc:sldMkLst>
        <pc:spChg chg="mod">
          <ac:chgData name="Andrew Green" userId="5c87a1a1-9dba-4e8d-80a3-ee66ced3ed9c" providerId="ADAL" clId="{FBE6101F-35E6-4305-8C31-056A731B0559}" dt="2022-08-14T10:19:59.326" v="202" actId="27636"/>
          <ac:spMkLst>
            <pc:docMk/>
            <pc:sldMk cId="3848000740" sldId="498"/>
            <ac:spMk id="2" creationId="{7FC5BDE1-AF56-C2E6-2F62-76761AB36FE0}"/>
          </ac:spMkLst>
        </pc:spChg>
      </pc:sldChg>
      <pc:sldChg chg="add">
        <pc:chgData name="Andrew Green" userId="5c87a1a1-9dba-4e8d-80a3-ee66ced3ed9c" providerId="ADAL" clId="{FBE6101F-35E6-4305-8C31-056A731B0559}" dt="2022-08-14T10:19:02.338" v="197"/>
        <pc:sldMkLst>
          <pc:docMk/>
          <pc:sldMk cId="97074067" sldId="499"/>
        </pc:sldMkLst>
      </pc:sldChg>
      <pc:sldChg chg="modSp add mod">
        <pc:chgData name="Andrew Green" userId="5c87a1a1-9dba-4e8d-80a3-ee66ced3ed9c" providerId="ADAL" clId="{FBE6101F-35E6-4305-8C31-056A731B0559}" dt="2022-08-14T10:26:46.363" v="355" actId="20577"/>
        <pc:sldMkLst>
          <pc:docMk/>
          <pc:sldMk cId="3040913932" sldId="500"/>
        </pc:sldMkLst>
        <pc:spChg chg="mod">
          <ac:chgData name="Andrew Green" userId="5c87a1a1-9dba-4e8d-80a3-ee66ced3ed9c" providerId="ADAL" clId="{FBE6101F-35E6-4305-8C31-056A731B0559}" dt="2022-08-14T10:26:46.363" v="355" actId="20577"/>
          <ac:spMkLst>
            <pc:docMk/>
            <pc:sldMk cId="3040913932" sldId="500"/>
            <ac:spMk id="3" creationId="{7CF3AC35-D379-8494-1A41-5530B70D56D9}"/>
          </ac:spMkLst>
        </pc:spChg>
      </pc:sldChg>
      <pc:sldChg chg="addSp delSp modSp add mod modNotesTx">
        <pc:chgData name="Andrew Green" userId="5c87a1a1-9dba-4e8d-80a3-ee66ced3ed9c" providerId="ADAL" clId="{FBE6101F-35E6-4305-8C31-056A731B0559}" dt="2022-08-14T11:55:42.261" v="8782" actId="20577"/>
        <pc:sldMkLst>
          <pc:docMk/>
          <pc:sldMk cId="3576523523" sldId="501"/>
        </pc:sldMkLst>
        <pc:spChg chg="mod">
          <ac:chgData name="Andrew Green" userId="5c87a1a1-9dba-4e8d-80a3-ee66ced3ed9c" providerId="ADAL" clId="{FBE6101F-35E6-4305-8C31-056A731B0559}" dt="2022-08-14T10:55:20.341" v="2268" actId="20577"/>
          <ac:spMkLst>
            <pc:docMk/>
            <pc:sldMk cId="3576523523" sldId="501"/>
            <ac:spMk id="2" creationId="{DB90D855-52F9-78B4-F378-A4694FDA852E}"/>
          </ac:spMkLst>
        </pc:spChg>
        <pc:spChg chg="mod">
          <ac:chgData name="Andrew Green" userId="5c87a1a1-9dba-4e8d-80a3-ee66ced3ed9c" providerId="ADAL" clId="{FBE6101F-35E6-4305-8C31-056A731B0559}" dt="2022-08-14T11:52:22.219" v="8037" actId="20577"/>
          <ac:spMkLst>
            <pc:docMk/>
            <pc:sldMk cId="3576523523" sldId="501"/>
            <ac:spMk id="3" creationId="{84664790-33AF-5D92-03F3-579F60BEDB77}"/>
          </ac:spMkLst>
        </pc:spChg>
        <pc:picChg chg="del">
          <ac:chgData name="Andrew Green" userId="5c87a1a1-9dba-4e8d-80a3-ee66ced3ed9c" providerId="ADAL" clId="{FBE6101F-35E6-4305-8C31-056A731B0559}" dt="2022-08-14T10:55:22.715" v="2269" actId="478"/>
          <ac:picMkLst>
            <pc:docMk/>
            <pc:sldMk cId="3576523523" sldId="501"/>
            <ac:picMk id="5" creationId="{4AC9AE52-936D-E8C8-8D3C-04EAA2EBDAD7}"/>
          </ac:picMkLst>
        </pc:picChg>
        <pc:picChg chg="add mod modCrop">
          <ac:chgData name="Andrew Green" userId="5c87a1a1-9dba-4e8d-80a3-ee66ced3ed9c" providerId="ADAL" clId="{FBE6101F-35E6-4305-8C31-056A731B0559}" dt="2022-08-14T10:57:12.807" v="2688" actId="1076"/>
          <ac:picMkLst>
            <pc:docMk/>
            <pc:sldMk cId="3576523523" sldId="501"/>
            <ac:picMk id="6" creationId="{9B7024D4-07CC-1310-56C1-492854BB1BD9}"/>
          </ac:picMkLst>
        </pc:picChg>
      </pc:sldChg>
      <pc:sldChg chg="addSp delSp modSp add mod modNotesTx">
        <pc:chgData name="Andrew Green" userId="5c87a1a1-9dba-4e8d-80a3-ee66ced3ed9c" providerId="ADAL" clId="{FBE6101F-35E6-4305-8C31-056A731B0559}" dt="2022-08-14T11:05:50.092" v="3038" actId="113"/>
        <pc:sldMkLst>
          <pc:docMk/>
          <pc:sldMk cId="579460281" sldId="502"/>
        </pc:sldMkLst>
        <pc:spChg chg="mod">
          <ac:chgData name="Andrew Green" userId="5c87a1a1-9dba-4e8d-80a3-ee66ced3ed9c" providerId="ADAL" clId="{FBE6101F-35E6-4305-8C31-056A731B0559}" dt="2022-08-14T10:59:04.375" v="2818" actId="20577"/>
          <ac:spMkLst>
            <pc:docMk/>
            <pc:sldMk cId="579460281" sldId="502"/>
            <ac:spMk id="3" creationId="{84664790-33AF-5D92-03F3-579F60BEDB77}"/>
          </ac:spMkLst>
        </pc:spChg>
        <pc:picChg chg="add mod modCrop">
          <ac:chgData name="Andrew Green" userId="5c87a1a1-9dba-4e8d-80a3-ee66ced3ed9c" providerId="ADAL" clId="{FBE6101F-35E6-4305-8C31-056A731B0559}" dt="2022-08-14T10:59:21.343" v="2825" actId="1076"/>
          <ac:picMkLst>
            <pc:docMk/>
            <pc:sldMk cId="579460281" sldId="502"/>
            <ac:picMk id="5" creationId="{7418A34D-AB2F-4B6C-B94A-72264B330708}"/>
          </ac:picMkLst>
        </pc:picChg>
        <pc:picChg chg="del">
          <ac:chgData name="Andrew Green" userId="5c87a1a1-9dba-4e8d-80a3-ee66ced3ed9c" providerId="ADAL" clId="{FBE6101F-35E6-4305-8C31-056A731B0559}" dt="2022-08-14T10:58:38.278" v="2695" actId="478"/>
          <ac:picMkLst>
            <pc:docMk/>
            <pc:sldMk cId="579460281" sldId="502"/>
            <ac:picMk id="6" creationId="{9B7024D4-07CC-1310-56C1-492854BB1BD9}"/>
          </ac:picMkLst>
        </pc:picChg>
      </pc:sldChg>
      <pc:sldChg chg="addSp delSp modSp add mod modNotesTx">
        <pc:chgData name="Andrew Green" userId="5c87a1a1-9dba-4e8d-80a3-ee66ced3ed9c" providerId="ADAL" clId="{FBE6101F-35E6-4305-8C31-056A731B0559}" dt="2022-08-14T11:17:52.304" v="4847" actId="20577"/>
        <pc:sldMkLst>
          <pc:docMk/>
          <pc:sldMk cId="2582869832" sldId="503"/>
        </pc:sldMkLst>
        <pc:spChg chg="mod">
          <ac:chgData name="Andrew Green" userId="5c87a1a1-9dba-4e8d-80a3-ee66ced3ed9c" providerId="ADAL" clId="{FBE6101F-35E6-4305-8C31-056A731B0559}" dt="2022-08-14T11:17:52.304" v="4847" actId="20577"/>
          <ac:spMkLst>
            <pc:docMk/>
            <pc:sldMk cId="2582869832" sldId="503"/>
            <ac:spMk id="3" creationId="{84664790-33AF-5D92-03F3-579F60BEDB77}"/>
          </ac:spMkLst>
        </pc:spChg>
        <pc:picChg chg="del">
          <ac:chgData name="Andrew Green" userId="5c87a1a1-9dba-4e8d-80a3-ee66ced3ed9c" providerId="ADAL" clId="{FBE6101F-35E6-4305-8C31-056A731B0559}" dt="2022-08-14T11:06:55.199" v="3126" actId="478"/>
          <ac:picMkLst>
            <pc:docMk/>
            <pc:sldMk cId="2582869832" sldId="503"/>
            <ac:picMk id="5" creationId="{7418A34D-AB2F-4B6C-B94A-72264B330708}"/>
          </ac:picMkLst>
        </pc:picChg>
        <pc:picChg chg="add mod modCrop">
          <ac:chgData name="Andrew Green" userId="5c87a1a1-9dba-4e8d-80a3-ee66ced3ed9c" providerId="ADAL" clId="{FBE6101F-35E6-4305-8C31-056A731B0559}" dt="2022-08-14T11:07:08.309" v="3132" actId="1076"/>
          <ac:picMkLst>
            <pc:docMk/>
            <pc:sldMk cId="2582869832" sldId="503"/>
            <ac:picMk id="6" creationId="{958191F0-5CBB-592E-787F-1956228D889D}"/>
          </ac:picMkLst>
        </pc:picChg>
      </pc:sldChg>
      <pc:sldChg chg="addSp delSp modSp add mod modNotesTx">
        <pc:chgData name="Andrew Green" userId="5c87a1a1-9dba-4e8d-80a3-ee66ced3ed9c" providerId="ADAL" clId="{FBE6101F-35E6-4305-8C31-056A731B0559}" dt="2022-08-14T11:18:19.845" v="4949" actId="20577"/>
        <pc:sldMkLst>
          <pc:docMk/>
          <pc:sldMk cId="4171481604" sldId="504"/>
        </pc:sldMkLst>
        <pc:spChg chg="mod">
          <ac:chgData name="Andrew Green" userId="5c87a1a1-9dba-4e8d-80a3-ee66ced3ed9c" providerId="ADAL" clId="{FBE6101F-35E6-4305-8C31-056A731B0559}" dt="2022-08-14T11:17:48.030" v="4846" actId="20577"/>
          <ac:spMkLst>
            <pc:docMk/>
            <pc:sldMk cId="4171481604" sldId="504"/>
            <ac:spMk id="3" creationId="{84664790-33AF-5D92-03F3-579F60BEDB77}"/>
          </ac:spMkLst>
        </pc:spChg>
        <pc:picChg chg="add mod">
          <ac:chgData name="Andrew Green" userId="5c87a1a1-9dba-4e8d-80a3-ee66ced3ed9c" providerId="ADAL" clId="{FBE6101F-35E6-4305-8C31-056A731B0559}" dt="2022-08-14T11:17:58.653" v="4848" actId="1076"/>
          <ac:picMkLst>
            <pc:docMk/>
            <pc:sldMk cId="4171481604" sldId="504"/>
            <ac:picMk id="5" creationId="{ADC07769-A717-1E3A-BFAC-F322F8AD40A4}"/>
          </ac:picMkLst>
        </pc:picChg>
        <pc:picChg chg="del">
          <ac:chgData name="Andrew Green" userId="5c87a1a1-9dba-4e8d-80a3-ee66ced3ed9c" providerId="ADAL" clId="{FBE6101F-35E6-4305-8C31-056A731B0559}" dt="2022-08-14T11:17:33.173" v="4833" actId="478"/>
          <ac:picMkLst>
            <pc:docMk/>
            <pc:sldMk cId="4171481604" sldId="504"/>
            <ac:picMk id="6" creationId="{958191F0-5CBB-592E-787F-1956228D889D}"/>
          </ac:picMkLst>
        </pc:picChg>
      </pc:sldChg>
      <pc:sldChg chg="addSp delSp modSp add mod modNotesTx">
        <pc:chgData name="Andrew Green" userId="5c87a1a1-9dba-4e8d-80a3-ee66ced3ed9c" providerId="ADAL" clId="{FBE6101F-35E6-4305-8C31-056A731B0559}" dt="2022-08-14T11:20:18.909" v="5151" actId="113"/>
        <pc:sldMkLst>
          <pc:docMk/>
          <pc:sldMk cId="4026723391" sldId="505"/>
        </pc:sldMkLst>
        <pc:spChg chg="mod">
          <ac:chgData name="Andrew Green" userId="5c87a1a1-9dba-4e8d-80a3-ee66ced3ed9c" providerId="ADAL" clId="{FBE6101F-35E6-4305-8C31-056A731B0559}" dt="2022-08-14T11:19:42.860" v="5044" actId="113"/>
          <ac:spMkLst>
            <pc:docMk/>
            <pc:sldMk cId="4026723391" sldId="505"/>
            <ac:spMk id="3" creationId="{84664790-33AF-5D92-03F3-579F60BEDB77}"/>
          </ac:spMkLst>
        </pc:spChg>
        <pc:picChg chg="del">
          <ac:chgData name="Andrew Green" userId="5c87a1a1-9dba-4e8d-80a3-ee66ced3ed9c" providerId="ADAL" clId="{FBE6101F-35E6-4305-8C31-056A731B0559}" dt="2022-08-14T11:19:02.421" v="4951" actId="478"/>
          <ac:picMkLst>
            <pc:docMk/>
            <pc:sldMk cId="4026723391" sldId="505"/>
            <ac:picMk id="5" creationId="{ADC07769-A717-1E3A-BFAC-F322F8AD40A4}"/>
          </ac:picMkLst>
        </pc:picChg>
        <pc:picChg chg="add mod">
          <ac:chgData name="Andrew Green" userId="5c87a1a1-9dba-4e8d-80a3-ee66ced3ed9c" providerId="ADAL" clId="{FBE6101F-35E6-4305-8C31-056A731B0559}" dt="2022-08-14T11:19:47.517" v="5045" actId="1076"/>
          <ac:picMkLst>
            <pc:docMk/>
            <pc:sldMk cId="4026723391" sldId="505"/>
            <ac:picMk id="6" creationId="{6D5443B6-1747-3B05-D673-2695EBCACDB3}"/>
          </ac:picMkLst>
        </pc:picChg>
      </pc:sldChg>
      <pc:sldChg chg="addSp delSp modSp add mod modNotesTx">
        <pc:chgData name="Andrew Green" userId="5c87a1a1-9dba-4e8d-80a3-ee66ced3ed9c" providerId="ADAL" clId="{FBE6101F-35E6-4305-8C31-056A731B0559}" dt="2022-08-14T11:21:07.410" v="5163" actId="20577"/>
        <pc:sldMkLst>
          <pc:docMk/>
          <pc:sldMk cId="443615191" sldId="506"/>
        </pc:sldMkLst>
        <pc:spChg chg="mod">
          <ac:chgData name="Andrew Green" userId="5c87a1a1-9dba-4e8d-80a3-ee66ced3ed9c" providerId="ADAL" clId="{FBE6101F-35E6-4305-8C31-056A731B0559}" dt="2022-08-14T11:20:59.477" v="5157" actId="20577"/>
          <ac:spMkLst>
            <pc:docMk/>
            <pc:sldMk cId="443615191" sldId="506"/>
            <ac:spMk id="3" creationId="{84664790-33AF-5D92-03F3-579F60BEDB77}"/>
          </ac:spMkLst>
        </pc:spChg>
        <pc:picChg chg="add mod">
          <ac:chgData name="Andrew Green" userId="5c87a1a1-9dba-4e8d-80a3-ee66ced3ed9c" providerId="ADAL" clId="{FBE6101F-35E6-4305-8C31-056A731B0559}" dt="2022-08-14T11:21:02.975" v="5158" actId="1076"/>
          <ac:picMkLst>
            <pc:docMk/>
            <pc:sldMk cId="443615191" sldId="506"/>
            <ac:picMk id="5" creationId="{702B86CD-556A-16CA-A28B-3FC95BC35466}"/>
          </ac:picMkLst>
        </pc:picChg>
        <pc:picChg chg="del">
          <ac:chgData name="Andrew Green" userId="5c87a1a1-9dba-4e8d-80a3-ee66ced3ed9c" providerId="ADAL" clId="{FBE6101F-35E6-4305-8C31-056A731B0559}" dt="2022-08-14T11:20:52.573" v="5153" actId="478"/>
          <ac:picMkLst>
            <pc:docMk/>
            <pc:sldMk cId="443615191" sldId="506"/>
            <ac:picMk id="6" creationId="{6D5443B6-1747-3B05-D673-2695EBCACDB3}"/>
          </ac:picMkLst>
        </pc:picChg>
      </pc:sldChg>
      <pc:sldChg chg="addSp delSp modSp add mod">
        <pc:chgData name="Andrew Green" userId="5c87a1a1-9dba-4e8d-80a3-ee66ced3ed9c" providerId="ADAL" clId="{FBE6101F-35E6-4305-8C31-056A731B0559}" dt="2022-08-14T11:21:47.833" v="5170" actId="1076"/>
        <pc:sldMkLst>
          <pc:docMk/>
          <pc:sldMk cId="3575813900" sldId="507"/>
        </pc:sldMkLst>
        <pc:spChg chg="mod">
          <ac:chgData name="Andrew Green" userId="5c87a1a1-9dba-4e8d-80a3-ee66ced3ed9c" providerId="ADAL" clId="{FBE6101F-35E6-4305-8C31-056A731B0559}" dt="2022-08-14T11:21:44.394" v="5168" actId="20577"/>
          <ac:spMkLst>
            <pc:docMk/>
            <pc:sldMk cId="3575813900" sldId="507"/>
            <ac:spMk id="3" creationId="{84664790-33AF-5D92-03F3-579F60BEDB77}"/>
          </ac:spMkLst>
        </pc:spChg>
        <pc:picChg chg="del">
          <ac:chgData name="Andrew Green" userId="5c87a1a1-9dba-4e8d-80a3-ee66ced3ed9c" providerId="ADAL" clId="{FBE6101F-35E6-4305-8C31-056A731B0559}" dt="2022-08-14T11:21:40.286" v="5165" actId="478"/>
          <ac:picMkLst>
            <pc:docMk/>
            <pc:sldMk cId="3575813900" sldId="507"/>
            <ac:picMk id="5" creationId="{702B86CD-556A-16CA-A28B-3FC95BC35466}"/>
          </ac:picMkLst>
        </pc:picChg>
        <pc:picChg chg="add mod">
          <ac:chgData name="Andrew Green" userId="5c87a1a1-9dba-4e8d-80a3-ee66ced3ed9c" providerId="ADAL" clId="{FBE6101F-35E6-4305-8C31-056A731B0559}" dt="2022-08-14T11:21:47.833" v="5170" actId="1076"/>
          <ac:picMkLst>
            <pc:docMk/>
            <pc:sldMk cId="3575813900" sldId="507"/>
            <ac:picMk id="6" creationId="{9B304435-F680-72AC-7A22-CF5B764B7619}"/>
          </ac:picMkLst>
        </pc:picChg>
      </pc:sldChg>
      <pc:sldChg chg="addSp delSp modSp add mod modNotesTx">
        <pc:chgData name="Andrew Green" userId="5c87a1a1-9dba-4e8d-80a3-ee66ced3ed9c" providerId="ADAL" clId="{FBE6101F-35E6-4305-8C31-056A731B0559}" dt="2022-08-14T11:27:40.238" v="5937" actId="113"/>
        <pc:sldMkLst>
          <pc:docMk/>
          <pc:sldMk cId="1470627629" sldId="508"/>
        </pc:sldMkLst>
        <pc:spChg chg="mod">
          <ac:chgData name="Andrew Green" userId="5c87a1a1-9dba-4e8d-80a3-ee66ced3ed9c" providerId="ADAL" clId="{FBE6101F-35E6-4305-8C31-056A731B0559}" dt="2022-08-14T11:23:32.306" v="5280" actId="113"/>
          <ac:spMkLst>
            <pc:docMk/>
            <pc:sldMk cId="1470627629" sldId="508"/>
            <ac:spMk id="3" creationId="{84664790-33AF-5D92-03F3-579F60BEDB77}"/>
          </ac:spMkLst>
        </pc:spChg>
        <pc:spChg chg="add del">
          <ac:chgData name="Andrew Green" userId="5c87a1a1-9dba-4e8d-80a3-ee66ced3ed9c" providerId="ADAL" clId="{FBE6101F-35E6-4305-8C31-056A731B0559}" dt="2022-08-14T11:22:51.375" v="5180" actId="22"/>
          <ac:spMkLst>
            <pc:docMk/>
            <pc:sldMk cId="1470627629" sldId="508"/>
            <ac:spMk id="5" creationId="{320A2400-5E86-B2B3-3ED2-24A4C8D06685}"/>
          </ac:spMkLst>
        </pc:spChg>
        <pc:picChg chg="del">
          <ac:chgData name="Andrew Green" userId="5c87a1a1-9dba-4e8d-80a3-ee66ced3ed9c" providerId="ADAL" clId="{FBE6101F-35E6-4305-8C31-056A731B0559}" dt="2022-08-14T11:22:49.595" v="5178" actId="478"/>
          <ac:picMkLst>
            <pc:docMk/>
            <pc:sldMk cId="1470627629" sldId="508"/>
            <ac:picMk id="6" creationId="{9B304435-F680-72AC-7A22-CF5B764B7619}"/>
          </ac:picMkLst>
        </pc:picChg>
        <pc:picChg chg="add del mod">
          <ac:chgData name="Andrew Green" userId="5c87a1a1-9dba-4e8d-80a3-ee66ced3ed9c" providerId="ADAL" clId="{FBE6101F-35E6-4305-8C31-056A731B0559}" dt="2022-08-14T11:24:14.463" v="5283" actId="478"/>
          <ac:picMkLst>
            <pc:docMk/>
            <pc:sldMk cId="1470627629" sldId="508"/>
            <ac:picMk id="8" creationId="{9E2A8D5E-E2E7-3EBD-660A-678046DF15EE}"/>
          </ac:picMkLst>
        </pc:picChg>
        <pc:picChg chg="add mod">
          <ac:chgData name="Andrew Green" userId="5c87a1a1-9dba-4e8d-80a3-ee66ced3ed9c" providerId="ADAL" clId="{FBE6101F-35E6-4305-8C31-056A731B0559}" dt="2022-08-14T11:24:17.566" v="5285" actId="1076"/>
          <ac:picMkLst>
            <pc:docMk/>
            <pc:sldMk cId="1470627629" sldId="508"/>
            <ac:picMk id="10" creationId="{8E2B1090-069C-468A-99B3-60E3A6FEFA88}"/>
          </ac:picMkLst>
        </pc:picChg>
      </pc:sldChg>
      <pc:sldChg chg="addSp delSp modSp add mod modNotesTx">
        <pc:chgData name="Andrew Green" userId="5c87a1a1-9dba-4e8d-80a3-ee66ced3ed9c" providerId="ADAL" clId="{FBE6101F-35E6-4305-8C31-056A731B0559}" dt="2022-08-14T11:33:54.537" v="6767" actId="20577"/>
        <pc:sldMkLst>
          <pc:docMk/>
          <pc:sldMk cId="3936250128" sldId="509"/>
        </pc:sldMkLst>
        <pc:spChg chg="mod">
          <ac:chgData name="Andrew Green" userId="5c87a1a1-9dba-4e8d-80a3-ee66ced3ed9c" providerId="ADAL" clId="{FBE6101F-35E6-4305-8C31-056A731B0559}" dt="2022-08-14T11:30:27.510" v="6056" actId="113"/>
          <ac:spMkLst>
            <pc:docMk/>
            <pc:sldMk cId="3936250128" sldId="509"/>
            <ac:spMk id="3" creationId="{84664790-33AF-5D92-03F3-579F60BEDB77}"/>
          </ac:spMkLst>
        </pc:spChg>
        <pc:picChg chg="add mod">
          <ac:chgData name="Andrew Green" userId="5c87a1a1-9dba-4e8d-80a3-ee66ced3ed9c" providerId="ADAL" clId="{FBE6101F-35E6-4305-8C31-056A731B0559}" dt="2022-08-14T11:30:25.782" v="6055" actId="1076"/>
          <ac:picMkLst>
            <pc:docMk/>
            <pc:sldMk cId="3936250128" sldId="509"/>
            <ac:picMk id="5" creationId="{FFD2A31B-3949-0F10-62B7-FF98E7DF2B73}"/>
          </ac:picMkLst>
        </pc:picChg>
        <pc:picChg chg="del">
          <ac:chgData name="Andrew Green" userId="5c87a1a1-9dba-4e8d-80a3-ee66ced3ed9c" providerId="ADAL" clId="{FBE6101F-35E6-4305-8C31-056A731B0559}" dt="2022-08-14T11:29:28.396" v="5939" actId="478"/>
          <ac:picMkLst>
            <pc:docMk/>
            <pc:sldMk cId="3936250128" sldId="509"/>
            <ac:picMk id="10" creationId="{8E2B1090-069C-468A-99B3-60E3A6FEFA88}"/>
          </ac:picMkLst>
        </pc:picChg>
      </pc:sldChg>
      <pc:sldChg chg="addSp delSp modSp add mod ord modNotesTx">
        <pc:chgData name="Andrew Green" userId="5c87a1a1-9dba-4e8d-80a3-ee66ced3ed9c" providerId="ADAL" clId="{FBE6101F-35E6-4305-8C31-056A731B0559}" dt="2022-08-14T11:43:18.776" v="7155" actId="20577"/>
        <pc:sldMkLst>
          <pc:docMk/>
          <pc:sldMk cId="91331459" sldId="510"/>
        </pc:sldMkLst>
        <pc:spChg chg="mod">
          <ac:chgData name="Andrew Green" userId="5c87a1a1-9dba-4e8d-80a3-ee66ced3ed9c" providerId="ADAL" clId="{FBE6101F-35E6-4305-8C31-056A731B0559}" dt="2022-08-14T11:40:40.340" v="6780" actId="20577"/>
          <ac:spMkLst>
            <pc:docMk/>
            <pc:sldMk cId="91331459" sldId="510"/>
            <ac:spMk id="2" creationId="{DB90D855-52F9-78B4-F378-A4694FDA852E}"/>
          </ac:spMkLst>
        </pc:spChg>
        <pc:spChg chg="mod">
          <ac:chgData name="Andrew Green" userId="5c87a1a1-9dba-4e8d-80a3-ee66ced3ed9c" providerId="ADAL" clId="{FBE6101F-35E6-4305-8C31-056A731B0559}" dt="2022-08-14T11:43:18.776" v="7155" actId="20577"/>
          <ac:spMkLst>
            <pc:docMk/>
            <pc:sldMk cId="91331459" sldId="510"/>
            <ac:spMk id="3" creationId="{84664790-33AF-5D92-03F3-579F60BEDB77}"/>
          </ac:spMkLst>
        </pc:spChg>
        <pc:picChg chg="del">
          <ac:chgData name="Andrew Green" userId="5c87a1a1-9dba-4e8d-80a3-ee66ced3ed9c" providerId="ADAL" clId="{FBE6101F-35E6-4305-8C31-056A731B0559}" dt="2022-08-14T11:41:17.427" v="6868" actId="478"/>
          <ac:picMkLst>
            <pc:docMk/>
            <pc:sldMk cId="91331459" sldId="510"/>
            <ac:picMk id="5" creationId="{4AC9AE52-936D-E8C8-8D3C-04EAA2EBDAD7}"/>
          </ac:picMkLst>
        </pc:picChg>
        <pc:picChg chg="add mod modCrop">
          <ac:chgData name="Andrew Green" userId="5c87a1a1-9dba-4e8d-80a3-ee66ced3ed9c" providerId="ADAL" clId="{FBE6101F-35E6-4305-8C31-056A731B0559}" dt="2022-08-14T11:42:16.149" v="6984" actId="732"/>
          <ac:picMkLst>
            <pc:docMk/>
            <pc:sldMk cId="91331459" sldId="510"/>
            <ac:picMk id="6" creationId="{B6BDB3B2-7ECE-36DD-394E-CB82FC004DDA}"/>
          </ac:picMkLst>
        </pc:picChg>
      </pc:sldChg>
      <pc:sldChg chg="addSp delSp modSp add mod ord modNotesTx">
        <pc:chgData name="Andrew Green" userId="5c87a1a1-9dba-4e8d-80a3-ee66ced3ed9c" providerId="ADAL" clId="{FBE6101F-35E6-4305-8C31-056A731B0559}" dt="2022-08-14T11:51:32.393" v="8035" actId="113"/>
        <pc:sldMkLst>
          <pc:docMk/>
          <pc:sldMk cId="3686454752" sldId="511"/>
        </pc:sldMkLst>
        <pc:spChg chg="mod">
          <ac:chgData name="Andrew Green" userId="5c87a1a1-9dba-4e8d-80a3-ee66ced3ed9c" providerId="ADAL" clId="{FBE6101F-35E6-4305-8C31-056A731B0559}" dt="2022-08-14T11:44:11.632" v="7170" actId="20577"/>
          <ac:spMkLst>
            <pc:docMk/>
            <pc:sldMk cId="3686454752" sldId="511"/>
            <ac:spMk id="2" creationId="{DB90D855-52F9-78B4-F378-A4694FDA852E}"/>
          </ac:spMkLst>
        </pc:spChg>
        <pc:spChg chg="mod">
          <ac:chgData name="Andrew Green" userId="5c87a1a1-9dba-4e8d-80a3-ee66ced3ed9c" providerId="ADAL" clId="{FBE6101F-35E6-4305-8C31-056A731B0559}" dt="2022-08-14T11:48:14.927" v="7529" actId="20577"/>
          <ac:spMkLst>
            <pc:docMk/>
            <pc:sldMk cId="3686454752" sldId="511"/>
            <ac:spMk id="3" creationId="{84664790-33AF-5D92-03F3-579F60BEDB77}"/>
          </ac:spMkLst>
        </pc:spChg>
        <pc:picChg chg="del mod">
          <ac:chgData name="Andrew Green" userId="5c87a1a1-9dba-4e8d-80a3-ee66ced3ed9c" providerId="ADAL" clId="{FBE6101F-35E6-4305-8C31-056A731B0559}" dt="2022-08-14T11:44:13.738" v="7172" actId="478"/>
          <ac:picMkLst>
            <pc:docMk/>
            <pc:sldMk cId="3686454752" sldId="511"/>
            <ac:picMk id="5" creationId="{FFD2A31B-3949-0F10-62B7-FF98E7DF2B73}"/>
          </ac:picMkLst>
        </pc:picChg>
        <pc:picChg chg="add mod">
          <ac:chgData name="Andrew Green" userId="5c87a1a1-9dba-4e8d-80a3-ee66ced3ed9c" providerId="ADAL" clId="{FBE6101F-35E6-4305-8C31-056A731B0559}" dt="2022-08-14T11:47:43.808" v="7525" actId="1076"/>
          <ac:picMkLst>
            <pc:docMk/>
            <pc:sldMk cId="3686454752" sldId="511"/>
            <ac:picMk id="6" creationId="{69BBFD11-2E89-2DFF-2132-E32DCB145137}"/>
          </ac:picMkLst>
        </pc:picChg>
      </pc:sldChg>
      <pc:sldChg chg="addSp delSp modSp add mod modNotesTx">
        <pc:chgData name="Andrew Green" userId="5c87a1a1-9dba-4e8d-80a3-ee66ced3ed9c" providerId="ADAL" clId="{FBE6101F-35E6-4305-8C31-056A731B0559}" dt="2022-08-14T11:51:36.536" v="8036"/>
        <pc:sldMkLst>
          <pc:docMk/>
          <pc:sldMk cId="3828015210" sldId="512"/>
        </pc:sldMkLst>
        <pc:spChg chg="mod">
          <ac:chgData name="Andrew Green" userId="5c87a1a1-9dba-4e8d-80a3-ee66ced3ed9c" providerId="ADAL" clId="{FBE6101F-35E6-4305-8C31-056A731B0559}" dt="2022-08-14T11:51:04.011" v="7971" actId="20577"/>
          <ac:spMkLst>
            <pc:docMk/>
            <pc:sldMk cId="3828015210" sldId="512"/>
            <ac:spMk id="3" creationId="{84664790-33AF-5D92-03F3-579F60BEDB77}"/>
          </ac:spMkLst>
        </pc:spChg>
        <pc:picChg chg="add mod">
          <ac:chgData name="Andrew Green" userId="5c87a1a1-9dba-4e8d-80a3-ee66ced3ed9c" providerId="ADAL" clId="{FBE6101F-35E6-4305-8C31-056A731B0559}" dt="2022-08-14T11:50:54.933" v="7946" actId="1076"/>
          <ac:picMkLst>
            <pc:docMk/>
            <pc:sldMk cId="3828015210" sldId="512"/>
            <ac:picMk id="5" creationId="{DD32EEBA-DD06-A65E-EAA3-3D02540BE032}"/>
          </ac:picMkLst>
        </pc:picChg>
        <pc:picChg chg="del">
          <ac:chgData name="Andrew Green" userId="5c87a1a1-9dba-4e8d-80a3-ee66ced3ed9c" providerId="ADAL" clId="{FBE6101F-35E6-4305-8C31-056A731B0559}" dt="2022-08-14T11:48:21.165" v="7531" actId="478"/>
          <ac:picMkLst>
            <pc:docMk/>
            <pc:sldMk cId="3828015210" sldId="512"/>
            <ac:picMk id="6" creationId="{69BBFD11-2E89-2DFF-2132-E32DCB145137}"/>
          </ac:picMkLst>
        </pc:picChg>
      </pc:sldChg>
      <pc:sldChg chg="addSp delSp modSp add mod modNotesTx">
        <pc:chgData name="Andrew Green" userId="5c87a1a1-9dba-4e8d-80a3-ee66ced3ed9c" providerId="ADAL" clId="{FBE6101F-35E6-4305-8C31-056A731B0559}" dt="2022-08-14T11:58:26.023" v="9102" actId="20577"/>
        <pc:sldMkLst>
          <pc:docMk/>
          <pc:sldMk cId="844022147" sldId="513"/>
        </pc:sldMkLst>
        <pc:spChg chg="mod">
          <ac:chgData name="Andrew Green" userId="5c87a1a1-9dba-4e8d-80a3-ee66ced3ed9c" providerId="ADAL" clId="{FBE6101F-35E6-4305-8C31-056A731B0559}" dt="2022-08-14T11:56:39.176" v="8895" actId="20577"/>
          <ac:spMkLst>
            <pc:docMk/>
            <pc:sldMk cId="844022147" sldId="513"/>
            <ac:spMk id="3" creationId="{84664790-33AF-5D92-03F3-579F60BEDB77}"/>
          </ac:spMkLst>
        </pc:spChg>
        <pc:picChg chg="del">
          <ac:chgData name="Andrew Green" userId="5c87a1a1-9dba-4e8d-80a3-ee66ced3ed9c" providerId="ADAL" clId="{FBE6101F-35E6-4305-8C31-056A731B0559}" dt="2022-08-14T11:56:04.923" v="8784" actId="478"/>
          <ac:picMkLst>
            <pc:docMk/>
            <pc:sldMk cId="844022147" sldId="513"/>
            <ac:picMk id="5" creationId="{DD32EEBA-DD06-A65E-EAA3-3D02540BE032}"/>
          </ac:picMkLst>
        </pc:picChg>
        <pc:picChg chg="add mod modCrop">
          <ac:chgData name="Andrew Green" userId="5c87a1a1-9dba-4e8d-80a3-ee66ced3ed9c" providerId="ADAL" clId="{FBE6101F-35E6-4305-8C31-056A731B0559}" dt="2022-08-14T11:56:52.816" v="8899" actId="1076"/>
          <ac:picMkLst>
            <pc:docMk/>
            <pc:sldMk cId="844022147" sldId="513"/>
            <ac:picMk id="6" creationId="{4E634D4D-972F-FA22-FB9B-39692F948BEF}"/>
          </ac:picMkLst>
        </pc:picChg>
      </pc:sldChg>
      <pc:sldChg chg="addSp delSp modSp add mod modNotesTx">
        <pc:chgData name="Andrew Green" userId="5c87a1a1-9dba-4e8d-80a3-ee66ced3ed9c" providerId="ADAL" clId="{FBE6101F-35E6-4305-8C31-056A731B0559}" dt="2022-08-14T12:06:24.612" v="9462" actId="20577"/>
        <pc:sldMkLst>
          <pc:docMk/>
          <pc:sldMk cId="1281388305" sldId="514"/>
        </pc:sldMkLst>
        <pc:spChg chg="mod">
          <ac:chgData name="Andrew Green" userId="5c87a1a1-9dba-4e8d-80a3-ee66ced3ed9c" providerId="ADAL" clId="{FBE6101F-35E6-4305-8C31-056A731B0559}" dt="2022-08-14T12:04:49.334" v="9170" actId="20577"/>
          <ac:spMkLst>
            <pc:docMk/>
            <pc:sldMk cId="1281388305" sldId="514"/>
            <ac:spMk id="3" creationId="{84664790-33AF-5D92-03F3-579F60BEDB77}"/>
          </ac:spMkLst>
        </pc:spChg>
        <pc:picChg chg="add mod modCrop">
          <ac:chgData name="Andrew Green" userId="5c87a1a1-9dba-4e8d-80a3-ee66ced3ed9c" providerId="ADAL" clId="{FBE6101F-35E6-4305-8C31-056A731B0559}" dt="2022-08-14T12:04:25.959" v="9108" actId="1076"/>
          <ac:picMkLst>
            <pc:docMk/>
            <pc:sldMk cId="1281388305" sldId="514"/>
            <ac:picMk id="5" creationId="{A3E23B7F-0FF2-7644-738B-A9EAB4448B40}"/>
          </ac:picMkLst>
        </pc:picChg>
        <pc:picChg chg="del">
          <ac:chgData name="Andrew Green" userId="5c87a1a1-9dba-4e8d-80a3-ee66ced3ed9c" providerId="ADAL" clId="{FBE6101F-35E6-4305-8C31-056A731B0559}" dt="2022-08-14T12:04:05.262" v="9104" actId="478"/>
          <ac:picMkLst>
            <pc:docMk/>
            <pc:sldMk cId="1281388305" sldId="514"/>
            <ac:picMk id="6" creationId="{4E634D4D-972F-FA22-FB9B-39692F948BEF}"/>
          </ac:picMkLst>
        </pc:picChg>
      </pc:sldChg>
      <pc:sldChg chg="addSp delSp modSp add mod modNotesTx">
        <pc:chgData name="Andrew Green" userId="5c87a1a1-9dba-4e8d-80a3-ee66ced3ed9c" providerId="ADAL" clId="{FBE6101F-35E6-4305-8C31-056A731B0559}" dt="2022-08-19T09:24:55.968" v="11864" actId="1076"/>
        <pc:sldMkLst>
          <pc:docMk/>
          <pc:sldMk cId="1770729248" sldId="515"/>
        </pc:sldMkLst>
        <pc:spChg chg="mod">
          <ac:chgData name="Andrew Green" userId="5c87a1a1-9dba-4e8d-80a3-ee66ced3ed9c" providerId="ADAL" clId="{FBE6101F-35E6-4305-8C31-056A731B0559}" dt="2022-08-14T12:07:59.008" v="9531" actId="20577"/>
          <ac:spMkLst>
            <pc:docMk/>
            <pc:sldMk cId="1770729248" sldId="515"/>
            <ac:spMk id="3" creationId="{84664790-33AF-5D92-03F3-579F60BEDB77}"/>
          </ac:spMkLst>
        </pc:spChg>
        <pc:picChg chg="add mod modCrop">
          <ac:chgData name="Andrew Green" userId="5c87a1a1-9dba-4e8d-80a3-ee66ced3ed9c" providerId="ADAL" clId="{FBE6101F-35E6-4305-8C31-056A731B0559}" dt="2022-08-19T09:24:55.968" v="11864" actId="1076"/>
          <ac:picMkLst>
            <pc:docMk/>
            <pc:sldMk cId="1770729248" sldId="515"/>
            <ac:picMk id="5" creationId="{8F300CFD-8466-E435-44C5-B4D1F94302DF}"/>
          </ac:picMkLst>
        </pc:picChg>
        <pc:picChg chg="del">
          <ac:chgData name="Andrew Green" userId="5c87a1a1-9dba-4e8d-80a3-ee66ced3ed9c" providerId="ADAL" clId="{FBE6101F-35E6-4305-8C31-056A731B0559}" dt="2022-08-14T12:06:35.020" v="9464" actId="478"/>
          <ac:picMkLst>
            <pc:docMk/>
            <pc:sldMk cId="1770729248" sldId="515"/>
            <ac:picMk id="5" creationId="{A3E23B7F-0FF2-7644-738B-A9EAB4448B40}"/>
          </ac:picMkLst>
        </pc:picChg>
        <pc:picChg chg="add del mod">
          <ac:chgData name="Andrew Green" userId="5c87a1a1-9dba-4e8d-80a3-ee66ced3ed9c" providerId="ADAL" clId="{FBE6101F-35E6-4305-8C31-056A731B0559}" dt="2022-08-19T09:24:38.980" v="11857" actId="478"/>
          <ac:picMkLst>
            <pc:docMk/>
            <pc:sldMk cId="1770729248" sldId="515"/>
            <ac:picMk id="6" creationId="{9572969C-F70C-5111-E2D5-E06E28CFAB12}"/>
          </ac:picMkLst>
        </pc:picChg>
      </pc:sldChg>
      <pc:sldChg chg="addSp delSp modSp add mod modNotesTx">
        <pc:chgData name="Andrew Green" userId="5c87a1a1-9dba-4e8d-80a3-ee66ced3ed9c" providerId="ADAL" clId="{FBE6101F-35E6-4305-8C31-056A731B0559}" dt="2022-08-19T09:10:36.275" v="11337" actId="20577"/>
        <pc:sldMkLst>
          <pc:docMk/>
          <pc:sldMk cId="1958510923" sldId="516"/>
        </pc:sldMkLst>
        <pc:spChg chg="mod">
          <ac:chgData name="Andrew Green" userId="5c87a1a1-9dba-4e8d-80a3-ee66ced3ed9c" providerId="ADAL" clId="{FBE6101F-35E6-4305-8C31-056A731B0559}" dt="2022-08-14T12:16:07.671" v="9773" actId="20577"/>
          <ac:spMkLst>
            <pc:docMk/>
            <pc:sldMk cId="1958510923" sldId="516"/>
            <ac:spMk id="3" creationId="{84664790-33AF-5D92-03F3-579F60BEDB77}"/>
          </ac:spMkLst>
        </pc:spChg>
        <pc:picChg chg="add mod">
          <ac:chgData name="Andrew Green" userId="5c87a1a1-9dba-4e8d-80a3-ee66ced3ed9c" providerId="ADAL" clId="{FBE6101F-35E6-4305-8C31-056A731B0559}" dt="2022-08-14T12:12:14.859" v="9668" actId="1076"/>
          <ac:picMkLst>
            <pc:docMk/>
            <pc:sldMk cId="1958510923" sldId="516"/>
            <ac:picMk id="5" creationId="{4EAEA6B1-7E02-861B-C2D0-E0A2D62DA5B7}"/>
          </ac:picMkLst>
        </pc:picChg>
        <pc:picChg chg="del mod">
          <ac:chgData name="Andrew Green" userId="5c87a1a1-9dba-4e8d-80a3-ee66ced3ed9c" providerId="ADAL" clId="{FBE6101F-35E6-4305-8C31-056A731B0559}" dt="2022-08-14T12:12:05.668" v="9664" actId="478"/>
          <ac:picMkLst>
            <pc:docMk/>
            <pc:sldMk cId="1958510923" sldId="516"/>
            <ac:picMk id="6" creationId="{9572969C-F70C-5111-E2D5-E06E28CFAB12}"/>
          </ac:picMkLst>
        </pc:picChg>
      </pc:sldChg>
      <pc:sldChg chg="addSp delSp modSp add mod modNotesTx">
        <pc:chgData name="Andrew Green" userId="5c87a1a1-9dba-4e8d-80a3-ee66ced3ed9c" providerId="ADAL" clId="{FBE6101F-35E6-4305-8C31-056A731B0559}" dt="2022-08-19T09:12:51.145" v="11350" actId="20577"/>
        <pc:sldMkLst>
          <pc:docMk/>
          <pc:sldMk cId="2871527442" sldId="517"/>
        </pc:sldMkLst>
        <pc:spChg chg="mod">
          <ac:chgData name="Andrew Green" userId="5c87a1a1-9dba-4e8d-80a3-ee66ced3ed9c" providerId="ADAL" clId="{FBE6101F-35E6-4305-8C31-056A731B0559}" dt="2022-08-14T12:16:19.872" v="9817" actId="20577"/>
          <ac:spMkLst>
            <pc:docMk/>
            <pc:sldMk cId="2871527442" sldId="517"/>
            <ac:spMk id="3" creationId="{84664790-33AF-5D92-03F3-579F60BEDB77}"/>
          </ac:spMkLst>
        </pc:spChg>
        <pc:picChg chg="del mod">
          <ac:chgData name="Andrew Green" userId="5c87a1a1-9dba-4e8d-80a3-ee66ced3ed9c" providerId="ADAL" clId="{FBE6101F-35E6-4305-8C31-056A731B0559}" dt="2022-08-14T12:15:39.327" v="9754" actId="478"/>
          <ac:picMkLst>
            <pc:docMk/>
            <pc:sldMk cId="2871527442" sldId="517"/>
            <ac:picMk id="5" creationId="{4EAEA6B1-7E02-861B-C2D0-E0A2D62DA5B7}"/>
          </ac:picMkLst>
        </pc:picChg>
        <pc:picChg chg="add mod modCrop">
          <ac:chgData name="Andrew Green" userId="5c87a1a1-9dba-4e8d-80a3-ee66ced3ed9c" providerId="ADAL" clId="{FBE6101F-35E6-4305-8C31-056A731B0559}" dt="2022-08-14T12:15:58.393" v="9759" actId="1076"/>
          <ac:picMkLst>
            <pc:docMk/>
            <pc:sldMk cId="2871527442" sldId="517"/>
            <ac:picMk id="6" creationId="{E0E2F446-E6E7-71E9-ABB9-2D226FB08CC4}"/>
          </ac:picMkLst>
        </pc:picChg>
      </pc:sldChg>
      <pc:sldChg chg="addSp delSp modSp add mod modNotesTx">
        <pc:chgData name="Andrew Green" userId="5c87a1a1-9dba-4e8d-80a3-ee66ced3ed9c" providerId="ADAL" clId="{FBE6101F-35E6-4305-8C31-056A731B0559}" dt="2022-08-19T09:16:59.802" v="11560" actId="20577"/>
        <pc:sldMkLst>
          <pc:docMk/>
          <pc:sldMk cId="2567892984" sldId="518"/>
        </pc:sldMkLst>
        <pc:spChg chg="mod">
          <ac:chgData name="Andrew Green" userId="5c87a1a1-9dba-4e8d-80a3-ee66ced3ed9c" providerId="ADAL" clId="{FBE6101F-35E6-4305-8C31-056A731B0559}" dt="2022-08-14T12:19:30.486" v="9990" actId="20577"/>
          <ac:spMkLst>
            <pc:docMk/>
            <pc:sldMk cId="2567892984" sldId="518"/>
            <ac:spMk id="3" creationId="{84664790-33AF-5D92-03F3-579F60BEDB77}"/>
          </ac:spMkLst>
        </pc:spChg>
        <pc:picChg chg="add mod">
          <ac:chgData name="Andrew Green" userId="5c87a1a1-9dba-4e8d-80a3-ee66ced3ed9c" providerId="ADAL" clId="{FBE6101F-35E6-4305-8C31-056A731B0559}" dt="2022-08-14T12:19:45.706" v="9994" actId="1076"/>
          <ac:picMkLst>
            <pc:docMk/>
            <pc:sldMk cId="2567892984" sldId="518"/>
            <ac:picMk id="5" creationId="{96013336-496B-A803-C0FF-AEF5A84FE615}"/>
          </ac:picMkLst>
        </pc:picChg>
        <pc:picChg chg="del">
          <ac:chgData name="Andrew Green" userId="5c87a1a1-9dba-4e8d-80a3-ee66ced3ed9c" providerId="ADAL" clId="{FBE6101F-35E6-4305-8C31-056A731B0559}" dt="2022-08-14T12:19:16.263" v="9926" actId="478"/>
          <ac:picMkLst>
            <pc:docMk/>
            <pc:sldMk cId="2567892984" sldId="518"/>
            <ac:picMk id="6" creationId="{E0E2F446-E6E7-71E9-ABB9-2D226FB08CC4}"/>
          </ac:picMkLst>
        </pc:picChg>
      </pc:sldChg>
      <pc:sldChg chg="addSp delSp modSp add mod modNotesTx">
        <pc:chgData name="Andrew Green" userId="5c87a1a1-9dba-4e8d-80a3-ee66ced3ed9c" providerId="ADAL" clId="{FBE6101F-35E6-4305-8C31-056A731B0559}" dt="2022-08-19T09:15:05.622" v="11374" actId="20577"/>
        <pc:sldMkLst>
          <pc:docMk/>
          <pc:sldMk cId="57807429" sldId="519"/>
        </pc:sldMkLst>
        <pc:spChg chg="mod">
          <ac:chgData name="Andrew Green" userId="5c87a1a1-9dba-4e8d-80a3-ee66ced3ed9c" providerId="ADAL" clId="{FBE6101F-35E6-4305-8C31-056A731B0559}" dt="2022-08-19T08:45:01.905" v="10574" actId="113"/>
          <ac:spMkLst>
            <pc:docMk/>
            <pc:sldMk cId="57807429" sldId="519"/>
            <ac:spMk id="3" creationId="{84664790-33AF-5D92-03F3-579F60BEDB77}"/>
          </ac:spMkLst>
        </pc:spChg>
        <pc:picChg chg="del">
          <ac:chgData name="Andrew Green" userId="5c87a1a1-9dba-4e8d-80a3-ee66ced3ed9c" providerId="ADAL" clId="{FBE6101F-35E6-4305-8C31-056A731B0559}" dt="2022-08-19T08:43:08.364" v="10495" actId="478"/>
          <ac:picMkLst>
            <pc:docMk/>
            <pc:sldMk cId="57807429" sldId="519"/>
            <ac:picMk id="5" creationId="{96013336-496B-A803-C0FF-AEF5A84FE615}"/>
          </ac:picMkLst>
        </pc:picChg>
        <pc:picChg chg="add mod">
          <ac:chgData name="Andrew Green" userId="5c87a1a1-9dba-4e8d-80a3-ee66ced3ed9c" providerId="ADAL" clId="{FBE6101F-35E6-4305-8C31-056A731B0559}" dt="2022-08-19T08:43:15.736" v="10499" actId="1076"/>
          <ac:picMkLst>
            <pc:docMk/>
            <pc:sldMk cId="57807429" sldId="519"/>
            <ac:picMk id="6" creationId="{90297FB3-5C15-440F-59ED-E7EE71A70C18}"/>
          </ac:picMkLst>
        </pc:picChg>
      </pc:sldChg>
      <pc:sldChg chg="addSp delSp modSp add mod modNotesTx">
        <pc:chgData name="Andrew Green" userId="5c87a1a1-9dba-4e8d-80a3-ee66ced3ed9c" providerId="ADAL" clId="{FBE6101F-35E6-4305-8C31-056A731B0559}" dt="2022-08-19T09:17:26.291" v="11624" actId="20577"/>
        <pc:sldMkLst>
          <pc:docMk/>
          <pc:sldMk cId="364780884" sldId="520"/>
        </pc:sldMkLst>
        <pc:spChg chg="mod">
          <ac:chgData name="Andrew Green" userId="5c87a1a1-9dba-4e8d-80a3-ee66ced3ed9c" providerId="ADAL" clId="{FBE6101F-35E6-4305-8C31-056A731B0559}" dt="2022-08-19T08:47:04.551" v="10686" actId="20577"/>
          <ac:spMkLst>
            <pc:docMk/>
            <pc:sldMk cId="364780884" sldId="520"/>
            <ac:spMk id="3" creationId="{84664790-33AF-5D92-03F3-579F60BEDB77}"/>
          </ac:spMkLst>
        </pc:spChg>
        <pc:picChg chg="add mod">
          <ac:chgData name="Andrew Green" userId="5c87a1a1-9dba-4e8d-80a3-ee66ced3ed9c" providerId="ADAL" clId="{FBE6101F-35E6-4305-8C31-056A731B0559}" dt="2022-08-19T08:47:15.532" v="10691" actId="1076"/>
          <ac:picMkLst>
            <pc:docMk/>
            <pc:sldMk cId="364780884" sldId="520"/>
            <ac:picMk id="5" creationId="{8CB4ED53-ADAC-F45B-DA85-D607103BE9A4}"/>
          </ac:picMkLst>
        </pc:picChg>
        <pc:picChg chg="del">
          <ac:chgData name="Andrew Green" userId="5c87a1a1-9dba-4e8d-80a3-ee66ced3ed9c" providerId="ADAL" clId="{FBE6101F-35E6-4305-8C31-056A731B0559}" dt="2022-08-19T08:47:06.437" v="10687" actId="478"/>
          <ac:picMkLst>
            <pc:docMk/>
            <pc:sldMk cId="364780884" sldId="520"/>
            <ac:picMk id="6" creationId="{90297FB3-5C15-440F-59ED-E7EE71A70C18}"/>
          </ac:picMkLst>
        </pc:picChg>
      </pc:sldChg>
      <pc:sldChg chg="addSp delSp modSp add mod modNotesTx">
        <pc:chgData name="Andrew Green" userId="5c87a1a1-9dba-4e8d-80a3-ee66ced3ed9c" providerId="ADAL" clId="{FBE6101F-35E6-4305-8C31-056A731B0559}" dt="2022-08-19T09:18:41.462" v="11808" actId="20577"/>
        <pc:sldMkLst>
          <pc:docMk/>
          <pc:sldMk cId="1649710385" sldId="521"/>
        </pc:sldMkLst>
        <pc:spChg chg="mod">
          <ac:chgData name="Andrew Green" userId="5c87a1a1-9dba-4e8d-80a3-ee66ced3ed9c" providerId="ADAL" clId="{FBE6101F-35E6-4305-8C31-056A731B0559}" dt="2022-08-19T08:50:02.217" v="10933" actId="20577"/>
          <ac:spMkLst>
            <pc:docMk/>
            <pc:sldMk cId="1649710385" sldId="521"/>
            <ac:spMk id="3" creationId="{84664790-33AF-5D92-03F3-579F60BEDB77}"/>
          </ac:spMkLst>
        </pc:spChg>
        <pc:picChg chg="del">
          <ac:chgData name="Andrew Green" userId="5c87a1a1-9dba-4e8d-80a3-ee66ced3ed9c" providerId="ADAL" clId="{FBE6101F-35E6-4305-8C31-056A731B0559}" dt="2022-08-19T08:50:03.855" v="10934" actId="478"/>
          <ac:picMkLst>
            <pc:docMk/>
            <pc:sldMk cId="1649710385" sldId="521"/>
            <ac:picMk id="5" creationId="{8CB4ED53-ADAC-F45B-DA85-D607103BE9A4}"/>
          </ac:picMkLst>
        </pc:picChg>
        <pc:picChg chg="add mod modCrop">
          <ac:chgData name="Andrew Green" userId="5c87a1a1-9dba-4e8d-80a3-ee66ced3ed9c" providerId="ADAL" clId="{FBE6101F-35E6-4305-8C31-056A731B0559}" dt="2022-08-19T08:50:26.984" v="10943" actId="1076"/>
          <ac:picMkLst>
            <pc:docMk/>
            <pc:sldMk cId="1649710385" sldId="521"/>
            <ac:picMk id="6" creationId="{5CC24724-4482-3CBF-A762-DEB642A88E31}"/>
          </ac:picMkLst>
        </pc:picChg>
      </pc:sldChg>
      <pc:sldChg chg="addSp delSp modSp add mod modNotesTx">
        <pc:chgData name="Andrew Green" userId="5c87a1a1-9dba-4e8d-80a3-ee66ced3ed9c" providerId="ADAL" clId="{FBE6101F-35E6-4305-8C31-056A731B0559}" dt="2022-08-19T09:19:30.678" v="11831" actId="20577"/>
        <pc:sldMkLst>
          <pc:docMk/>
          <pc:sldMk cId="2106240912" sldId="522"/>
        </pc:sldMkLst>
        <pc:spChg chg="mod">
          <ac:chgData name="Andrew Green" userId="5c87a1a1-9dba-4e8d-80a3-ee66ced3ed9c" providerId="ADAL" clId="{FBE6101F-35E6-4305-8C31-056A731B0559}" dt="2022-08-19T08:56:50.330" v="11066" actId="20577"/>
          <ac:spMkLst>
            <pc:docMk/>
            <pc:sldMk cId="2106240912" sldId="522"/>
            <ac:spMk id="3" creationId="{84664790-33AF-5D92-03F3-579F60BEDB77}"/>
          </ac:spMkLst>
        </pc:spChg>
        <pc:picChg chg="add mod modCrop">
          <ac:chgData name="Andrew Green" userId="5c87a1a1-9dba-4e8d-80a3-ee66ced3ed9c" providerId="ADAL" clId="{FBE6101F-35E6-4305-8C31-056A731B0559}" dt="2022-08-19T08:53:04.184" v="11054" actId="1076"/>
          <ac:picMkLst>
            <pc:docMk/>
            <pc:sldMk cId="2106240912" sldId="522"/>
            <ac:picMk id="5" creationId="{2E9BFE55-6BB2-2723-DC0C-C6C1FE0EEA6E}"/>
          </ac:picMkLst>
        </pc:picChg>
        <pc:picChg chg="del">
          <ac:chgData name="Andrew Green" userId="5c87a1a1-9dba-4e8d-80a3-ee66ced3ed9c" providerId="ADAL" clId="{FBE6101F-35E6-4305-8C31-056A731B0559}" dt="2022-08-19T08:52:14.444" v="10949" actId="478"/>
          <ac:picMkLst>
            <pc:docMk/>
            <pc:sldMk cId="2106240912" sldId="522"/>
            <ac:picMk id="6" creationId="{5CC24724-4482-3CBF-A762-DEB642A88E31}"/>
          </ac:picMkLst>
        </pc:picChg>
      </pc:sldChg>
      <pc:sldChg chg="addSp delSp modSp add mod modNotesTx">
        <pc:chgData name="Andrew Green" userId="5c87a1a1-9dba-4e8d-80a3-ee66ced3ed9c" providerId="ADAL" clId="{FBE6101F-35E6-4305-8C31-056A731B0559}" dt="2022-08-19T09:20:43.207" v="11854" actId="20577"/>
        <pc:sldMkLst>
          <pc:docMk/>
          <pc:sldMk cId="3325716018" sldId="523"/>
        </pc:sldMkLst>
        <pc:spChg chg="mod">
          <ac:chgData name="Andrew Green" userId="5c87a1a1-9dba-4e8d-80a3-ee66ced3ed9c" providerId="ADAL" clId="{FBE6101F-35E6-4305-8C31-056A731B0559}" dt="2022-08-19T08:59:47.058" v="11302" actId="113"/>
          <ac:spMkLst>
            <pc:docMk/>
            <pc:sldMk cId="3325716018" sldId="523"/>
            <ac:spMk id="3" creationId="{84664790-33AF-5D92-03F3-579F60BEDB77}"/>
          </ac:spMkLst>
        </pc:spChg>
        <pc:picChg chg="del">
          <ac:chgData name="Andrew Green" userId="5c87a1a1-9dba-4e8d-80a3-ee66ced3ed9c" providerId="ADAL" clId="{FBE6101F-35E6-4305-8C31-056A731B0559}" dt="2022-08-19T08:57:28.805" v="11114" actId="478"/>
          <ac:picMkLst>
            <pc:docMk/>
            <pc:sldMk cId="3325716018" sldId="523"/>
            <ac:picMk id="5" creationId="{2E9BFE55-6BB2-2723-DC0C-C6C1FE0EEA6E}"/>
          </ac:picMkLst>
        </pc:picChg>
        <pc:picChg chg="add mod modCrop">
          <ac:chgData name="Andrew Green" userId="5c87a1a1-9dba-4e8d-80a3-ee66ced3ed9c" providerId="ADAL" clId="{FBE6101F-35E6-4305-8C31-056A731B0559}" dt="2022-08-19T08:58:36.658" v="11117" actId="732"/>
          <ac:picMkLst>
            <pc:docMk/>
            <pc:sldMk cId="3325716018" sldId="523"/>
            <ac:picMk id="6" creationId="{BA2FFC92-79BB-0377-BEB8-7B3C5E0187F7}"/>
          </ac:picMkLst>
        </pc:picChg>
      </pc:sldChg>
      <pc:sldChg chg="addSp delSp modSp add mod modNotesTx">
        <pc:chgData name="Andrew Green" userId="5c87a1a1-9dba-4e8d-80a3-ee66ced3ed9c" providerId="ADAL" clId="{FBE6101F-35E6-4305-8C31-056A731B0559}" dt="2022-08-19T09:29:35.948" v="12099" actId="20577"/>
        <pc:sldMkLst>
          <pc:docMk/>
          <pc:sldMk cId="1668254112" sldId="524"/>
        </pc:sldMkLst>
        <pc:spChg chg="mod">
          <ac:chgData name="Andrew Green" userId="5c87a1a1-9dba-4e8d-80a3-ee66ced3ed9c" providerId="ADAL" clId="{FBE6101F-35E6-4305-8C31-056A731B0559}" dt="2022-08-19T09:26:13.627" v="11926" actId="20577"/>
          <ac:spMkLst>
            <pc:docMk/>
            <pc:sldMk cId="1668254112" sldId="524"/>
            <ac:spMk id="3" creationId="{84664790-33AF-5D92-03F3-579F60BEDB77}"/>
          </ac:spMkLst>
        </pc:spChg>
        <pc:picChg chg="add mod modCrop">
          <ac:chgData name="Andrew Green" userId="5c87a1a1-9dba-4e8d-80a3-ee66ced3ed9c" providerId="ADAL" clId="{FBE6101F-35E6-4305-8C31-056A731B0559}" dt="2022-08-19T09:26:42.131" v="11931" actId="1076"/>
          <ac:picMkLst>
            <pc:docMk/>
            <pc:sldMk cId="1668254112" sldId="524"/>
            <ac:picMk id="5" creationId="{C79F6EC3-89B1-E064-CE76-71EF430DED8D}"/>
          </ac:picMkLst>
        </pc:picChg>
        <pc:picChg chg="del">
          <ac:chgData name="Andrew Green" userId="5c87a1a1-9dba-4e8d-80a3-ee66ced3ed9c" providerId="ADAL" clId="{FBE6101F-35E6-4305-8C31-056A731B0559}" dt="2022-08-19T09:20:51.336" v="11856" actId="478"/>
          <ac:picMkLst>
            <pc:docMk/>
            <pc:sldMk cId="1668254112" sldId="524"/>
            <ac:picMk id="6" creationId="{BA2FFC92-79BB-0377-BEB8-7B3C5E0187F7}"/>
          </ac:picMkLst>
        </pc:picChg>
      </pc:sldChg>
      <pc:sldChg chg="addSp delSp modSp add mod modNotesTx">
        <pc:chgData name="Andrew Green" userId="5c87a1a1-9dba-4e8d-80a3-ee66ced3ed9c" providerId="ADAL" clId="{FBE6101F-35E6-4305-8C31-056A731B0559}" dt="2022-08-19T09:32:19.194" v="12201" actId="1076"/>
        <pc:sldMkLst>
          <pc:docMk/>
          <pc:sldMk cId="1676300602" sldId="525"/>
        </pc:sldMkLst>
        <pc:spChg chg="mod">
          <ac:chgData name="Andrew Green" userId="5c87a1a1-9dba-4e8d-80a3-ee66ced3ed9c" providerId="ADAL" clId="{FBE6101F-35E6-4305-8C31-056A731B0559}" dt="2022-08-19T09:31:27.950" v="12124" actId="20577"/>
          <ac:spMkLst>
            <pc:docMk/>
            <pc:sldMk cId="1676300602" sldId="525"/>
            <ac:spMk id="3" creationId="{84664790-33AF-5D92-03F3-579F60BEDB77}"/>
          </ac:spMkLst>
        </pc:spChg>
        <pc:picChg chg="del">
          <ac:chgData name="Andrew Green" userId="5c87a1a1-9dba-4e8d-80a3-ee66ced3ed9c" providerId="ADAL" clId="{FBE6101F-35E6-4305-8C31-056A731B0559}" dt="2022-08-19T09:31:05.004" v="12101" actId="478"/>
          <ac:picMkLst>
            <pc:docMk/>
            <pc:sldMk cId="1676300602" sldId="525"/>
            <ac:picMk id="5" creationId="{C79F6EC3-89B1-E064-CE76-71EF430DED8D}"/>
          </ac:picMkLst>
        </pc:picChg>
        <pc:picChg chg="add mod modCrop">
          <ac:chgData name="Andrew Green" userId="5c87a1a1-9dba-4e8d-80a3-ee66ced3ed9c" providerId="ADAL" clId="{FBE6101F-35E6-4305-8C31-056A731B0559}" dt="2022-08-19T09:32:19.194" v="12201" actId="1076"/>
          <ac:picMkLst>
            <pc:docMk/>
            <pc:sldMk cId="1676300602" sldId="525"/>
            <ac:picMk id="6" creationId="{B1EDD7B8-678D-0360-4F08-1AB2AC64906C}"/>
          </ac:picMkLst>
        </pc:picChg>
      </pc:sldChg>
      <pc:sldChg chg="addSp delSp modSp add mod modNotesTx">
        <pc:chgData name="Andrew Green" userId="5c87a1a1-9dba-4e8d-80a3-ee66ced3ed9c" providerId="ADAL" clId="{FBE6101F-35E6-4305-8C31-056A731B0559}" dt="2022-08-19T09:35:05.789" v="12297" actId="20577"/>
        <pc:sldMkLst>
          <pc:docMk/>
          <pc:sldMk cId="2180585089" sldId="526"/>
        </pc:sldMkLst>
        <pc:spChg chg="mod">
          <ac:chgData name="Andrew Green" userId="5c87a1a1-9dba-4e8d-80a3-ee66ced3ed9c" providerId="ADAL" clId="{FBE6101F-35E6-4305-8C31-056A731B0559}" dt="2022-08-19T09:33:25.893" v="12270" actId="20577"/>
          <ac:spMkLst>
            <pc:docMk/>
            <pc:sldMk cId="2180585089" sldId="526"/>
            <ac:spMk id="3" creationId="{84664790-33AF-5D92-03F3-579F60BEDB77}"/>
          </ac:spMkLst>
        </pc:spChg>
        <pc:picChg chg="add mod modCrop">
          <ac:chgData name="Andrew Green" userId="5c87a1a1-9dba-4e8d-80a3-ee66ced3ed9c" providerId="ADAL" clId="{FBE6101F-35E6-4305-8C31-056A731B0559}" dt="2022-08-19T09:33:36.722" v="12274" actId="1076"/>
          <ac:picMkLst>
            <pc:docMk/>
            <pc:sldMk cId="2180585089" sldId="526"/>
            <ac:picMk id="5" creationId="{217D4FAB-1ECB-445A-8BC9-895C1071E382}"/>
          </ac:picMkLst>
        </pc:picChg>
        <pc:picChg chg="del">
          <ac:chgData name="Andrew Green" userId="5c87a1a1-9dba-4e8d-80a3-ee66ced3ed9c" providerId="ADAL" clId="{FBE6101F-35E6-4305-8C31-056A731B0559}" dt="2022-08-19T09:33:02.731" v="12203" actId="478"/>
          <ac:picMkLst>
            <pc:docMk/>
            <pc:sldMk cId="2180585089" sldId="526"/>
            <ac:picMk id="6" creationId="{B1EDD7B8-678D-0360-4F08-1AB2AC64906C}"/>
          </ac:picMkLst>
        </pc:picChg>
      </pc:sldChg>
      <pc:sldChg chg="addSp delSp modSp add mod modNotesTx">
        <pc:chgData name="Andrew Green" userId="5c87a1a1-9dba-4e8d-80a3-ee66ced3ed9c" providerId="ADAL" clId="{FBE6101F-35E6-4305-8C31-056A731B0559}" dt="2022-08-19T09:37:01.263" v="12328" actId="20577"/>
        <pc:sldMkLst>
          <pc:docMk/>
          <pc:sldMk cId="2332780825" sldId="527"/>
        </pc:sldMkLst>
        <pc:picChg chg="del">
          <ac:chgData name="Andrew Green" userId="5c87a1a1-9dba-4e8d-80a3-ee66ced3ed9c" providerId="ADAL" clId="{FBE6101F-35E6-4305-8C31-056A731B0559}" dt="2022-08-19T09:35:24.417" v="12299" actId="478"/>
          <ac:picMkLst>
            <pc:docMk/>
            <pc:sldMk cId="2332780825" sldId="527"/>
            <ac:picMk id="5" creationId="{217D4FAB-1ECB-445A-8BC9-895C1071E382}"/>
          </ac:picMkLst>
        </pc:picChg>
        <pc:picChg chg="add mod modCrop">
          <ac:chgData name="Andrew Green" userId="5c87a1a1-9dba-4e8d-80a3-ee66ced3ed9c" providerId="ADAL" clId="{FBE6101F-35E6-4305-8C31-056A731B0559}" dt="2022-08-19T09:36:05.936" v="12304" actId="1076"/>
          <ac:picMkLst>
            <pc:docMk/>
            <pc:sldMk cId="2332780825" sldId="527"/>
            <ac:picMk id="6" creationId="{1AA42D43-A757-49BC-81E8-B94F530F1732}"/>
          </ac:picMkLst>
        </pc:picChg>
      </pc:sldChg>
      <pc:sldChg chg="addSp delSp modSp add mod modNotesTx">
        <pc:chgData name="Andrew Green" userId="5c87a1a1-9dba-4e8d-80a3-ee66ced3ed9c" providerId="ADAL" clId="{FBE6101F-35E6-4305-8C31-056A731B0559}" dt="2022-08-19T09:41:02.883" v="12396" actId="20577"/>
        <pc:sldMkLst>
          <pc:docMk/>
          <pc:sldMk cId="2201580918" sldId="528"/>
        </pc:sldMkLst>
        <pc:spChg chg="mod">
          <ac:chgData name="Andrew Green" userId="5c87a1a1-9dba-4e8d-80a3-ee66ced3ed9c" providerId="ADAL" clId="{FBE6101F-35E6-4305-8C31-056A731B0559}" dt="2022-08-19T09:38:58.446" v="12374" actId="20577"/>
          <ac:spMkLst>
            <pc:docMk/>
            <pc:sldMk cId="2201580918" sldId="528"/>
            <ac:spMk id="3" creationId="{84664790-33AF-5D92-03F3-579F60BEDB77}"/>
          </ac:spMkLst>
        </pc:spChg>
        <pc:picChg chg="add del mod">
          <ac:chgData name="Andrew Green" userId="5c87a1a1-9dba-4e8d-80a3-ee66ced3ed9c" providerId="ADAL" clId="{FBE6101F-35E6-4305-8C31-056A731B0559}" dt="2022-08-19T09:40:50.513" v="12390" actId="478"/>
          <ac:picMkLst>
            <pc:docMk/>
            <pc:sldMk cId="2201580918" sldId="528"/>
            <ac:picMk id="5" creationId="{FD1914A6-CB6E-160B-E8E0-BCAC931F0347}"/>
          </ac:picMkLst>
        </pc:picChg>
        <pc:picChg chg="del">
          <ac:chgData name="Andrew Green" userId="5c87a1a1-9dba-4e8d-80a3-ee66ced3ed9c" providerId="ADAL" clId="{FBE6101F-35E6-4305-8C31-056A731B0559}" dt="2022-08-19T09:38:33.724" v="12330" actId="478"/>
          <ac:picMkLst>
            <pc:docMk/>
            <pc:sldMk cId="2201580918" sldId="528"/>
            <ac:picMk id="6" creationId="{1AA42D43-A757-49BC-81E8-B94F530F1732}"/>
          </ac:picMkLst>
        </pc:picChg>
        <pc:picChg chg="add mod">
          <ac:chgData name="Andrew Green" userId="5c87a1a1-9dba-4e8d-80a3-ee66ced3ed9c" providerId="ADAL" clId="{FBE6101F-35E6-4305-8C31-056A731B0559}" dt="2022-08-19T09:40:58.678" v="12395" actId="1076"/>
          <ac:picMkLst>
            <pc:docMk/>
            <pc:sldMk cId="2201580918" sldId="528"/>
            <ac:picMk id="8" creationId="{1A14ED9A-3A12-9FB9-67E0-1918E9E825D4}"/>
          </ac:picMkLst>
        </pc:picChg>
      </pc:sldChg>
      <pc:sldChg chg="addSp delSp modSp add mod ord modNotesTx">
        <pc:chgData name="Andrew Green" userId="5c87a1a1-9dba-4e8d-80a3-ee66ced3ed9c" providerId="ADAL" clId="{FBE6101F-35E6-4305-8C31-056A731B0559}" dt="2022-08-19T09:51:56.104" v="13202" actId="20577"/>
        <pc:sldMkLst>
          <pc:docMk/>
          <pc:sldMk cId="3808318852" sldId="529"/>
        </pc:sldMkLst>
        <pc:spChg chg="mod">
          <ac:chgData name="Andrew Green" userId="5c87a1a1-9dba-4e8d-80a3-ee66ced3ed9c" providerId="ADAL" clId="{FBE6101F-35E6-4305-8C31-056A731B0559}" dt="2022-08-19T09:49:02.837" v="12626" actId="20577"/>
          <ac:spMkLst>
            <pc:docMk/>
            <pc:sldMk cId="3808318852" sldId="529"/>
            <ac:spMk id="2" creationId="{DB90D855-52F9-78B4-F378-A4694FDA852E}"/>
          </ac:spMkLst>
        </pc:spChg>
        <pc:spChg chg="mod">
          <ac:chgData name="Andrew Green" userId="5c87a1a1-9dba-4e8d-80a3-ee66ced3ed9c" providerId="ADAL" clId="{FBE6101F-35E6-4305-8C31-056A731B0559}" dt="2022-08-19T09:49:53.414" v="12882" actId="20577"/>
          <ac:spMkLst>
            <pc:docMk/>
            <pc:sldMk cId="3808318852" sldId="529"/>
            <ac:spMk id="3" creationId="{84664790-33AF-5D92-03F3-579F60BEDB77}"/>
          </ac:spMkLst>
        </pc:spChg>
        <pc:picChg chg="add del mod modCrop">
          <ac:chgData name="Andrew Green" userId="5c87a1a1-9dba-4e8d-80a3-ee66ced3ed9c" providerId="ADAL" clId="{FBE6101F-35E6-4305-8C31-056A731B0559}" dt="2022-08-19T09:48:16.697" v="12607" actId="478"/>
          <ac:picMkLst>
            <pc:docMk/>
            <pc:sldMk cId="3808318852" sldId="529"/>
            <ac:picMk id="5" creationId="{C68356FD-80DE-7A09-7B21-B91B38B2A6A4}"/>
          </ac:picMkLst>
        </pc:picChg>
        <pc:picChg chg="add mod modCrop">
          <ac:chgData name="Andrew Green" userId="5c87a1a1-9dba-4e8d-80a3-ee66ced3ed9c" providerId="ADAL" clId="{FBE6101F-35E6-4305-8C31-056A731B0559}" dt="2022-08-19T09:50:07.041" v="12888" actId="1076"/>
          <ac:picMkLst>
            <pc:docMk/>
            <pc:sldMk cId="3808318852" sldId="529"/>
            <ac:picMk id="7" creationId="{776B0BBF-4EAE-4A32-83AE-5354FF3F8DDB}"/>
          </ac:picMkLst>
        </pc:picChg>
        <pc:picChg chg="del">
          <ac:chgData name="Andrew Green" userId="5c87a1a1-9dba-4e8d-80a3-ee66ced3ed9c" providerId="ADAL" clId="{FBE6101F-35E6-4305-8C31-056A731B0559}" dt="2022-08-19T09:41:15.273" v="12399" actId="478"/>
          <ac:picMkLst>
            <pc:docMk/>
            <pc:sldMk cId="3808318852" sldId="529"/>
            <ac:picMk id="8" creationId="{1A14ED9A-3A12-9FB9-67E0-1918E9E825D4}"/>
          </ac:picMkLst>
        </pc:picChg>
      </pc:sldChg>
      <pc:sldChg chg="modSp add mod">
        <pc:chgData name="Andrew Green" userId="5c87a1a1-9dba-4e8d-80a3-ee66ced3ed9c" providerId="ADAL" clId="{FBE6101F-35E6-4305-8C31-056A731B0559}" dt="2022-08-19T09:48:01.996" v="12604" actId="20577"/>
        <pc:sldMkLst>
          <pc:docMk/>
          <pc:sldMk cId="1822961929" sldId="530"/>
        </pc:sldMkLst>
        <pc:spChg chg="mod">
          <ac:chgData name="Andrew Green" userId="5c87a1a1-9dba-4e8d-80a3-ee66ced3ed9c" providerId="ADAL" clId="{FBE6101F-35E6-4305-8C31-056A731B0559}" dt="2022-08-19T09:48:01.996" v="12604" actId="20577"/>
          <ac:spMkLst>
            <pc:docMk/>
            <pc:sldMk cId="1822961929" sldId="530"/>
            <ac:spMk id="3" creationId="{84664790-33AF-5D92-03F3-579F60BEDB77}"/>
          </ac:spMkLst>
        </pc:spChg>
      </pc:sldChg>
      <pc:sldChg chg="addSp delSp modSp add mod modNotesTx">
        <pc:chgData name="Andrew Green" userId="5c87a1a1-9dba-4e8d-80a3-ee66ced3ed9c" providerId="ADAL" clId="{FBE6101F-35E6-4305-8C31-056A731B0559}" dt="2022-08-19T09:54:42.065" v="13465" actId="20577"/>
        <pc:sldMkLst>
          <pc:docMk/>
          <pc:sldMk cId="3910357233" sldId="531"/>
        </pc:sldMkLst>
        <pc:spChg chg="mod">
          <ac:chgData name="Andrew Green" userId="5c87a1a1-9dba-4e8d-80a3-ee66ced3ed9c" providerId="ADAL" clId="{FBE6101F-35E6-4305-8C31-056A731B0559}" dt="2022-08-19T09:54:42.065" v="13465" actId="20577"/>
          <ac:spMkLst>
            <pc:docMk/>
            <pc:sldMk cId="3910357233" sldId="531"/>
            <ac:spMk id="3" creationId="{84664790-33AF-5D92-03F3-579F60BEDB77}"/>
          </ac:spMkLst>
        </pc:spChg>
        <pc:picChg chg="add del mod modCrop">
          <ac:chgData name="Andrew Green" userId="5c87a1a1-9dba-4e8d-80a3-ee66ced3ed9c" providerId="ADAL" clId="{FBE6101F-35E6-4305-8C31-056A731B0559}" dt="2022-08-19T09:54:40.091" v="13460" actId="478"/>
          <ac:picMkLst>
            <pc:docMk/>
            <pc:sldMk cId="3910357233" sldId="531"/>
            <ac:picMk id="5" creationId="{3604D2AB-C81D-ECD5-DC83-6F68902EA960}"/>
          </ac:picMkLst>
        </pc:picChg>
        <pc:picChg chg="del">
          <ac:chgData name="Andrew Green" userId="5c87a1a1-9dba-4e8d-80a3-ee66ced3ed9c" providerId="ADAL" clId="{FBE6101F-35E6-4305-8C31-056A731B0559}" dt="2022-08-19T09:52:33.401" v="13204" actId="478"/>
          <ac:picMkLst>
            <pc:docMk/>
            <pc:sldMk cId="3910357233" sldId="531"/>
            <ac:picMk id="7" creationId="{776B0BBF-4EAE-4A32-83AE-5354FF3F8DDB}"/>
          </ac:picMkLst>
        </pc:picChg>
        <pc:picChg chg="add del">
          <ac:chgData name="Andrew Green" userId="5c87a1a1-9dba-4e8d-80a3-ee66ced3ed9c" providerId="ADAL" clId="{FBE6101F-35E6-4305-8C31-056A731B0559}" dt="2022-08-19T09:54:39.795" v="13459" actId="22"/>
          <ac:picMkLst>
            <pc:docMk/>
            <pc:sldMk cId="3910357233" sldId="531"/>
            <ac:picMk id="8" creationId="{5F54C16C-FEE2-8015-9234-D5D53123083C}"/>
          </ac:picMkLst>
        </pc:picChg>
      </pc:sldChg>
      <pc:sldChg chg="addSp delSp modSp add mod modNotesTx">
        <pc:chgData name="Andrew Green" userId="5c87a1a1-9dba-4e8d-80a3-ee66ced3ed9c" providerId="ADAL" clId="{FBE6101F-35E6-4305-8C31-056A731B0559}" dt="2022-08-19T09:56:38.313" v="13854" actId="20577"/>
        <pc:sldMkLst>
          <pc:docMk/>
          <pc:sldMk cId="1678442892" sldId="532"/>
        </pc:sldMkLst>
        <pc:spChg chg="mod">
          <ac:chgData name="Andrew Green" userId="5c87a1a1-9dba-4e8d-80a3-ee66ced3ed9c" providerId="ADAL" clId="{FBE6101F-35E6-4305-8C31-056A731B0559}" dt="2022-08-19T09:55:24.272" v="13612" actId="20577"/>
          <ac:spMkLst>
            <pc:docMk/>
            <pc:sldMk cId="1678442892" sldId="532"/>
            <ac:spMk id="3" creationId="{84664790-33AF-5D92-03F3-579F60BEDB77}"/>
          </ac:spMkLst>
        </pc:spChg>
        <pc:picChg chg="del">
          <ac:chgData name="Andrew Green" userId="5c87a1a1-9dba-4e8d-80a3-ee66ced3ed9c" providerId="ADAL" clId="{FBE6101F-35E6-4305-8C31-056A731B0559}" dt="2022-08-19T09:54:49.580" v="13467" actId="478"/>
          <ac:picMkLst>
            <pc:docMk/>
            <pc:sldMk cId="1678442892" sldId="532"/>
            <ac:picMk id="5" creationId="{3604D2AB-C81D-ECD5-DC83-6F68902EA960}"/>
          </ac:picMkLst>
        </pc:picChg>
        <pc:picChg chg="add mod">
          <ac:chgData name="Andrew Green" userId="5c87a1a1-9dba-4e8d-80a3-ee66ced3ed9c" providerId="ADAL" clId="{FBE6101F-35E6-4305-8C31-056A731B0559}" dt="2022-08-19T09:55:28.810" v="13613" actId="1076"/>
          <ac:picMkLst>
            <pc:docMk/>
            <pc:sldMk cId="1678442892" sldId="532"/>
            <ac:picMk id="6" creationId="{BBDD8837-E93B-A022-6E8D-2DB42E19BD51}"/>
          </ac:picMkLst>
        </pc:picChg>
      </pc:sldChg>
      <pc:sldChg chg="addSp delSp modSp add mod modNotesTx">
        <pc:chgData name="Andrew Green" userId="5c87a1a1-9dba-4e8d-80a3-ee66ced3ed9c" providerId="ADAL" clId="{FBE6101F-35E6-4305-8C31-056A731B0559}" dt="2022-08-19T10:03:19.900" v="14329" actId="20577"/>
        <pc:sldMkLst>
          <pc:docMk/>
          <pc:sldMk cId="2848174755" sldId="533"/>
        </pc:sldMkLst>
        <pc:spChg chg="mod">
          <ac:chgData name="Andrew Green" userId="5c87a1a1-9dba-4e8d-80a3-ee66ced3ed9c" providerId="ADAL" clId="{FBE6101F-35E6-4305-8C31-056A731B0559}" dt="2022-08-19T10:01:21.651" v="13942" actId="20577"/>
          <ac:spMkLst>
            <pc:docMk/>
            <pc:sldMk cId="2848174755" sldId="533"/>
            <ac:spMk id="3" creationId="{84664790-33AF-5D92-03F3-579F60BEDB77}"/>
          </ac:spMkLst>
        </pc:spChg>
        <pc:picChg chg="add mod">
          <ac:chgData name="Andrew Green" userId="5c87a1a1-9dba-4e8d-80a3-ee66ced3ed9c" providerId="ADAL" clId="{FBE6101F-35E6-4305-8C31-056A731B0559}" dt="2022-08-19T10:01:32.319" v="13947" actId="1076"/>
          <ac:picMkLst>
            <pc:docMk/>
            <pc:sldMk cId="2848174755" sldId="533"/>
            <ac:picMk id="5" creationId="{75E1443F-DE46-054A-10DA-2564729F8111}"/>
          </ac:picMkLst>
        </pc:picChg>
        <pc:picChg chg="del">
          <ac:chgData name="Andrew Green" userId="5c87a1a1-9dba-4e8d-80a3-ee66ced3ed9c" providerId="ADAL" clId="{FBE6101F-35E6-4305-8C31-056A731B0559}" dt="2022-08-19T10:00:52.509" v="13856" actId="478"/>
          <ac:picMkLst>
            <pc:docMk/>
            <pc:sldMk cId="2848174755" sldId="533"/>
            <ac:picMk id="6" creationId="{BBDD8837-E93B-A022-6E8D-2DB42E19BD51}"/>
          </ac:picMkLst>
        </pc:picChg>
      </pc:sldChg>
      <pc:sldChg chg="addSp delSp modSp add mod modNotesTx">
        <pc:chgData name="Andrew Green" userId="5c87a1a1-9dba-4e8d-80a3-ee66ced3ed9c" providerId="ADAL" clId="{FBE6101F-35E6-4305-8C31-056A731B0559}" dt="2022-08-19T10:18:43.201" v="16636" actId="20577"/>
        <pc:sldMkLst>
          <pc:docMk/>
          <pc:sldMk cId="3425743225" sldId="534"/>
        </pc:sldMkLst>
        <pc:spChg chg="mod">
          <ac:chgData name="Andrew Green" userId="5c87a1a1-9dba-4e8d-80a3-ee66ced3ed9c" providerId="ADAL" clId="{FBE6101F-35E6-4305-8C31-056A731B0559}" dt="2022-08-19T10:18:43.201" v="16636" actId="20577"/>
          <ac:spMkLst>
            <pc:docMk/>
            <pc:sldMk cId="3425743225" sldId="534"/>
            <ac:spMk id="2" creationId="{DB90D855-52F9-78B4-F378-A4694FDA852E}"/>
          </ac:spMkLst>
        </pc:spChg>
        <pc:spChg chg="mod">
          <ac:chgData name="Andrew Green" userId="5c87a1a1-9dba-4e8d-80a3-ee66ced3ed9c" providerId="ADAL" clId="{FBE6101F-35E6-4305-8C31-056A731B0559}" dt="2022-08-19T10:07:28.422" v="14411" actId="20577"/>
          <ac:spMkLst>
            <pc:docMk/>
            <pc:sldMk cId="3425743225" sldId="534"/>
            <ac:spMk id="3" creationId="{84664790-33AF-5D92-03F3-579F60BEDB77}"/>
          </ac:spMkLst>
        </pc:spChg>
        <pc:picChg chg="del">
          <ac:chgData name="Andrew Green" userId="5c87a1a1-9dba-4e8d-80a3-ee66ced3ed9c" providerId="ADAL" clId="{FBE6101F-35E6-4305-8C31-056A731B0559}" dt="2022-08-19T10:06:11.071" v="14331" actId="478"/>
          <ac:picMkLst>
            <pc:docMk/>
            <pc:sldMk cId="3425743225" sldId="534"/>
            <ac:picMk id="5" creationId="{75E1443F-DE46-054A-10DA-2564729F8111}"/>
          </ac:picMkLst>
        </pc:picChg>
        <pc:picChg chg="add del mod">
          <ac:chgData name="Andrew Green" userId="5c87a1a1-9dba-4e8d-80a3-ee66ced3ed9c" providerId="ADAL" clId="{FBE6101F-35E6-4305-8C31-056A731B0559}" dt="2022-08-19T10:06:56.504" v="14336" actId="478"/>
          <ac:picMkLst>
            <pc:docMk/>
            <pc:sldMk cId="3425743225" sldId="534"/>
            <ac:picMk id="6" creationId="{758F4FE1-624C-1BFB-978D-94044C723459}"/>
          </ac:picMkLst>
        </pc:picChg>
        <pc:picChg chg="add mod modCrop">
          <ac:chgData name="Andrew Green" userId="5c87a1a1-9dba-4e8d-80a3-ee66ced3ed9c" providerId="ADAL" clId="{FBE6101F-35E6-4305-8C31-056A731B0559}" dt="2022-08-19T10:07:41.357" v="14416" actId="732"/>
          <ac:picMkLst>
            <pc:docMk/>
            <pc:sldMk cId="3425743225" sldId="534"/>
            <ac:picMk id="8" creationId="{C04B54EA-EFAD-1C02-8A35-FA9CA2B31F14}"/>
          </ac:picMkLst>
        </pc:picChg>
      </pc:sldChg>
      <pc:sldChg chg="addSp delSp modSp add mod modNotesTx">
        <pc:chgData name="Andrew Green" userId="5c87a1a1-9dba-4e8d-80a3-ee66ced3ed9c" providerId="ADAL" clId="{FBE6101F-35E6-4305-8C31-056A731B0559}" dt="2022-08-19T10:18:50.555" v="16637"/>
        <pc:sldMkLst>
          <pc:docMk/>
          <pc:sldMk cId="3423173039" sldId="535"/>
        </pc:sldMkLst>
        <pc:spChg chg="mod">
          <ac:chgData name="Andrew Green" userId="5c87a1a1-9dba-4e8d-80a3-ee66ced3ed9c" providerId="ADAL" clId="{FBE6101F-35E6-4305-8C31-056A731B0559}" dt="2022-08-19T10:18:50.555" v="16637"/>
          <ac:spMkLst>
            <pc:docMk/>
            <pc:sldMk cId="3423173039" sldId="535"/>
            <ac:spMk id="2" creationId="{DB90D855-52F9-78B4-F378-A4694FDA852E}"/>
          </ac:spMkLst>
        </pc:spChg>
        <pc:spChg chg="mod">
          <ac:chgData name="Andrew Green" userId="5c87a1a1-9dba-4e8d-80a3-ee66ced3ed9c" providerId="ADAL" clId="{FBE6101F-35E6-4305-8C31-056A731B0559}" dt="2022-08-19T10:11:27.452" v="15199" actId="20577"/>
          <ac:spMkLst>
            <pc:docMk/>
            <pc:sldMk cId="3423173039" sldId="535"/>
            <ac:spMk id="3" creationId="{84664790-33AF-5D92-03F3-579F60BEDB77}"/>
          </ac:spMkLst>
        </pc:spChg>
        <pc:picChg chg="add mod">
          <ac:chgData name="Andrew Green" userId="5c87a1a1-9dba-4e8d-80a3-ee66ced3ed9c" providerId="ADAL" clId="{FBE6101F-35E6-4305-8C31-056A731B0559}" dt="2022-08-19T10:10:42.364" v="14966" actId="1076"/>
          <ac:picMkLst>
            <pc:docMk/>
            <pc:sldMk cId="3423173039" sldId="535"/>
            <ac:picMk id="5" creationId="{8F5A5B3A-7975-6879-96C0-31C0CE34DBD6}"/>
          </ac:picMkLst>
        </pc:picChg>
        <pc:picChg chg="del">
          <ac:chgData name="Andrew Green" userId="5c87a1a1-9dba-4e8d-80a3-ee66ced3ed9c" providerId="ADAL" clId="{FBE6101F-35E6-4305-8C31-056A731B0559}" dt="2022-08-19T10:10:36.536" v="14962" actId="478"/>
          <ac:picMkLst>
            <pc:docMk/>
            <pc:sldMk cId="3423173039" sldId="535"/>
            <ac:picMk id="8" creationId="{C04B54EA-EFAD-1C02-8A35-FA9CA2B31F14}"/>
          </ac:picMkLst>
        </pc:picChg>
      </pc:sldChg>
      <pc:sldChg chg="addSp delSp modSp add mod modNotesTx">
        <pc:chgData name="Andrew Green" userId="5c87a1a1-9dba-4e8d-80a3-ee66ced3ed9c" providerId="ADAL" clId="{FBE6101F-35E6-4305-8C31-056A731B0559}" dt="2022-08-19T10:32:42.122" v="18011" actId="20577"/>
        <pc:sldMkLst>
          <pc:docMk/>
          <pc:sldMk cId="911235697" sldId="536"/>
        </pc:sldMkLst>
        <pc:spChg chg="mod">
          <ac:chgData name="Andrew Green" userId="5c87a1a1-9dba-4e8d-80a3-ee66ced3ed9c" providerId="ADAL" clId="{FBE6101F-35E6-4305-8C31-056A731B0559}" dt="2022-08-19T10:20:40.802" v="16653" actId="20577"/>
          <ac:spMkLst>
            <pc:docMk/>
            <pc:sldMk cId="911235697" sldId="536"/>
            <ac:spMk id="2" creationId="{DB90D855-52F9-78B4-F378-A4694FDA852E}"/>
          </ac:spMkLst>
        </pc:spChg>
        <pc:spChg chg="mod">
          <ac:chgData name="Andrew Green" userId="5c87a1a1-9dba-4e8d-80a3-ee66ced3ed9c" providerId="ADAL" clId="{FBE6101F-35E6-4305-8C31-056A731B0559}" dt="2022-08-19T10:32:42.122" v="18011" actId="20577"/>
          <ac:spMkLst>
            <pc:docMk/>
            <pc:sldMk cId="911235697" sldId="536"/>
            <ac:spMk id="3" creationId="{84664790-33AF-5D92-03F3-579F60BEDB77}"/>
          </ac:spMkLst>
        </pc:spChg>
        <pc:picChg chg="del">
          <ac:chgData name="Andrew Green" userId="5c87a1a1-9dba-4e8d-80a3-ee66ced3ed9c" providerId="ADAL" clId="{FBE6101F-35E6-4305-8C31-056A731B0559}" dt="2022-08-19T10:20:30.943" v="16639" actId="478"/>
          <ac:picMkLst>
            <pc:docMk/>
            <pc:sldMk cId="911235697" sldId="536"/>
            <ac:picMk id="5" creationId="{8F5A5B3A-7975-6879-96C0-31C0CE34DBD6}"/>
          </ac:picMkLst>
        </pc:picChg>
        <pc:picChg chg="add del mod modCrop">
          <ac:chgData name="Andrew Green" userId="5c87a1a1-9dba-4e8d-80a3-ee66ced3ed9c" providerId="ADAL" clId="{FBE6101F-35E6-4305-8C31-056A731B0559}" dt="2022-08-19T10:23:06.247" v="16858" actId="478"/>
          <ac:picMkLst>
            <pc:docMk/>
            <pc:sldMk cId="911235697" sldId="536"/>
            <ac:picMk id="6" creationId="{E7198C80-502F-C7F6-A038-462023152718}"/>
          </ac:picMkLst>
        </pc:picChg>
        <pc:picChg chg="add mod">
          <ac:chgData name="Andrew Green" userId="5c87a1a1-9dba-4e8d-80a3-ee66ced3ed9c" providerId="ADAL" clId="{FBE6101F-35E6-4305-8C31-056A731B0559}" dt="2022-08-19T10:23:12.533" v="16862" actId="1076"/>
          <ac:picMkLst>
            <pc:docMk/>
            <pc:sldMk cId="911235697" sldId="536"/>
            <ac:picMk id="8" creationId="{C0617E20-8B2D-BF01-AB9C-5C725F3CE21E}"/>
          </ac:picMkLst>
        </pc:picChg>
      </pc:sldChg>
      <pc:sldChg chg="addSp delSp modSp add mod">
        <pc:chgData name="Andrew Green" userId="5c87a1a1-9dba-4e8d-80a3-ee66ced3ed9c" providerId="ADAL" clId="{FBE6101F-35E6-4305-8C31-056A731B0559}" dt="2022-08-21T10:22:41.529" v="21623" actId="27636"/>
        <pc:sldMkLst>
          <pc:docMk/>
          <pc:sldMk cId="579729283" sldId="537"/>
        </pc:sldMkLst>
        <pc:spChg chg="mod">
          <ac:chgData name="Andrew Green" userId="5c87a1a1-9dba-4e8d-80a3-ee66ced3ed9c" providerId="ADAL" clId="{FBE6101F-35E6-4305-8C31-056A731B0559}" dt="2022-08-21T10:22:41.529" v="21623" actId="27636"/>
          <ac:spMkLst>
            <pc:docMk/>
            <pc:sldMk cId="579729283" sldId="537"/>
            <ac:spMk id="2" creationId="{DB90D855-52F9-78B4-F378-A4694FDA852E}"/>
          </ac:spMkLst>
        </pc:spChg>
        <pc:spChg chg="mod">
          <ac:chgData name="Andrew Green" userId="5c87a1a1-9dba-4e8d-80a3-ee66ced3ed9c" providerId="ADAL" clId="{FBE6101F-35E6-4305-8C31-056A731B0559}" dt="2022-08-21T09:27:13.783" v="18206"/>
          <ac:spMkLst>
            <pc:docMk/>
            <pc:sldMk cId="579729283" sldId="537"/>
            <ac:spMk id="3" creationId="{84664790-33AF-5D92-03F3-579F60BEDB77}"/>
          </ac:spMkLst>
        </pc:spChg>
        <pc:picChg chg="add mod modCrop">
          <ac:chgData name="Andrew Green" userId="5c87a1a1-9dba-4e8d-80a3-ee66ced3ed9c" providerId="ADAL" clId="{FBE6101F-35E6-4305-8C31-056A731B0559}" dt="2022-08-21T09:28:25.810" v="18212" actId="732"/>
          <ac:picMkLst>
            <pc:docMk/>
            <pc:sldMk cId="579729283" sldId="537"/>
            <ac:picMk id="5" creationId="{12A9CA0A-150A-A36D-8D20-719631F5A584}"/>
          </ac:picMkLst>
        </pc:picChg>
        <pc:picChg chg="del">
          <ac:chgData name="Andrew Green" userId="5c87a1a1-9dba-4e8d-80a3-ee66ced3ed9c" providerId="ADAL" clId="{FBE6101F-35E6-4305-8C31-056A731B0559}" dt="2022-08-21T09:27:55.614" v="18209" actId="478"/>
          <ac:picMkLst>
            <pc:docMk/>
            <pc:sldMk cId="579729283" sldId="537"/>
            <ac:picMk id="6" creationId="{B6BDB3B2-7ECE-36DD-394E-CB82FC004DDA}"/>
          </ac:picMkLst>
        </pc:picChg>
      </pc:sldChg>
      <pc:sldChg chg="addSp delSp modSp add mod ord modNotesTx">
        <pc:chgData name="Andrew Green" userId="5c87a1a1-9dba-4e8d-80a3-ee66ced3ed9c" providerId="ADAL" clId="{FBE6101F-35E6-4305-8C31-056A731B0559}" dt="2022-08-21T10:12:52.665" v="20392" actId="1076"/>
        <pc:sldMkLst>
          <pc:docMk/>
          <pc:sldMk cId="1601278331" sldId="538"/>
        </pc:sldMkLst>
        <pc:spChg chg="mod">
          <ac:chgData name="Andrew Green" userId="5c87a1a1-9dba-4e8d-80a3-ee66ced3ed9c" providerId="ADAL" clId="{FBE6101F-35E6-4305-8C31-056A731B0559}" dt="2022-08-21T09:30:01.078" v="18232" actId="20577"/>
          <ac:spMkLst>
            <pc:docMk/>
            <pc:sldMk cId="1601278331" sldId="538"/>
            <ac:spMk id="2" creationId="{DB90D855-52F9-78B4-F378-A4694FDA852E}"/>
          </ac:spMkLst>
        </pc:spChg>
        <pc:spChg chg="mod">
          <ac:chgData name="Andrew Green" userId="5c87a1a1-9dba-4e8d-80a3-ee66ced3ed9c" providerId="ADAL" clId="{FBE6101F-35E6-4305-8C31-056A731B0559}" dt="2022-08-21T10:12:50.017" v="20391" actId="20577"/>
          <ac:spMkLst>
            <pc:docMk/>
            <pc:sldMk cId="1601278331" sldId="538"/>
            <ac:spMk id="3" creationId="{84664790-33AF-5D92-03F3-579F60BEDB77}"/>
          </ac:spMkLst>
        </pc:spChg>
        <pc:picChg chg="add del mod">
          <ac:chgData name="Andrew Green" userId="5c87a1a1-9dba-4e8d-80a3-ee66ced3ed9c" providerId="ADAL" clId="{FBE6101F-35E6-4305-8C31-056A731B0559}" dt="2022-08-21T10:12:14.475" v="20292" actId="478"/>
          <ac:picMkLst>
            <pc:docMk/>
            <pc:sldMk cId="1601278331" sldId="538"/>
            <ac:picMk id="5" creationId="{B14A73DD-AEB8-9A87-6851-7DED2D37DB3A}"/>
          </ac:picMkLst>
        </pc:picChg>
        <pc:picChg chg="add mod">
          <ac:chgData name="Andrew Green" userId="5c87a1a1-9dba-4e8d-80a3-ee66ced3ed9c" providerId="ADAL" clId="{FBE6101F-35E6-4305-8C31-056A731B0559}" dt="2022-08-21T10:12:52.665" v="20392" actId="1076"/>
          <ac:picMkLst>
            <pc:docMk/>
            <pc:sldMk cId="1601278331" sldId="538"/>
            <ac:picMk id="7" creationId="{C211B423-0C6A-9DBC-F058-2108986B15CD}"/>
          </ac:picMkLst>
        </pc:picChg>
        <pc:picChg chg="del">
          <ac:chgData name="Andrew Green" userId="5c87a1a1-9dba-4e8d-80a3-ee66ced3ed9c" providerId="ADAL" clId="{FBE6101F-35E6-4305-8C31-056A731B0559}" dt="2022-08-21T09:30:03.042" v="18233" actId="478"/>
          <ac:picMkLst>
            <pc:docMk/>
            <pc:sldMk cId="1601278331" sldId="538"/>
            <ac:picMk id="8" creationId="{C0617E20-8B2D-BF01-AB9C-5C725F3CE21E}"/>
          </ac:picMkLst>
        </pc:picChg>
      </pc:sldChg>
      <pc:sldChg chg="addSp delSp modSp add mod">
        <pc:chgData name="Andrew Green" userId="5c87a1a1-9dba-4e8d-80a3-ee66ced3ed9c" providerId="ADAL" clId="{FBE6101F-35E6-4305-8C31-056A731B0559}" dt="2022-08-21T10:13:35.551" v="20397" actId="1076"/>
        <pc:sldMkLst>
          <pc:docMk/>
          <pc:sldMk cId="3422002569" sldId="539"/>
        </pc:sldMkLst>
        <pc:spChg chg="mod">
          <ac:chgData name="Andrew Green" userId="5c87a1a1-9dba-4e8d-80a3-ee66ced3ed9c" providerId="ADAL" clId="{FBE6101F-35E6-4305-8C31-056A731B0559}" dt="2022-08-21T09:31:44.660" v="18411" actId="20577"/>
          <ac:spMkLst>
            <pc:docMk/>
            <pc:sldMk cId="3422002569" sldId="539"/>
            <ac:spMk id="2" creationId="{DB90D855-52F9-78B4-F378-A4694FDA852E}"/>
          </ac:spMkLst>
        </pc:spChg>
        <pc:spChg chg="mod">
          <ac:chgData name="Andrew Green" userId="5c87a1a1-9dba-4e8d-80a3-ee66ced3ed9c" providerId="ADAL" clId="{FBE6101F-35E6-4305-8C31-056A731B0559}" dt="2022-08-21T10:13:29.104" v="20396" actId="20577"/>
          <ac:spMkLst>
            <pc:docMk/>
            <pc:sldMk cId="3422002569" sldId="539"/>
            <ac:spMk id="3" creationId="{84664790-33AF-5D92-03F3-579F60BEDB77}"/>
          </ac:spMkLst>
        </pc:spChg>
        <pc:picChg chg="del">
          <ac:chgData name="Andrew Green" userId="5c87a1a1-9dba-4e8d-80a3-ee66ced3ed9c" providerId="ADAL" clId="{FBE6101F-35E6-4305-8C31-056A731B0559}" dt="2022-08-21T09:31:37.125" v="18401" actId="478"/>
          <ac:picMkLst>
            <pc:docMk/>
            <pc:sldMk cId="3422002569" sldId="539"/>
            <ac:picMk id="5" creationId="{B14A73DD-AEB8-9A87-6851-7DED2D37DB3A}"/>
          </ac:picMkLst>
        </pc:picChg>
        <pc:picChg chg="add del mod">
          <ac:chgData name="Andrew Green" userId="5c87a1a1-9dba-4e8d-80a3-ee66ced3ed9c" providerId="ADAL" clId="{FBE6101F-35E6-4305-8C31-056A731B0559}" dt="2022-08-21T10:13:24.439" v="20393" actId="478"/>
          <ac:picMkLst>
            <pc:docMk/>
            <pc:sldMk cId="3422002569" sldId="539"/>
            <ac:picMk id="6" creationId="{A0AB8683-B2FB-13F8-A18E-8E79D48B5375}"/>
          </ac:picMkLst>
        </pc:picChg>
        <pc:picChg chg="add del mod">
          <ac:chgData name="Andrew Green" userId="5c87a1a1-9dba-4e8d-80a3-ee66ced3ed9c" providerId="ADAL" clId="{FBE6101F-35E6-4305-8C31-056A731B0559}" dt="2022-08-21T10:12:07.449" v="20290" actId="22"/>
          <ac:picMkLst>
            <pc:docMk/>
            <pc:sldMk cId="3422002569" sldId="539"/>
            <ac:picMk id="8" creationId="{103F9D88-6883-C154-1B9B-042BE34369B8}"/>
          </ac:picMkLst>
        </pc:picChg>
        <pc:picChg chg="add mod">
          <ac:chgData name="Andrew Green" userId="5c87a1a1-9dba-4e8d-80a3-ee66ced3ed9c" providerId="ADAL" clId="{FBE6101F-35E6-4305-8C31-056A731B0559}" dt="2022-08-21T10:13:35.551" v="20397" actId="1076"/>
          <ac:picMkLst>
            <pc:docMk/>
            <pc:sldMk cId="3422002569" sldId="539"/>
            <ac:picMk id="10" creationId="{E9985F31-E3C6-56AA-5F2C-DB6583176685}"/>
          </ac:picMkLst>
        </pc:picChg>
      </pc:sldChg>
      <pc:sldChg chg="addSp delSp modSp add mod modNotesTx">
        <pc:chgData name="Andrew Green" userId="5c87a1a1-9dba-4e8d-80a3-ee66ced3ed9c" providerId="ADAL" clId="{FBE6101F-35E6-4305-8C31-056A731B0559}" dt="2022-08-21T10:15:05.648" v="20478" actId="20577"/>
        <pc:sldMkLst>
          <pc:docMk/>
          <pc:sldMk cId="498410454" sldId="540"/>
        </pc:sldMkLst>
        <pc:spChg chg="mod">
          <ac:chgData name="Andrew Green" userId="5c87a1a1-9dba-4e8d-80a3-ee66ced3ed9c" providerId="ADAL" clId="{FBE6101F-35E6-4305-8C31-056A731B0559}" dt="2022-08-21T09:44:14.042" v="18725" actId="20577"/>
          <ac:spMkLst>
            <pc:docMk/>
            <pc:sldMk cId="498410454" sldId="540"/>
            <ac:spMk id="2" creationId="{DB90D855-52F9-78B4-F378-A4694FDA852E}"/>
          </ac:spMkLst>
        </pc:spChg>
        <pc:spChg chg="mod">
          <ac:chgData name="Andrew Green" userId="5c87a1a1-9dba-4e8d-80a3-ee66ced3ed9c" providerId="ADAL" clId="{FBE6101F-35E6-4305-8C31-056A731B0559}" dt="2022-08-21T09:49:16.463" v="19816" actId="20577"/>
          <ac:spMkLst>
            <pc:docMk/>
            <pc:sldMk cId="498410454" sldId="540"/>
            <ac:spMk id="3" creationId="{84664790-33AF-5D92-03F3-579F60BEDB77}"/>
          </ac:spMkLst>
        </pc:spChg>
        <pc:picChg chg="add del mod">
          <ac:chgData name="Andrew Green" userId="5c87a1a1-9dba-4e8d-80a3-ee66ced3ed9c" providerId="ADAL" clId="{FBE6101F-35E6-4305-8C31-056A731B0559}" dt="2022-08-21T10:14:04.157" v="20398" actId="478"/>
          <ac:picMkLst>
            <pc:docMk/>
            <pc:sldMk cId="498410454" sldId="540"/>
            <ac:picMk id="5" creationId="{04F69F5F-3F4E-E921-EB8D-559120F1BECC}"/>
          </ac:picMkLst>
        </pc:picChg>
        <pc:picChg chg="del">
          <ac:chgData name="Andrew Green" userId="5c87a1a1-9dba-4e8d-80a3-ee66ced3ed9c" providerId="ADAL" clId="{FBE6101F-35E6-4305-8C31-056A731B0559}" dt="2022-08-21T09:44:16.754" v="18726" actId="478"/>
          <ac:picMkLst>
            <pc:docMk/>
            <pc:sldMk cId="498410454" sldId="540"/>
            <ac:picMk id="6" creationId="{A0AB8683-B2FB-13F8-A18E-8E79D48B5375}"/>
          </ac:picMkLst>
        </pc:picChg>
        <pc:picChg chg="add mod">
          <ac:chgData name="Andrew Green" userId="5c87a1a1-9dba-4e8d-80a3-ee66ced3ed9c" providerId="ADAL" clId="{FBE6101F-35E6-4305-8C31-056A731B0559}" dt="2022-08-21T10:14:09.071" v="20401" actId="1076"/>
          <ac:picMkLst>
            <pc:docMk/>
            <pc:sldMk cId="498410454" sldId="540"/>
            <ac:picMk id="8" creationId="{E427F08E-B309-EEA8-62A1-28E2875712F7}"/>
          </ac:picMkLst>
        </pc:picChg>
      </pc:sldChg>
      <pc:sldChg chg="addSp delSp modSp add del mod modNotesTx">
        <pc:chgData name="Andrew Green" userId="5c87a1a1-9dba-4e8d-80a3-ee66ced3ed9c" providerId="ADAL" clId="{FBE6101F-35E6-4305-8C31-056A731B0559}" dt="2022-08-21T10:29:48.570" v="21815" actId="20577"/>
        <pc:sldMkLst>
          <pc:docMk/>
          <pc:sldMk cId="3135968817" sldId="541"/>
        </pc:sldMkLst>
        <pc:spChg chg="mod">
          <ac:chgData name="Andrew Green" userId="5c87a1a1-9dba-4e8d-80a3-ee66ced3ed9c" providerId="ADAL" clId="{FBE6101F-35E6-4305-8C31-056A731B0559}" dt="2022-08-21T10:29:48.570" v="21815" actId="20577"/>
          <ac:spMkLst>
            <pc:docMk/>
            <pc:sldMk cId="3135968817" sldId="541"/>
            <ac:spMk id="2" creationId="{DB90D855-52F9-78B4-F378-A4694FDA852E}"/>
          </ac:spMkLst>
        </pc:spChg>
        <pc:spChg chg="mod">
          <ac:chgData name="Andrew Green" userId="5c87a1a1-9dba-4e8d-80a3-ee66ced3ed9c" providerId="ADAL" clId="{FBE6101F-35E6-4305-8C31-056A731B0559}" dt="2022-08-21T10:21:41.699" v="21606" actId="20577"/>
          <ac:spMkLst>
            <pc:docMk/>
            <pc:sldMk cId="3135968817" sldId="541"/>
            <ac:spMk id="3" creationId="{84664790-33AF-5D92-03F3-579F60BEDB77}"/>
          </ac:spMkLst>
        </pc:spChg>
        <pc:picChg chg="del">
          <ac:chgData name="Andrew Green" userId="5c87a1a1-9dba-4e8d-80a3-ee66ced3ed9c" providerId="ADAL" clId="{FBE6101F-35E6-4305-8C31-056A731B0559}" dt="2022-08-21T09:51:13.909" v="19818" actId="478"/>
          <ac:picMkLst>
            <pc:docMk/>
            <pc:sldMk cId="3135968817" sldId="541"/>
            <ac:picMk id="5" creationId="{04F69F5F-3F4E-E921-EB8D-559120F1BECC}"/>
          </ac:picMkLst>
        </pc:picChg>
        <pc:picChg chg="add del mod modCrop">
          <ac:chgData name="Andrew Green" userId="5c87a1a1-9dba-4e8d-80a3-ee66ced3ed9c" providerId="ADAL" clId="{FBE6101F-35E6-4305-8C31-056A731B0559}" dt="2022-08-21T10:15:13.227" v="20481" actId="478"/>
          <ac:picMkLst>
            <pc:docMk/>
            <pc:sldMk cId="3135968817" sldId="541"/>
            <ac:picMk id="6" creationId="{CB62B519-BB92-F28B-CE2A-86620F65CF04}"/>
          </ac:picMkLst>
        </pc:picChg>
        <pc:picChg chg="add mod modCrop">
          <ac:chgData name="Andrew Green" userId="5c87a1a1-9dba-4e8d-80a3-ee66ced3ed9c" providerId="ADAL" clId="{FBE6101F-35E6-4305-8C31-056A731B0559}" dt="2022-08-21T10:15:58.458" v="20486" actId="1076"/>
          <ac:picMkLst>
            <pc:docMk/>
            <pc:sldMk cId="3135968817" sldId="541"/>
            <ac:picMk id="8" creationId="{80E60639-B2D1-037E-FE64-446FC701A9D9}"/>
          </ac:picMkLst>
        </pc:picChg>
      </pc:sldChg>
      <pc:sldChg chg="addSp delSp modSp add mod ord">
        <pc:chgData name="Andrew Green" userId="5c87a1a1-9dba-4e8d-80a3-ee66ced3ed9c" providerId="ADAL" clId="{FBE6101F-35E6-4305-8C31-056A731B0559}" dt="2022-08-21T10:23:33.576" v="21721" actId="732"/>
        <pc:sldMkLst>
          <pc:docMk/>
          <pc:sldMk cId="2564622265" sldId="542"/>
        </pc:sldMkLst>
        <pc:spChg chg="mod">
          <ac:chgData name="Andrew Green" userId="5c87a1a1-9dba-4e8d-80a3-ee66ced3ed9c" providerId="ADAL" clId="{FBE6101F-35E6-4305-8C31-056A731B0559}" dt="2022-08-21T10:22:33.953" v="21621" actId="20577"/>
          <ac:spMkLst>
            <pc:docMk/>
            <pc:sldMk cId="2564622265" sldId="542"/>
            <ac:spMk id="2" creationId="{DB90D855-52F9-78B4-F378-A4694FDA852E}"/>
          </ac:spMkLst>
        </pc:spChg>
        <pc:spChg chg="mod">
          <ac:chgData name="Andrew Green" userId="5c87a1a1-9dba-4e8d-80a3-ee66ced3ed9c" providerId="ADAL" clId="{FBE6101F-35E6-4305-8C31-056A731B0559}" dt="2022-08-21T10:23:19.461" v="21717" actId="20577"/>
          <ac:spMkLst>
            <pc:docMk/>
            <pc:sldMk cId="2564622265" sldId="542"/>
            <ac:spMk id="3" creationId="{84664790-33AF-5D92-03F3-579F60BEDB77}"/>
          </ac:spMkLst>
        </pc:spChg>
        <pc:picChg chg="del">
          <ac:chgData name="Andrew Green" userId="5c87a1a1-9dba-4e8d-80a3-ee66ced3ed9c" providerId="ADAL" clId="{FBE6101F-35E6-4305-8C31-056A731B0559}" dt="2022-08-21T10:23:23.382" v="21718" actId="478"/>
          <ac:picMkLst>
            <pc:docMk/>
            <pc:sldMk cId="2564622265" sldId="542"/>
            <ac:picMk id="5" creationId="{12A9CA0A-150A-A36D-8D20-719631F5A584}"/>
          </ac:picMkLst>
        </pc:picChg>
        <pc:picChg chg="add mod modCrop">
          <ac:chgData name="Andrew Green" userId="5c87a1a1-9dba-4e8d-80a3-ee66ced3ed9c" providerId="ADAL" clId="{FBE6101F-35E6-4305-8C31-056A731B0559}" dt="2022-08-21T10:23:33.576" v="21721" actId="732"/>
          <ac:picMkLst>
            <pc:docMk/>
            <pc:sldMk cId="2564622265" sldId="542"/>
            <ac:picMk id="6" creationId="{56AC063A-E817-5539-1571-C12BD2F117A8}"/>
          </ac:picMkLst>
        </pc:picChg>
      </pc:sldChg>
      <pc:sldChg chg="addSp delSp modSp add mod">
        <pc:chgData name="Andrew Green" userId="5c87a1a1-9dba-4e8d-80a3-ee66ced3ed9c" providerId="ADAL" clId="{FBE6101F-35E6-4305-8C31-056A731B0559}" dt="2022-08-21T10:27:46.581" v="21793" actId="1076"/>
        <pc:sldMkLst>
          <pc:docMk/>
          <pc:sldMk cId="1799593537" sldId="543"/>
        </pc:sldMkLst>
        <pc:spChg chg="mod">
          <ac:chgData name="Andrew Green" userId="5c87a1a1-9dba-4e8d-80a3-ee66ced3ed9c" providerId="ADAL" clId="{FBE6101F-35E6-4305-8C31-056A731B0559}" dt="2022-08-21T10:27:44.198" v="21792" actId="20577"/>
          <ac:spMkLst>
            <pc:docMk/>
            <pc:sldMk cId="1799593537" sldId="543"/>
            <ac:spMk id="3" creationId="{84664790-33AF-5D92-03F3-579F60BEDB77}"/>
          </ac:spMkLst>
        </pc:spChg>
        <pc:picChg chg="add del mod">
          <ac:chgData name="Andrew Green" userId="5c87a1a1-9dba-4e8d-80a3-ee66ced3ed9c" providerId="ADAL" clId="{FBE6101F-35E6-4305-8C31-056A731B0559}" dt="2022-08-21T10:24:31.059" v="21728" actId="478"/>
          <ac:picMkLst>
            <pc:docMk/>
            <pc:sldMk cId="1799593537" sldId="543"/>
            <ac:picMk id="5" creationId="{2FADE74E-7BA7-7FFB-BB65-C6FD149BCE29}"/>
          </ac:picMkLst>
        </pc:picChg>
        <pc:picChg chg="del">
          <ac:chgData name="Andrew Green" userId="5c87a1a1-9dba-4e8d-80a3-ee66ced3ed9c" providerId="ADAL" clId="{FBE6101F-35E6-4305-8C31-056A731B0559}" dt="2022-08-21T10:24:22.976" v="21723" actId="478"/>
          <ac:picMkLst>
            <pc:docMk/>
            <pc:sldMk cId="1799593537" sldId="543"/>
            <ac:picMk id="7" creationId="{C211B423-0C6A-9DBC-F058-2108986B15CD}"/>
          </ac:picMkLst>
        </pc:picChg>
        <pc:picChg chg="add mod">
          <ac:chgData name="Andrew Green" userId="5c87a1a1-9dba-4e8d-80a3-ee66ced3ed9c" providerId="ADAL" clId="{FBE6101F-35E6-4305-8C31-056A731B0559}" dt="2022-08-21T10:27:46.581" v="21793" actId="1076"/>
          <ac:picMkLst>
            <pc:docMk/>
            <pc:sldMk cId="1799593537" sldId="543"/>
            <ac:picMk id="8" creationId="{599849EA-8CFA-CA31-7C29-5FEC62D10603}"/>
          </ac:picMkLst>
        </pc:picChg>
      </pc:sldChg>
      <pc:sldChg chg="addSp delSp modSp add mod">
        <pc:chgData name="Andrew Green" userId="5c87a1a1-9dba-4e8d-80a3-ee66ced3ed9c" providerId="ADAL" clId="{FBE6101F-35E6-4305-8C31-056A731B0559}" dt="2022-08-21T10:27:05.040" v="21761" actId="20577"/>
        <pc:sldMkLst>
          <pc:docMk/>
          <pc:sldMk cId="567178808" sldId="544"/>
        </pc:sldMkLst>
        <pc:spChg chg="mod">
          <ac:chgData name="Andrew Green" userId="5c87a1a1-9dba-4e8d-80a3-ee66ced3ed9c" providerId="ADAL" clId="{FBE6101F-35E6-4305-8C31-056A731B0559}" dt="2022-08-21T10:27:05.040" v="21761" actId="20577"/>
          <ac:spMkLst>
            <pc:docMk/>
            <pc:sldMk cId="567178808" sldId="544"/>
            <ac:spMk id="3" creationId="{84664790-33AF-5D92-03F3-579F60BEDB77}"/>
          </ac:spMkLst>
        </pc:spChg>
        <pc:picChg chg="add mod">
          <ac:chgData name="Andrew Green" userId="5c87a1a1-9dba-4e8d-80a3-ee66ced3ed9c" providerId="ADAL" clId="{FBE6101F-35E6-4305-8C31-056A731B0559}" dt="2022-08-21T10:26:52.012" v="21736" actId="1076"/>
          <ac:picMkLst>
            <pc:docMk/>
            <pc:sldMk cId="567178808" sldId="544"/>
            <ac:picMk id="5" creationId="{BF535721-2C3B-A289-9439-66D0DE1C0BD8}"/>
          </ac:picMkLst>
        </pc:picChg>
        <pc:picChg chg="del">
          <ac:chgData name="Andrew Green" userId="5c87a1a1-9dba-4e8d-80a3-ee66ced3ed9c" providerId="ADAL" clId="{FBE6101F-35E6-4305-8C31-056A731B0559}" dt="2022-08-21T10:26:19.696" v="21732" actId="478"/>
          <ac:picMkLst>
            <pc:docMk/>
            <pc:sldMk cId="567178808" sldId="544"/>
            <ac:picMk id="10" creationId="{E9985F31-E3C6-56AA-5F2C-DB6583176685}"/>
          </ac:picMkLst>
        </pc:picChg>
      </pc:sldChg>
      <pc:sldChg chg="addSp delSp modSp add mod ord modNotesTx">
        <pc:chgData name="Andrew Green" userId="5c87a1a1-9dba-4e8d-80a3-ee66ced3ed9c" providerId="ADAL" clId="{FBE6101F-35E6-4305-8C31-056A731B0559}" dt="2022-08-21T10:36:20.429" v="22654" actId="20577"/>
        <pc:sldMkLst>
          <pc:docMk/>
          <pc:sldMk cId="40771639" sldId="545"/>
        </pc:sldMkLst>
        <pc:spChg chg="mod">
          <ac:chgData name="Andrew Green" userId="5c87a1a1-9dba-4e8d-80a3-ee66ced3ed9c" providerId="ADAL" clId="{FBE6101F-35E6-4305-8C31-056A731B0559}" dt="2022-08-21T10:29:57.262" v="21832" actId="20577"/>
          <ac:spMkLst>
            <pc:docMk/>
            <pc:sldMk cId="40771639" sldId="545"/>
            <ac:spMk id="2" creationId="{DB90D855-52F9-78B4-F378-A4694FDA852E}"/>
          </ac:spMkLst>
        </pc:spChg>
        <pc:picChg chg="add mod modCrop">
          <ac:chgData name="Andrew Green" userId="5c87a1a1-9dba-4e8d-80a3-ee66ced3ed9c" providerId="ADAL" clId="{FBE6101F-35E6-4305-8C31-056A731B0559}" dt="2022-08-21T10:30:19.083" v="21841" actId="1076"/>
          <ac:picMkLst>
            <pc:docMk/>
            <pc:sldMk cId="40771639" sldId="545"/>
            <ac:picMk id="5" creationId="{E037C911-72DF-C1BC-42F2-008041AC148D}"/>
          </ac:picMkLst>
        </pc:picChg>
        <pc:picChg chg="del">
          <ac:chgData name="Andrew Green" userId="5c87a1a1-9dba-4e8d-80a3-ee66ced3ed9c" providerId="ADAL" clId="{FBE6101F-35E6-4305-8C31-056A731B0559}" dt="2022-08-21T10:30:00.367" v="21833" actId="478"/>
          <ac:picMkLst>
            <pc:docMk/>
            <pc:sldMk cId="40771639" sldId="545"/>
            <ac:picMk id="8" creationId="{80E60639-B2D1-037E-FE64-446FC701A9D9}"/>
          </ac:picMkLst>
        </pc:picChg>
      </pc:sldChg>
      <pc:sldChg chg="addSp delSp modSp add mod modNotesTx">
        <pc:chgData name="Andrew Green" userId="5c87a1a1-9dba-4e8d-80a3-ee66ced3ed9c" providerId="ADAL" clId="{FBE6101F-35E6-4305-8C31-056A731B0559}" dt="2022-08-21T10:42:41.644" v="23663" actId="20577"/>
        <pc:sldMkLst>
          <pc:docMk/>
          <pc:sldMk cId="1384410052" sldId="546"/>
        </pc:sldMkLst>
        <pc:spChg chg="mod">
          <ac:chgData name="Andrew Green" userId="5c87a1a1-9dba-4e8d-80a3-ee66ced3ed9c" providerId="ADAL" clId="{FBE6101F-35E6-4305-8C31-056A731B0559}" dt="2022-08-21T10:37:43.689" v="22697" actId="20577"/>
          <ac:spMkLst>
            <pc:docMk/>
            <pc:sldMk cId="1384410052" sldId="546"/>
            <ac:spMk id="3" creationId="{84664790-33AF-5D92-03F3-579F60BEDB77}"/>
          </ac:spMkLst>
        </pc:spChg>
        <pc:picChg chg="del">
          <ac:chgData name="Andrew Green" userId="5c87a1a1-9dba-4e8d-80a3-ee66ced3ed9c" providerId="ADAL" clId="{FBE6101F-35E6-4305-8C31-056A731B0559}" dt="2022-08-21T10:37:20.009" v="22656" actId="478"/>
          <ac:picMkLst>
            <pc:docMk/>
            <pc:sldMk cId="1384410052" sldId="546"/>
            <ac:picMk id="5" creationId="{E037C911-72DF-C1BC-42F2-008041AC148D}"/>
          </ac:picMkLst>
        </pc:picChg>
        <pc:picChg chg="add mod modCrop">
          <ac:chgData name="Andrew Green" userId="5c87a1a1-9dba-4e8d-80a3-ee66ced3ed9c" providerId="ADAL" clId="{FBE6101F-35E6-4305-8C31-056A731B0559}" dt="2022-08-21T10:37:26.583" v="22659" actId="732"/>
          <ac:picMkLst>
            <pc:docMk/>
            <pc:sldMk cId="1384410052" sldId="546"/>
            <ac:picMk id="6" creationId="{B4F4BA64-3217-4428-288C-36EF8547B9F3}"/>
          </ac:picMkLst>
        </pc:picChg>
      </pc:sldChg>
      <pc:sldChg chg="addSp delSp modSp add mod modNotesTx">
        <pc:chgData name="Andrew Green" userId="5c87a1a1-9dba-4e8d-80a3-ee66ced3ed9c" providerId="ADAL" clId="{FBE6101F-35E6-4305-8C31-056A731B0559}" dt="2022-08-21T10:51:03.929" v="24427"/>
        <pc:sldMkLst>
          <pc:docMk/>
          <pc:sldMk cId="3209218959" sldId="547"/>
        </pc:sldMkLst>
        <pc:spChg chg="mod">
          <ac:chgData name="Andrew Green" userId="5c87a1a1-9dba-4e8d-80a3-ee66ced3ed9c" providerId="ADAL" clId="{FBE6101F-35E6-4305-8C31-056A731B0559}" dt="2022-08-21T10:43:25.813" v="23681" actId="20577"/>
          <ac:spMkLst>
            <pc:docMk/>
            <pc:sldMk cId="3209218959" sldId="547"/>
            <ac:spMk id="3" creationId="{84664790-33AF-5D92-03F3-579F60BEDB77}"/>
          </ac:spMkLst>
        </pc:spChg>
        <pc:picChg chg="add mod modCrop">
          <ac:chgData name="Andrew Green" userId="5c87a1a1-9dba-4e8d-80a3-ee66ced3ed9c" providerId="ADAL" clId="{FBE6101F-35E6-4305-8C31-056A731B0559}" dt="2022-08-21T10:43:43.828" v="23686" actId="732"/>
          <ac:picMkLst>
            <pc:docMk/>
            <pc:sldMk cId="3209218959" sldId="547"/>
            <ac:picMk id="5" creationId="{82832238-3694-F62B-DB85-702159E9C851}"/>
          </ac:picMkLst>
        </pc:picChg>
        <pc:picChg chg="del">
          <ac:chgData name="Andrew Green" userId="5c87a1a1-9dba-4e8d-80a3-ee66ced3ed9c" providerId="ADAL" clId="{FBE6101F-35E6-4305-8C31-056A731B0559}" dt="2022-08-21T10:43:27.805" v="23682" actId="478"/>
          <ac:picMkLst>
            <pc:docMk/>
            <pc:sldMk cId="3209218959" sldId="547"/>
            <ac:picMk id="6" creationId="{B4F4BA64-3217-4428-288C-36EF8547B9F3}"/>
          </ac:picMkLst>
        </pc:picChg>
      </pc:sldChg>
      <pc:sldChg chg="addSp delSp modSp add mod ord">
        <pc:chgData name="Andrew Green" userId="5c87a1a1-9dba-4e8d-80a3-ee66ced3ed9c" providerId="ADAL" clId="{FBE6101F-35E6-4305-8C31-056A731B0559}" dt="2022-08-21T11:03:00.330" v="24516" actId="732"/>
        <pc:sldMkLst>
          <pc:docMk/>
          <pc:sldMk cId="468840561" sldId="548"/>
        </pc:sldMkLst>
        <pc:spChg chg="mod">
          <ac:chgData name="Andrew Green" userId="5c87a1a1-9dba-4e8d-80a3-ee66ced3ed9c" providerId="ADAL" clId="{FBE6101F-35E6-4305-8C31-056A731B0559}" dt="2022-08-21T10:57:05.065" v="24432" actId="27636"/>
          <ac:spMkLst>
            <pc:docMk/>
            <pc:sldMk cId="468840561" sldId="548"/>
            <ac:spMk id="2" creationId="{DB90D855-52F9-78B4-F378-A4694FDA852E}"/>
          </ac:spMkLst>
        </pc:spChg>
        <pc:spChg chg="mod">
          <ac:chgData name="Andrew Green" userId="5c87a1a1-9dba-4e8d-80a3-ee66ced3ed9c" providerId="ADAL" clId="{FBE6101F-35E6-4305-8C31-056A731B0559}" dt="2022-08-21T11:02:47.056" v="24514" actId="20577"/>
          <ac:spMkLst>
            <pc:docMk/>
            <pc:sldMk cId="468840561" sldId="548"/>
            <ac:spMk id="3" creationId="{84664790-33AF-5D92-03F3-579F60BEDB77}"/>
          </ac:spMkLst>
        </pc:spChg>
        <pc:picChg chg="add mod modCrop">
          <ac:chgData name="Andrew Green" userId="5c87a1a1-9dba-4e8d-80a3-ee66ced3ed9c" providerId="ADAL" clId="{FBE6101F-35E6-4305-8C31-056A731B0559}" dt="2022-08-21T11:03:00.330" v="24516" actId="732"/>
          <ac:picMkLst>
            <pc:docMk/>
            <pc:sldMk cId="468840561" sldId="548"/>
            <ac:picMk id="5" creationId="{33BCFBBE-9A45-8037-65E2-99D0E16263C5}"/>
          </ac:picMkLst>
        </pc:picChg>
        <pc:picChg chg="del">
          <ac:chgData name="Andrew Green" userId="5c87a1a1-9dba-4e8d-80a3-ee66ced3ed9c" providerId="ADAL" clId="{FBE6101F-35E6-4305-8C31-056A731B0559}" dt="2022-08-21T10:57:07.825" v="24433" actId="478"/>
          <ac:picMkLst>
            <pc:docMk/>
            <pc:sldMk cId="468840561" sldId="548"/>
            <ac:picMk id="6" creationId="{56AC063A-E817-5539-1571-C12BD2F117A8}"/>
          </ac:picMkLst>
        </pc:picChg>
      </pc:sldChg>
      <pc:sldChg chg="addSp delSp modSp add mod ord">
        <pc:chgData name="Andrew Green" userId="5c87a1a1-9dba-4e8d-80a3-ee66ced3ed9c" providerId="ADAL" clId="{FBE6101F-35E6-4305-8C31-056A731B0559}" dt="2022-08-21T11:05:19.565" v="24666" actId="1076"/>
        <pc:sldMkLst>
          <pc:docMk/>
          <pc:sldMk cId="4215728417" sldId="549"/>
        </pc:sldMkLst>
        <pc:spChg chg="mod">
          <ac:chgData name="Andrew Green" userId="5c87a1a1-9dba-4e8d-80a3-ee66ced3ed9c" providerId="ADAL" clId="{FBE6101F-35E6-4305-8C31-056A731B0559}" dt="2022-08-21T11:05:15.441" v="24665" actId="113"/>
          <ac:spMkLst>
            <pc:docMk/>
            <pc:sldMk cId="4215728417" sldId="549"/>
            <ac:spMk id="3" creationId="{84664790-33AF-5D92-03F3-579F60BEDB77}"/>
          </ac:spMkLst>
        </pc:spChg>
        <pc:picChg chg="add mod">
          <ac:chgData name="Andrew Green" userId="5c87a1a1-9dba-4e8d-80a3-ee66ced3ed9c" providerId="ADAL" clId="{FBE6101F-35E6-4305-8C31-056A731B0559}" dt="2022-08-21T11:05:19.565" v="24666" actId="1076"/>
          <ac:picMkLst>
            <pc:docMk/>
            <pc:sldMk cId="4215728417" sldId="549"/>
            <ac:picMk id="5" creationId="{F402C801-9A30-BAA0-17DD-796E77C7E38E}"/>
          </ac:picMkLst>
        </pc:picChg>
        <pc:picChg chg="add del">
          <ac:chgData name="Andrew Green" userId="5c87a1a1-9dba-4e8d-80a3-ee66ced3ed9c" providerId="ADAL" clId="{FBE6101F-35E6-4305-8C31-056A731B0559}" dt="2022-08-21T11:05:14.180" v="24664" actId="478"/>
          <ac:picMkLst>
            <pc:docMk/>
            <pc:sldMk cId="4215728417" sldId="549"/>
            <ac:picMk id="7" creationId="{4E44B077-E1C6-B931-C667-620ADF9964E5}"/>
          </ac:picMkLst>
        </pc:picChg>
        <pc:picChg chg="del">
          <ac:chgData name="Andrew Green" userId="5c87a1a1-9dba-4e8d-80a3-ee66ced3ed9c" providerId="ADAL" clId="{FBE6101F-35E6-4305-8C31-056A731B0559}" dt="2022-08-21T11:04:18.997" v="24520" actId="478"/>
          <ac:picMkLst>
            <pc:docMk/>
            <pc:sldMk cId="4215728417" sldId="549"/>
            <ac:picMk id="8" creationId="{599849EA-8CFA-CA31-7C29-5FEC62D10603}"/>
          </ac:picMkLst>
        </pc:picChg>
      </pc:sldChg>
      <pc:sldChg chg="addSp delSp modSp add mod ord">
        <pc:chgData name="Andrew Green" userId="5c87a1a1-9dba-4e8d-80a3-ee66ced3ed9c" providerId="ADAL" clId="{FBE6101F-35E6-4305-8C31-056A731B0559}" dt="2022-08-21T11:09:42.653" v="24999" actId="20577"/>
        <pc:sldMkLst>
          <pc:docMk/>
          <pc:sldMk cId="3745567526" sldId="550"/>
        </pc:sldMkLst>
        <pc:spChg chg="mod">
          <ac:chgData name="Andrew Green" userId="5c87a1a1-9dba-4e8d-80a3-ee66ced3ed9c" providerId="ADAL" clId="{FBE6101F-35E6-4305-8C31-056A731B0559}" dt="2022-08-21T11:09:42.653" v="24999" actId="20577"/>
          <ac:spMkLst>
            <pc:docMk/>
            <pc:sldMk cId="3745567526" sldId="550"/>
            <ac:spMk id="2" creationId="{DB90D855-52F9-78B4-F378-A4694FDA852E}"/>
          </ac:spMkLst>
        </pc:spChg>
        <pc:spChg chg="mod">
          <ac:chgData name="Andrew Green" userId="5c87a1a1-9dba-4e8d-80a3-ee66ced3ed9c" providerId="ADAL" clId="{FBE6101F-35E6-4305-8C31-056A731B0559}" dt="2022-08-21T11:08:01.323" v="24994" actId="20577"/>
          <ac:spMkLst>
            <pc:docMk/>
            <pc:sldMk cId="3745567526" sldId="550"/>
            <ac:spMk id="3" creationId="{84664790-33AF-5D92-03F3-579F60BEDB77}"/>
          </ac:spMkLst>
        </pc:spChg>
        <pc:picChg chg="del">
          <ac:chgData name="Andrew Green" userId="5c87a1a1-9dba-4e8d-80a3-ee66ced3ed9c" providerId="ADAL" clId="{FBE6101F-35E6-4305-8C31-056A731B0559}" dt="2022-08-21T11:06:09.593" v="24670" actId="478"/>
          <ac:picMkLst>
            <pc:docMk/>
            <pc:sldMk cId="3745567526" sldId="550"/>
            <ac:picMk id="5" creationId="{BF535721-2C3B-A289-9439-66D0DE1C0BD8}"/>
          </ac:picMkLst>
        </pc:picChg>
        <pc:picChg chg="add mod">
          <ac:chgData name="Andrew Green" userId="5c87a1a1-9dba-4e8d-80a3-ee66ced3ed9c" providerId="ADAL" clId="{FBE6101F-35E6-4305-8C31-056A731B0559}" dt="2022-08-21T11:08:05.970" v="24996" actId="1076"/>
          <ac:picMkLst>
            <pc:docMk/>
            <pc:sldMk cId="3745567526" sldId="550"/>
            <ac:picMk id="6" creationId="{1FF92EA6-5E69-596A-AFF3-9785DEFC2B2B}"/>
          </ac:picMkLst>
        </pc:picChg>
      </pc:sldChg>
      <pc:sldChg chg="addSp delSp modSp add mod ord modNotesTx">
        <pc:chgData name="Andrew Green" userId="5c87a1a1-9dba-4e8d-80a3-ee66ced3ed9c" providerId="ADAL" clId="{FBE6101F-35E6-4305-8C31-056A731B0559}" dt="2022-08-21T11:13:35.488" v="25441" actId="20577"/>
        <pc:sldMkLst>
          <pc:docMk/>
          <pc:sldMk cId="3690462455" sldId="551"/>
        </pc:sldMkLst>
        <pc:spChg chg="mod">
          <ac:chgData name="Andrew Green" userId="5c87a1a1-9dba-4e8d-80a3-ee66ced3ed9c" providerId="ADAL" clId="{FBE6101F-35E6-4305-8C31-056A731B0559}" dt="2022-08-21T11:13:35.488" v="25441" actId="20577"/>
          <ac:spMkLst>
            <pc:docMk/>
            <pc:sldMk cId="3690462455" sldId="551"/>
            <ac:spMk id="2" creationId="{DB90D855-52F9-78B4-F378-A4694FDA852E}"/>
          </ac:spMkLst>
        </pc:spChg>
        <pc:spChg chg="mod">
          <ac:chgData name="Andrew Green" userId="5c87a1a1-9dba-4e8d-80a3-ee66ced3ed9c" providerId="ADAL" clId="{FBE6101F-35E6-4305-8C31-056A731B0559}" dt="2022-08-21T11:10:40.773" v="25055" actId="20577"/>
          <ac:spMkLst>
            <pc:docMk/>
            <pc:sldMk cId="3690462455" sldId="551"/>
            <ac:spMk id="3" creationId="{84664790-33AF-5D92-03F3-579F60BEDB77}"/>
          </ac:spMkLst>
        </pc:spChg>
        <pc:picChg chg="del">
          <ac:chgData name="Andrew Green" userId="5c87a1a1-9dba-4e8d-80a3-ee66ced3ed9c" providerId="ADAL" clId="{FBE6101F-35E6-4305-8C31-056A731B0559}" dt="2022-08-21T11:10:25.309" v="25003" actId="478"/>
          <ac:picMkLst>
            <pc:docMk/>
            <pc:sldMk cId="3690462455" sldId="551"/>
            <ac:picMk id="5" creationId="{82832238-3694-F62B-DB85-702159E9C851}"/>
          </ac:picMkLst>
        </pc:picChg>
        <pc:picChg chg="add mod modCrop">
          <ac:chgData name="Andrew Green" userId="5c87a1a1-9dba-4e8d-80a3-ee66ced3ed9c" providerId="ADAL" clId="{FBE6101F-35E6-4305-8C31-056A731B0559}" dt="2022-08-21T11:10:50.830" v="25057" actId="1076"/>
          <ac:picMkLst>
            <pc:docMk/>
            <pc:sldMk cId="3690462455" sldId="551"/>
            <ac:picMk id="6" creationId="{B6EE6DA3-024C-B3FA-4880-E07060209162}"/>
          </ac:picMkLst>
        </pc:picChg>
      </pc:sldChg>
      <pc:sldChg chg="addSp delSp modSp add mod modNotesTx">
        <pc:chgData name="Andrew Green" userId="5c87a1a1-9dba-4e8d-80a3-ee66ced3ed9c" providerId="ADAL" clId="{FBE6101F-35E6-4305-8C31-056A731B0559}" dt="2022-08-21T11:17:25.477" v="26171" actId="20577"/>
        <pc:sldMkLst>
          <pc:docMk/>
          <pc:sldMk cId="805579412" sldId="552"/>
        </pc:sldMkLst>
        <pc:spChg chg="mod">
          <ac:chgData name="Andrew Green" userId="5c87a1a1-9dba-4e8d-80a3-ee66ced3ed9c" providerId="ADAL" clId="{FBE6101F-35E6-4305-8C31-056A731B0559}" dt="2022-08-21T11:13:41.062" v="25443" actId="20577"/>
          <ac:spMkLst>
            <pc:docMk/>
            <pc:sldMk cId="805579412" sldId="552"/>
            <ac:spMk id="2" creationId="{DB90D855-52F9-78B4-F378-A4694FDA852E}"/>
          </ac:spMkLst>
        </pc:spChg>
        <pc:spChg chg="mod">
          <ac:chgData name="Andrew Green" userId="5c87a1a1-9dba-4e8d-80a3-ee66ced3ed9c" providerId="ADAL" clId="{FBE6101F-35E6-4305-8C31-056A731B0559}" dt="2022-08-21T11:14:31.313" v="25571" actId="20577"/>
          <ac:spMkLst>
            <pc:docMk/>
            <pc:sldMk cId="805579412" sldId="552"/>
            <ac:spMk id="3" creationId="{84664790-33AF-5D92-03F3-579F60BEDB77}"/>
          </ac:spMkLst>
        </pc:spChg>
        <pc:picChg chg="add mod modCrop">
          <ac:chgData name="Andrew Green" userId="5c87a1a1-9dba-4e8d-80a3-ee66ced3ed9c" providerId="ADAL" clId="{FBE6101F-35E6-4305-8C31-056A731B0559}" dt="2022-08-21T11:14:35.110" v="25572" actId="1076"/>
          <ac:picMkLst>
            <pc:docMk/>
            <pc:sldMk cId="805579412" sldId="552"/>
            <ac:picMk id="5" creationId="{BE2D206E-1CB2-515A-18E1-CCA0F28DE515}"/>
          </ac:picMkLst>
        </pc:picChg>
        <pc:picChg chg="del">
          <ac:chgData name="Andrew Green" userId="5c87a1a1-9dba-4e8d-80a3-ee66ced3ed9c" providerId="ADAL" clId="{FBE6101F-35E6-4305-8C31-056A731B0559}" dt="2022-08-21T11:13:51.568" v="25471" actId="478"/>
          <ac:picMkLst>
            <pc:docMk/>
            <pc:sldMk cId="805579412" sldId="552"/>
            <ac:picMk id="6" creationId="{B6EE6DA3-024C-B3FA-4880-E07060209162}"/>
          </ac:picMkLst>
        </pc:picChg>
      </pc:sldChg>
      <pc:sldChg chg="addSp delSp modSp add mod modNotesTx">
        <pc:chgData name="Andrew Green" userId="5c87a1a1-9dba-4e8d-80a3-ee66ced3ed9c" providerId="ADAL" clId="{FBE6101F-35E6-4305-8C31-056A731B0559}" dt="2022-08-21T11:23:22.178" v="26979" actId="20577"/>
        <pc:sldMkLst>
          <pc:docMk/>
          <pc:sldMk cId="3288914389" sldId="553"/>
        </pc:sldMkLst>
        <pc:spChg chg="mod">
          <ac:chgData name="Andrew Green" userId="5c87a1a1-9dba-4e8d-80a3-ee66ced3ed9c" providerId="ADAL" clId="{FBE6101F-35E6-4305-8C31-056A731B0559}" dt="2022-08-21T11:18:32.805" v="26194" actId="20577"/>
          <ac:spMkLst>
            <pc:docMk/>
            <pc:sldMk cId="3288914389" sldId="553"/>
            <ac:spMk id="3" creationId="{84664790-33AF-5D92-03F3-579F60BEDB77}"/>
          </ac:spMkLst>
        </pc:spChg>
        <pc:picChg chg="del">
          <ac:chgData name="Andrew Green" userId="5c87a1a1-9dba-4e8d-80a3-ee66ced3ed9c" providerId="ADAL" clId="{FBE6101F-35E6-4305-8C31-056A731B0559}" dt="2022-08-21T11:17:59.853" v="26173" actId="478"/>
          <ac:picMkLst>
            <pc:docMk/>
            <pc:sldMk cId="3288914389" sldId="553"/>
            <ac:picMk id="5" creationId="{BE2D206E-1CB2-515A-18E1-CCA0F28DE515}"/>
          </ac:picMkLst>
        </pc:picChg>
        <pc:picChg chg="add mod modCrop">
          <ac:chgData name="Andrew Green" userId="5c87a1a1-9dba-4e8d-80a3-ee66ced3ed9c" providerId="ADAL" clId="{FBE6101F-35E6-4305-8C31-056A731B0559}" dt="2022-08-21T11:18:10.804" v="26179" actId="1076"/>
          <ac:picMkLst>
            <pc:docMk/>
            <pc:sldMk cId="3288914389" sldId="553"/>
            <ac:picMk id="6" creationId="{7C7DA240-0CAF-F95E-8D27-9DCC759C25D1}"/>
          </ac:picMkLst>
        </pc:picChg>
      </pc:sldChg>
      <pc:sldChg chg="addSp delSp modSp add mod modNotesTx">
        <pc:chgData name="Andrew Green" userId="5c87a1a1-9dba-4e8d-80a3-ee66ced3ed9c" providerId="ADAL" clId="{FBE6101F-35E6-4305-8C31-056A731B0559}" dt="2022-08-21T11:50:50.544" v="28317" actId="20577"/>
        <pc:sldMkLst>
          <pc:docMk/>
          <pc:sldMk cId="339309138" sldId="554"/>
        </pc:sldMkLst>
        <pc:spChg chg="mod">
          <ac:chgData name="Andrew Green" userId="5c87a1a1-9dba-4e8d-80a3-ee66ced3ed9c" providerId="ADAL" clId="{FBE6101F-35E6-4305-8C31-056A731B0559}" dt="2022-08-21T11:33:29.965" v="26994" actId="20577"/>
          <ac:spMkLst>
            <pc:docMk/>
            <pc:sldMk cId="339309138" sldId="554"/>
            <ac:spMk id="2" creationId="{DB90D855-52F9-78B4-F378-A4694FDA852E}"/>
          </ac:spMkLst>
        </pc:spChg>
        <pc:spChg chg="mod">
          <ac:chgData name="Andrew Green" userId="5c87a1a1-9dba-4e8d-80a3-ee66ced3ed9c" providerId="ADAL" clId="{FBE6101F-35E6-4305-8C31-056A731B0559}" dt="2022-08-21T11:34:05.389" v="27039" actId="20577"/>
          <ac:spMkLst>
            <pc:docMk/>
            <pc:sldMk cId="339309138" sldId="554"/>
            <ac:spMk id="3" creationId="{84664790-33AF-5D92-03F3-579F60BEDB77}"/>
          </ac:spMkLst>
        </pc:spChg>
        <pc:picChg chg="add mod modCrop">
          <ac:chgData name="Andrew Green" userId="5c87a1a1-9dba-4e8d-80a3-ee66ced3ed9c" providerId="ADAL" clId="{FBE6101F-35E6-4305-8C31-056A731B0559}" dt="2022-08-21T11:33:49.307" v="27003" actId="1076"/>
          <ac:picMkLst>
            <pc:docMk/>
            <pc:sldMk cId="339309138" sldId="554"/>
            <ac:picMk id="5" creationId="{EEF8267E-FFF6-AFC0-C328-8A7F7417074C}"/>
          </ac:picMkLst>
        </pc:picChg>
        <pc:picChg chg="del">
          <ac:chgData name="Andrew Green" userId="5c87a1a1-9dba-4e8d-80a3-ee66ced3ed9c" providerId="ADAL" clId="{FBE6101F-35E6-4305-8C31-056A731B0559}" dt="2022-08-21T11:33:33.368" v="26995" actId="478"/>
          <ac:picMkLst>
            <pc:docMk/>
            <pc:sldMk cId="339309138" sldId="554"/>
            <ac:picMk id="6" creationId="{7C7DA240-0CAF-F95E-8D27-9DCC759C25D1}"/>
          </ac:picMkLst>
        </pc:picChg>
      </pc:sldChg>
      <pc:sldChg chg="addSp delSp modSp add mod modNotesTx">
        <pc:chgData name="Andrew Green" userId="5c87a1a1-9dba-4e8d-80a3-ee66ced3ed9c" providerId="ADAL" clId="{FBE6101F-35E6-4305-8C31-056A731B0559}" dt="2022-08-21T11:55:49.834" v="28794" actId="20577"/>
        <pc:sldMkLst>
          <pc:docMk/>
          <pc:sldMk cId="3653140757" sldId="555"/>
        </pc:sldMkLst>
        <pc:spChg chg="mod">
          <ac:chgData name="Andrew Green" userId="5c87a1a1-9dba-4e8d-80a3-ee66ced3ed9c" providerId="ADAL" clId="{FBE6101F-35E6-4305-8C31-056A731B0559}" dt="2022-08-21T11:52:07.438" v="28332" actId="20577"/>
          <ac:spMkLst>
            <pc:docMk/>
            <pc:sldMk cId="3653140757" sldId="555"/>
            <ac:spMk id="2" creationId="{DB90D855-52F9-78B4-F378-A4694FDA852E}"/>
          </ac:spMkLst>
        </pc:spChg>
        <pc:spChg chg="mod">
          <ac:chgData name="Andrew Green" userId="5c87a1a1-9dba-4e8d-80a3-ee66ced3ed9c" providerId="ADAL" clId="{FBE6101F-35E6-4305-8C31-056A731B0559}" dt="2022-08-21T11:52:24.448" v="28381" actId="20577"/>
          <ac:spMkLst>
            <pc:docMk/>
            <pc:sldMk cId="3653140757" sldId="555"/>
            <ac:spMk id="3" creationId="{84664790-33AF-5D92-03F3-579F60BEDB77}"/>
          </ac:spMkLst>
        </pc:spChg>
        <pc:picChg chg="del">
          <ac:chgData name="Andrew Green" userId="5c87a1a1-9dba-4e8d-80a3-ee66ced3ed9c" providerId="ADAL" clId="{FBE6101F-35E6-4305-8C31-056A731B0559}" dt="2022-08-21T11:51:53.457" v="28319" actId="478"/>
          <ac:picMkLst>
            <pc:docMk/>
            <pc:sldMk cId="3653140757" sldId="555"/>
            <ac:picMk id="5" creationId="{EEF8267E-FFF6-AFC0-C328-8A7F7417074C}"/>
          </ac:picMkLst>
        </pc:picChg>
        <pc:picChg chg="add mod">
          <ac:chgData name="Andrew Green" userId="5c87a1a1-9dba-4e8d-80a3-ee66ced3ed9c" providerId="ADAL" clId="{FBE6101F-35E6-4305-8C31-056A731B0559}" dt="2022-08-21T11:51:59.889" v="28323" actId="1076"/>
          <ac:picMkLst>
            <pc:docMk/>
            <pc:sldMk cId="3653140757" sldId="555"/>
            <ac:picMk id="6" creationId="{E7425F99-E3C9-A092-F271-6FA0CA33F406}"/>
          </ac:picMkLst>
        </pc:picChg>
      </pc:sldChg>
      <pc:sldChg chg="addSp delSp modSp add mod modNotesTx">
        <pc:chgData name="Andrew Green" userId="5c87a1a1-9dba-4e8d-80a3-ee66ced3ed9c" providerId="ADAL" clId="{FBE6101F-35E6-4305-8C31-056A731B0559}" dt="2022-08-21T11:57:50.710" v="29074" actId="20577"/>
        <pc:sldMkLst>
          <pc:docMk/>
          <pc:sldMk cId="1988156567" sldId="556"/>
        </pc:sldMkLst>
        <pc:spChg chg="mod">
          <ac:chgData name="Andrew Green" userId="5c87a1a1-9dba-4e8d-80a3-ee66ced3ed9c" providerId="ADAL" clId="{FBE6101F-35E6-4305-8C31-056A731B0559}" dt="2022-08-21T11:56:48.662" v="28856" actId="20577"/>
          <ac:spMkLst>
            <pc:docMk/>
            <pc:sldMk cId="1988156567" sldId="556"/>
            <ac:spMk id="3" creationId="{84664790-33AF-5D92-03F3-579F60BEDB77}"/>
          </ac:spMkLst>
        </pc:spChg>
        <pc:picChg chg="add mod modCrop">
          <ac:chgData name="Andrew Green" userId="5c87a1a1-9dba-4e8d-80a3-ee66ced3ed9c" providerId="ADAL" clId="{FBE6101F-35E6-4305-8C31-056A731B0559}" dt="2022-08-21T11:56:31.547" v="28799" actId="732"/>
          <ac:picMkLst>
            <pc:docMk/>
            <pc:sldMk cId="1988156567" sldId="556"/>
            <ac:picMk id="5" creationId="{3B99211C-869B-EF47-7899-BC491529C25E}"/>
          </ac:picMkLst>
        </pc:picChg>
        <pc:picChg chg="del">
          <ac:chgData name="Andrew Green" userId="5c87a1a1-9dba-4e8d-80a3-ee66ced3ed9c" providerId="ADAL" clId="{FBE6101F-35E6-4305-8C31-056A731B0559}" dt="2022-08-21T11:56:25.265" v="28796" actId="478"/>
          <ac:picMkLst>
            <pc:docMk/>
            <pc:sldMk cId="1988156567" sldId="556"/>
            <ac:picMk id="6" creationId="{E7425F99-E3C9-A092-F271-6FA0CA33F406}"/>
          </ac:picMkLst>
        </pc:picChg>
      </pc:sldChg>
      <pc:sldChg chg="addSp delSp modSp add mod modNotesTx">
        <pc:chgData name="Andrew Green" userId="5c87a1a1-9dba-4e8d-80a3-ee66ced3ed9c" providerId="ADAL" clId="{FBE6101F-35E6-4305-8C31-056A731B0559}" dt="2022-08-21T12:01:36.521" v="29720" actId="20577"/>
        <pc:sldMkLst>
          <pc:docMk/>
          <pc:sldMk cId="760078806" sldId="557"/>
        </pc:sldMkLst>
        <pc:spChg chg="mod">
          <ac:chgData name="Andrew Green" userId="5c87a1a1-9dba-4e8d-80a3-ee66ced3ed9c" providerId="ADAL" clId="{FBE6101F-35E6-4305-8C31-056A731B0559}" dt="2022-08-21T11:58:53.718" v="29126" actId="20577"/>
          <ac:spMkLst>
            <pc:docMk/>
            <pc:sldMk cId="760078806" sldId="557"/>
            <ac:spMk id="3" creationId="{84664790-33AF-5D92-03F3-579F60BEDB77}"/>
          </ac:spMkLst>
        </pc:spChg>
        <pc:picChg chg="del">
          <ac:chgData name="Andrew Green" userId="5c87a1a1-9dba-4e8d-80a3-ee66ced3ed9c" providerId="ADAL" clId="{FBE6101F-35E6-4305-8C31-056A731B0559}" dt="2022-08-21T11:58:34.502" v="29076" actId="478"/>
          <ac:picMkLst>
            <pc:docMk/>
            <pc:sldMk cId="760078806" sldId="557"/>
            <ac:picMk id="5" creationId="{3B99211C-869B-EF47-7899-BC491529C25E}"/>
          </ac:picMkLst>
        </pc:picChg>
        <pc:picChg chg="add mod modCrop">
          <ac:chgData name="Andrew Green" userId="5c87a1a1-9dba-4e8d-80a3-ee66ced3ed9c" providerId="ADAL" clId="{FBE6101F-35E6-4305-8C31-056A731B0559}" dt="2022-08-21T11:58:46.236" v="29081" actId="1076"/>
          <ac:picMkLst>
            <pc:docMk/>
            <pc:sldMk cId="760078806" sldId="557"/>
            <ac:picMk id="6" creationId="{1EB6331C-C5EC-3C78-0AA0-CDD09C702C3F}"/>
          </ac:picMkLst>
        </pc:picChg>
      </pc:sldChg>
      <pc:sldChg chg="addSp delSp modSp add mod modNotesTx">
        <pc:chgData name="Andrew Green" userId="5c87a1a1-9dba-4e8d-80a3-ee66ced3ed9c" providerId="ADAL" clId="{FBE6101F-35E6-4305-8C31-056A731B0559}" dt="2022-08-21T12:05:34.451" v="30098" actId="20577"/>
        <pc:sldMkLst>
          <pc:docMk/>
          <pc:sldMk cId="4276308965" sldId="558"/>
        </pc:sldMkLst>
        <pc:spChg chg="mod">
          <ac:chgData name="Andrew Green" userId="5c87a1a1-9dba-4e8d-80a3-ee66ced3ed9c" providerId="ADAL" clId="{FBE6101F-35E6-4305-8C31-056A731B0559}" dt="2022-08-21T12:02:32.242" v="29784" actId="20577"/>
          <ac:spMkLst>
            <pc:docMk/>
            <pc:sldMk cId="4276308965" sldId="558"/>
            <ac:spMk id="3" creationId="{84664790-33AF-5D92-03F3-579F60BEDB77}"/>
          </ac:spMkLst>
        </pc:spChg>
        <pc:picChg chg="add mod">
          <ac:chgData name="Andrew Green" userId="5c87a1a1-9dba-4e8d-80a3-ee66ced3ed9c" providerId="ADAL" clId="{FBE6101F-35E6-4305-8C31-056A731B0559}" dt="2022-08-21T12:02:17.777" v="29726" actId="1076"/>
          <ac:picMkLst>
            <pc:docMk/>
            <pc:sldMk cId="4276308965" sldId="558"/>
            <ac:picMk id="5" creationId="{41BA5005-8591-D5A3-B74E-7A92F02E5B4D}"/>
          </ac:picMkLst>
        </pc:picChg>
        <pc:picChg chg="del">
          <ac:chgData name="Andrew Green" userId="5c87a1a1-9dba-4e8d-80a3-ee66ced3ed9c" providerId="ADAL" clId="{FBE6101F-35E6-4305-8C31-056A731B0559}" dt="2022-08-21T12:02:09.555" v="29722" actId="478"/>
          <ac:picMkLst>
            <pc:docMk/>
            <pc:sldMk cId="4276308965" sldId="558"/>
            <ac:picMk id="6" creationId="{1EB6331C-C5EC-3C78-0AA0-CDD09C702C3F}"/>
          </ac:picMkLst>
        </pc:picChg>
      </pc:sldChg>
      <pc:sldChg chg="addSp delSp modSp add mod modNotesTx">
        <pc:chgData name="Andrew Green" userId="5c87a1a1-9dba-4e8d-80a3-ee66ced3ed9c" providerId="ADAL" clId="{FBE6101F-35E6-4305-8C31-056A731B0559}" dt="2022-08-21T12:13:14.470" v="31474" actId="20577"/>
        <pc:sldMkLst>
          <pc:docMk/>
          <pc:sldMk cId="61325864" sldId="559"/>
        </pc:sldMkLst>
        <pc:spChg chg="mod">
          <ac:chgData name="Andrew Green" userId="5c87a1a1-9dba-4e8d-80a3-ee66ced3ed9c" providerId="ADAL" clId="{FBE6101F-35E6-4305-8C31-056A731B0559}" dt="2022-08-21T12:07:23.342" v="30134" actId="20577"/>
          <ac:spMkLst>
            <pc:docMk/>
            <pc:sldMk cId="61325864" sldId="559"/>
            <ac:spMk id="3" creationId="{84664790-33AF-5D92-03F3-579F60BEDB77}"/>
          </ac:spMkLst>
        </pc:spChg>
        <pc:picChg chg="del mod">
          <ac:chgData name="Andrew Green" userId="5c87a1a1-9dba-4e8d-80a3-ee66ced3ed9c" providerId="ADAL" clId="{FBE6101F-35E6-4305-8C31-056A731B0559}" dt="2022-08-21T12:06:59.379" v="30101" actId="478"/>
          <ac:picMkLst>
            <pc:docMk/>
            <pc:sldMk cId="61325864" sldId="559"/>
            <ac:picMk id="5" creationId="{41BA5005-8591-D5A3-B74E-7A92F02E5B4D}"/>
          </ac:picMkLst>
        </pc:picChg>
        <pc:picChg chg="add mod">
          <ac:chgData name="Andrew Green" userId="5c87a1a1-9dba-4e8d-80a3-ee66ced3ed9c" providerId="ADAL" clId="{FBE6101F-35E6-4305-8C31-056A731B0559}" dt="2022-08-21T12:07:10.880" v="30107" actId="1076"/>
          <ac:picMkLst>
            <pc:docMk/>
            <pc:sldMk cId="61325864" sldId="559"/>
            <ac:picMk id="6" creationId="{E4AB6A67-9D79-44FC-28EF-F4710EB75B73}"/>
          </ac:picMkLst>
        </pc:picChg>
      </pc:sldChg>
      <pc:sldChg chg="addSp delSp modSp add mod modNotesTx">
        <pc:chgData name="Andrew Green" userId="5c87a1a1-9dba-4e8d-80a3-ee66ced3ed9c" providerId="ADAL" clId="{FBE6101F-35E6-4305-8C31-056A731B0559}" dt="2022-08-28T10:03:47.781" v="32403" actId="20577"/>
        <pc:sldMkLst>
          <pc:docMk/>
          <pc:sldMk cId="3359098624" sldId="560"/>
        </pc:sldMkLst>
        <pc:spChg chg="mod">
          <ac:chgData name="Andrew Green" userId="5c87a1a1-9dba-4e8d-80a3-ee66ced3ed9c" providerId="ADAL" clId="{FBE6101F-35E6-4305-8C31-056A731B0559}" dt="2022-08-28T09:59:18.527" v="31494" actId="20577"/>
          <ac:spMkLst>
            <pc:docMk/>
            <pc:sldMk cId="3359098624" sldId="560"/>
            <ac:spMk id="3" creationId="{84664790-33AF-5D92-03F3-579F60BEDB77}"/>
          </ac:spMkLst>
        </pc:spChg>
        <pc:picChg chg="add mod">
          <ac:chgData name="Andrew Green" userId="5c87a1a1-9dba-4e8d-80a3-ee66ced3ed9c" providerId="ADAL" clId="{FBE6101F-35E6-4305-8C31-056A731B0559}" dt="2022-08-28T09:59:26.807" v="31496" actId="1076"/>
          <ac:picMkLst>
            <pc:docMk/>
            <pc:sldMk cId="3359098624" sldId="560"/>
            <ac:picMk id="5" creationId="{19D54322-1A20-A78A-7A40-4434FFC17BDD}"/>
          </ac:picMkLst>
        </pc:picChg>
        <pc:picChg chg="del">
          <ac:chgData name="Andrew Green" userId="5c87a1a1-9dba-4e8d-80a3-ee66ced3ed9c" providerId="ADAL" clId="{FBE6101F-35E6-4305-8C31-056A731B0559}" dt="2022-08-28T09:58:44.798" v="31476" actId="478"/>
          <ac:picMkLst>
            <pc:docMk/>
            <pc:sldMk cId="3359098624" sldId="560"/>
            <ac:picMk id="6" creationId="{E4AB6A67-9D79-44FC-28EF-F4710EB75B73}"/>
          </ac:picMkLst>
        </pc:picChg>
      </pc:sldChg>
      <pc:sldChg chg="addSp delSp modSp add mod modNotesTx">
        <pc:chgData name="Andrew Green" userId="5c87a1a1-9dba-4e8d-80a3-ee66ced3ed9c" providerId="ADAL" clId="{FBE6101F-35E6-4305-8C31-056A731B0559}" dt="2022-08-28T10:27:05.003" v="33179" actId="20577"/>
        <pc:sldMkLst>
          <pc:docMk/>
          <pc:sldMk cId="397213240" sldId="561"/>
        </pc:sldMkLst>
        <pc:spChg chg="mod">
          <ac:chgData name="Andrew Green" userId="5c87a1a1-9dba-4e8d-80a3-ee66ced3ed9c" providerId="ADAL" clId="{FBE6101F-35E6-4305-8C31-056A731B0559}" dt="2022-08-28T10:09:31.816" v="32430" actId="20577"/>
          <ac:spMkLst>
            <pc:docMk/>
            <pc:sldMk cId="397213240" sldId="561"/>
            <ac:spMk id="3" creationId="{84664790-33AF-5D92-03F3-579F60BEDB77}"/>
          </ac:spMkLst>
        </pc:spChg>
        <pc:picChg chg="del">
          <ac:chgData name="Andrew Green" userId="5c87a1a1-9dba-4e8d-80a3-ee66ced3ed9c" providerId="ADAL" clId="{FBE6101F-35E6-4305-8C31-056A731B0559}" dt="2022-08-28T10:09:59.725" v="32431" actId="478"/>
          <ac:picMkLst>
            <pc:docMk/>
            <pc:sldMk cId="397213240" sldId="561"/>
            <ac:picMk id="5" creationId="{19D54322-1A20-A78A-7A40-4434FFC17BDD}"/>
          </ac:picMkLst>
        </pc:picChg>
        <pc:picChg chg="add del mod modCrop">
          <ac:chgData name="Andrew Green" userId="5c87a1a1-9dba-4e8d-80a3-ee66ced3ed9c" providerId="ADAL" clId="{FBE6101F-35E6-4305-8C31-056A731B0559}" dt="2022-08-28T10:26:19.747" v="33071" actId="478"/>
          <ac:picMkLst>
            <pc:docMk/>
            <pc:sldMk cId="397213240" sldId="561"/>
            <ac:picMk id="6" creationId="{2B074EFE-F4AA-639F-D654-E085B3E93476}"/>
          </ac:picMkLst>
        </pc:picChg>
        <pc:picChg chg="add mod modCrop">
          <ac:chgData name="Andrew Green" userId="5c87a1a1-9dba-4e8d-80a3-ee66ced3ed9c" providerId="ADAL" clId="{FBE6101F-35E6-4305-8C31-056A731B0559}" dt="2022-08-28T10:26:39.898" v="33079" actId="1076"/>
          <ac:picMkLst>
            <pc:docMk/>
            <pc:sldMk cId="397213240" sldId="561"/>
            <ac:picMk id="8" creationId="{5D1C9394-7B5A-3E2E-EF59-F410B0C60B7D}"/>
          </ac:picMkLst>
        </pc:picChg>
      </pc:sldChg>
      <pc:sldChg chg="addSp delSp modSp add mod modNotesTx">
        <pc:chgData name="Andrew Green" userId="5c87a1a1-9dba-4e8d-80a3-ee66ced3ed9c" providerId="ADAL" clId="{FBE6101F-35E6-4305-8C31-056A731B0559}" dt="2022-08-28T10:31:37.245" v="34113" actId="20577"/>
        <pc:sldMkLst>
          <pc:docMk/>
          <pc:sldMk cId="2598221521" sldId="562"/>
        </pc:sldMkLst>
        <pc:spChg chg="mod">
          <ac:chgData name="Andrew Green" userId="5c87a1a1-9dba-4e8d-80a3-ee66ced3ed9c" providerId="ADAL" clId="{FBE6101F-35E6-4305-8C31-056A731B0559}" dt="2022-08-28T10:28:32.059" v="33265" actId="20577"/>
          <ac:spMkLst>
            <pc:docMk/>
            <pc:sldMk cId="2598221521" sldId="562"/>
            <ac:spMk id="3" creationId="{84664790-33AF-5D92-03F3-579F60BEDB77}"/>
          </ac:spMkLst>
        </pc:spChg>
        <pc:picChg chg="add mod modCrop">
          <ac:chgData name="Andrew Green" userId="5c87a1a1-9dba-4e8d-80a3-ee66ced3ed9c" providerId="ADAL" clId="{FBE6101F-35E6-4305-8C31-056A731B0559}" dt="2022-08-28T10:28:02.332" v="33184" actId="1076"/>
          <ac:picMkLst>
            <pc:docMk/>
            <pc:sldMk cId="2598221521" sldId="562"/>
            <ac:picMk id="5" creationId="{9E1777DE-9FB2-C168-884E-F6BF4D764E42}"/>
          </ac:picMkLst>
        </pc:picChg>
        <pc:picChg chg="del">
          <ac:chgData name="Andrew Green" userId="5c87a1a1-9dba-4e8d-80a3-ee66ced3ed9c" providerId="ADAL" clId="{FBE6101F-35E6-4305-8C31-056A731B0559}" dt="2022-08-28T10:24:57.411" v="33070" actId="478"/>
          <ac:picMkLst>
            <pc:docMk/>
            <pc:sldMk cId="2598221521" sldId="562"/>
            <ac:picMk id="6" creationId="{2B074EFE-F4AA-639F-D654-E085B3E93476}"/>
          </ac:picMkLst>
        </pc:picChg>
      </pc:sldChg>
      <pc:sldChg chg="addSp modSp new mod">
        <pc:chgData name="Andrew Green" userId="5c87a1a1-9dba-4e8d-80a3-ee66ced3ed9c" providerId="ADAL" clId="{FBE6101F-35E6-4305-8C31-056A731B0559}" dt="2022-08-28T10:38:52.276" v="34307" actId="14861"/>
        <pc:sldMkLst>
          <pc:docMk/>
          <pc:sldMk cId="265067937" sldId="563"/>
        </pc:sldMkLst>
        <pc:spChg chg="mod">
          <ac:chgData name="Andrew Green" userId="5c87a1a1-9dba-4e8d-80a3-ee66ced3ed9c" providerId="ADAL" clId="{FBE6101F-35E6-4305-8C31-056A731B0559}" dt="2022-08-28T10:34:52.934" v="34140" actId="20577"/>
          <ac:spMkLst>
            <pc:docMk/>
            <pc:sldMk cId="265067937" sldId="563"/>
            <ac:spMk id="2" creationId="{E8956FFF-2DF2-CBB9-A0D5-F8244A8DA23E}"/>
          </ac:spMkLst>
        </pc:spChg>
        <pc:spChg chg="mod">
          <ac:chgData name="Andrew Green" userId="5c87a1a1-9dba-4e8d-80a3-ee66ced3ed9c" providerId="ADAL" clId="{FBE6101F-35E6-4305-8C31-056A731B0559}" dt="2022-08-28T10:35:48.966" v="34293" actId="113"/>
          <ac:spMkLst>
            <pc:docMk/>
            <pc:sldMk cId="265067937" sldId="563"/>
            <ac:spMk id="3" creationId="{4E8A0E81-1035-D9A5-7D4F-3380B4D8B264}"/>
          </ac:spMkLst>
        </pc:spChg>
        <pc:picChg chg="add mod">
          <ac:chgData name="Andrew Green" userId="5c87a1a1-9dba-4e8d-80a3-ee66ced3ed9c" providerId="ADAL" clId="{FBE6101F-35E6-4305-8C31-056A731B0559}" dt="2022-08-28T10:38:52.276" v="34307" actId="14861"/>
          <ac:picMkLst>
            <pc:docMk/>
            <pc:sldMk cId="265067937" sldId="563"/>
            <ac:picMk id="5" creationId="{59E62D2A-2EDF-6AA0-35E0-6AA90612A367}"/>
          </ac:picMkLst>
        </pc:picChg>
      </pc:sldChg>
      <pc:sldChg chg="addSp delSp modSp add mod">
        <pc:chgData name="Andrew Green" userId="5c87a1a1-9dba-4e8d-80a3-ee66ced3ed9c" providerId="ADAL" clId="{FBE6101F-35E6-4305-8C31-056A731B0559}" dt="2022-08-28T10:43:01.009" v="34596" actId="255"/>
        <pc:sldMkLst>
          <pc:docMk/>
          <pc:sldMk cId="4224948737" sldId="564"/>
        </pc:sldMkLst>
        <pc:spChg chg="mod">
          <ac:chgData name="Andrew Green" userId="5c87a1a1-9dba-4e8d-80a3-ee66ced3ed9c" providerId="ADAL" clId="{FBE6101F-35E6-4305-8C31-056A731B0559}" dt="2022-08-28T10:40:24.828" v="34347" actId="20577"/>
          <ac:spMkLst>
            <pc:docMk/>
            <pc:sldMk cId="4224948737" sldId="564"/>
            <ac:spMk id="2" creationId="{E8956FFF-2DF2-CBB9-A0D5-F8244A8DA23E}"/>
          </ac:spMkLst>
        </pc:spChg>
        <pc:spChg chg="mod">
          <ac:chgData name="Andrew Green" userId="5c87a1a1-9dba-4e8d-80a3-ee66ced3ed9c" providerId="ADAL" clId="{FBE6101F-35E6-4305-8C31-056A731B0559}" dt="2022-08-28T10:43:01.009" v="34596" actId="255"/>
          <ac:spMkLst>
            <pc:docMk/>
            <pc:sldMk cId="4224948737" sldId="564"/>
            <ac:spMk id="3" creationId="{4E8A0E81-1035-D9A5-7D4F-3380B4D8B264}"/>
          </ac:spMkLst>
        </pc:spChg>
        <pc:picChg chg="del">
          <ac:chgData name="Andrew Green" userId="5c87a1a1-9dba-4e8d-80a3-ee66ced3ed9c" providerId="ADAL" clId="{FBE6101F-35E6-4305-8C31-056A731B0559}" dt="2022-08-28T10:40:53.467" v="34405" actId="478"/>
          <ac:picMkLst>
            <pc:docMk/>
            <pc:sldMk cId="4224948737" sldId="564"/>
            <ac:picMk id="5" creationId="{59E62D2A-2EDF-6AA0-35E0-6AA90612A367}"/>
          </ac:picMkLst>
        </pc:picChg>
        <pc:picChg chg="add del mod">
          <ac:chgData name="Andrew Green" userId="5c87a1a1-9dba-4e8d-80a3-ee66ced3ed9c" providerId="ADAL" clId="{FBE6101F-35E6-4305-8C31-056A731B0559}" dt="2022-08-28T10:41:52.538" v="34478" actId="478"/>
          <ac:picMkLst>
            <pc:docMk/>
            <pc:sldMk cId="4224948737" sldId="564"/>
            <ac:picMk id="6" creationId="{FB1EBCCE-885B-8856-C3C5-3DCC84BE8177}"/>
          </ac:picMkLst>
        </pc:picChg>
        <pc:picChg chg="add mod">
          <ac:chgData name="Andrew Green" userId="5c87a1a1-9dba-4e8d-80a3-ee66ced3ed9c" providerId="ADAL" clId="{FBE6101F-35E6-4305-8C31-056A731B0559}" dt="2022-08-28T10:42:32.227" v="34570" actId="1076"/>
          <ac:picMkLst>
            <pc:docMk/>
            <pc:sldMk cId="4224948737" sldId="564"/>
            <ac:picMk id="8" creationId="{AD27D0CA-47A3-AFF6-5B68-E23D01325E22}"/>
          </ac:picMkLst>
        </pc:picChg>
      </pc:sldChg>
      <pc:sldChg chg="modSp add mod">
        <pc:chgData name="Andrew Green" userId="5c87a1a1-9dba-4e8d-80a3-ee66ced3ed9c" providerId="ADAL" clId="{FBE6101F-35E6-4305-8C31-056A731B0559}" dt="2022-08-28T10:45:21.713" v="34659" actId="20577"/>
        <pc:sldMkLst>
          <pc:docMk/>
          <pc:sldMk cId="128671313" sldId="565"/>
        </pc:sldMkLst>
        <pc:spChg chg="mod">
          <ac:chgData name="Andrew Green" userId="5c87a1a1-9dba-4e8d-80a3-ee66ced3ed9c" providerId="ADAL" clId="{FBE6101F-35E6-4305-8C31-056A731B0559}" dt="2022-08-28T10:45:21.713" v="34659" actId="20577"/>
          <ac:spMkLst>
            <pc:docMk/>
            <pc:sldMk cId="128671313" sldId="565"/>
            <ac:spMk id="3" creationId="{4E8A0E81-1035-D9A5-7D4F-3380B4D8B264}"/>
          </ac:spMkLst>
        </pc:spChg>
      </pc:sldChg>
      <pc:sldChg chg="addSp delSp modSp add mod modNotesTx">
        <pc:chgData name="Andrew Green" userId="5c87a1a1-9dba-4e8d-80a3-ee66ced3ed9c" providerId="ADAL" clId="{FBE6101F-35E6-4305-8C31-056A731B0559}" dt="2022-08-28T12:02:45.558" v="41671" actId="113"/>
        <pc:sldMkLst>
          <pc:docMk/>
          <pc:sldMk cId="204203146" sldId="566"/>
        </pc:sldMkLst>
        <pc:spChg chg="mod">
          <ac:chgData name="Andrew Green" userId="5c87a1a1-9dba-4e8d-80a3-ee66ced3ed9c" providerId="ADAL" clId="{FBE6101F-35E6-4305-8C31-056A731B0559}" dt="2022-08-28T10:45:27.174" v="34661" actId="20577"/>
          <ac:spMkLst>
            <pc:docMk/>
            <pc:sldMk cId="204203146" sldId="566"/>
            <ac:spMk id="3" creationId="{4E8A0E81-1035-D9A5-7D4F-3380B4D8B264}"/>
          </ac:spMkLst>
        </pc:spChg>
        <pc:picChg chg="add mod modCrop">
          <ac:chgData name="Andrew Green" userId="5c87a1a1-9dba-4e8d-80a3-ee66ced3ed9c" providerId="ADAL" clId="{FBE6101F-35E6-4305-8C31-056A731B0559}" dt="2022-08-28T10:45:19.194" v="34656" actId="1076"/>
          <ac:picMkLst>
            <pc:docMk/>
            <pc:sldMk cId="204203146" sldId="566"/>
            <ac:picMk id="5" creationId="{BE2380DA-E3EC-C002-4CA0-E2229CBD0E7A}"/>
          </ac:picMkLst>
        </pc:picChg>
        <pc:picChg chg="del">
          <ac:chgData name="Andrew Green" userId="5c87a1a1-9dba-4e8d-80a3-ee66ced3ed9c" providerId="ADAL" clId="{FBE6101F-35E6-4305-8C31-056A731B0559}" dt="2022-08-28T10:44:47.366" v="34599" actId="478"/>
          <ac:picMkLst>
            <pc:docMk/>
            <pc:sldMk cId="204203146" sldId="566"/>
            <ac:picMk id="8" creationId="{AD27D0CA-47A3-AFF6-5B68-E23D01325E22}"/>
          </ac:picMkLst>
        </pc:picChg>
      </pc:sldChg>
      <pc:sldChg chg="addSp delSp modSp add mod modNotesTx">
        <pc:chgData name="Andrew Green" userId="5c87a1a1-9dba-4e8d-80a3-ee66ced3ed9c" providerId="ADAL" clId="{FBE6101F-35E6-4305-8C31-056A731B0559}" dt="2022-08-28T12:02:43.514" v="41670" actId="113"/>
        <pc:sldMkLst>
          <pc:docMk/>
          <pc:sldMk cId="3117690181" sldId="567"/>
        </pc:sldMkLst>
        <pc:spChg chg="mod">
          <ac:chgData name="Andrew Green" userId="5c87a1a1-9dba-4e8d-80a3-ee66ced3ed9c" providerId="ADAL" clId="{FBE6101F-35E6-4305-8C31-056A731B0559}" dt="2022-08-28T10:50:08.418" v="35680" actId="20577"/>
          <ac:spMkLst>
            <pc:docMk/>
            <pc:sldMk cId="3117690181" sldId="567"/>
            <ac:spMk id="3" creationId="{4E8A0E81-1035-D9A5-7D4F-3380B4D8B264}"/>
          </ac:spMkLst>
        </pc:spChg>
        <pc:picChg chg="del">
          <ac:chgData name="Andrew Green" userId="5c87a1a1-9dba-4e8d-80a3-ee66ced3ed9c" providerId="ADAL" clId="{FBE6101F-35E6-4305-8C31-056A731B0559}" dt="2022-08-28T10:50:02.288" v="35664" actId="478"/>
          <ac:picMkLst>
            <pc:docMk/>
            <pc:sldMk cId="3117690181" sldId="567"/>
            <ac:picMk id="5" creationId="{BE2380DA-E3EC-C002-4CA0-E2229CBD0E7A}"/>
          </ac:picMkLst>
        </pc:picChg>
        <pc:picChg chg="add mod modCrop">
          <ac:chgData name="Andrew Green" userId="5c87a1a1-9dba-4e8d-80a3-ee66ced3ed9c" providerId="ADAL" clId="{FBE6101F-35E6-4305-8C31-056A731B0559}" dt="2022-08-28T10:50:39.367" v="35687" actId="1076"/>
          <ac:picMkLst>
            <pc:docMk/>
            <pc:sldMk cId="3117690181" sldId="567"/>
            <ac:picMk id="6" creationId="{9DCEF011-E155-9B25-A35A-55FAB38AE014}"/>
          </ac:picMkLst>
        </pc:picChg>
      </pc:sldChg>
      <pc:sldChg chg="addSp delSp modSp add mod modNotesTx">
        <pc:chgData name="Andrew Green" userId="5c87a1a1-9dba-4e8d-80a3-ee66ced3ed9c" providerId="ADAL" clId="{FBE6101F-35E6-4305-8C31-056A731B0559}" dt="2022-08-28T12:02:41.310" v="41669" actId="113"/>
        <pc:sldMkLst>
          <pc:docMk/>
          <pc:sldMk cId="4252664565" sldId="568"/>
        </pc:sldMkLst>
        <pc:spChg chg="mod">
          <ac:chgData name="Andrew Green" userId="5c87a1a1-9dba-4e8d-80a3-ee66ced3ed9c" providerId="ADAL" clId="{FBE6101F-35E6-4305-8C31-056A731B0559}" dt="2022-08-28T11:03:00.581" v="38010" actId="313"/>
          <ac:spMkLst>
            <pc:docMk/>
            <pc:sldMk cId="4252664565" sldId="568"/>
            <ac:spMk id="3" creationId="{4E8A0E81-1035-D9A5-7D4F-3380B4D8B264}"/>
          </ac:spMkLst>
        </pc:spChg>
        <pc:picChg chg="add mod">
          <ac:chgData name="Andrew Green" userId="5c87a1a1-9dba-4e8d-80a3-ee66ced3ed9c" providerId="ADAL" clId="{FBE6101F-35E6-4305-8C31-056A731B0559}" dt="2022-08-28T10:58:50.245" v="37474" actId="1076"/>
          <ac:picMkLst>
            <pc:docMk/>
            <pc:sldMk cId="4252664565" sldId="568"/>
            <ac:picMk id="5" creationId="{815B6CCB-BEDB-F5CC-527F-22FAAD7E7AEA}"/>
          </ac:picMkLst>
        </pc:picChg>
        <pc:picChg chg="del">
          <ac:chgData name="Andrew Green" userId="5c87a1a1-9dba-4e8d-80a3-ee66ced3ed9c" providerId="ADAL" clId="{FBE6101F-35E6-4305-8C31-056A731B0559}" dt="2022-08-28T10:58:30.796" v="37443" actId="478"/>
          <ac:picMkLst>
            <pc:docMk/>
            <pc:sldMk cId="4252664565" sldId="568"/>
            <ac:picMk id="6" creationId="{9DCEF011-E155-9B25-A35A-55FAB38AE014}"/>
          </ac:picMkLst>
        </pc:picChg>
      </pc:sldChg>
      <pc:sldChg chg="addSp delSp modSp add mod modNotesTx">
        <pc:chgData name="Andrew Green" userId="5c87a1a1-9dba-4e8d-80a3-ee66ced3ed9c" providerId="ADAL" clId="{FBE6101F-35E6-4305-8C31-056A731B0559}" dt="2022-08-28T12:02:39.420" v="41668" actId="113"/>
        <pc:sldMkLst>
          <pc:docMk/>
          <pc:sldMk cId="3448075675" sldId="569"/>
        </pc:sldMkLst>
        <pc:picChg chg="del">
          <ac:chgData name="Andrew Green" userId="5c87a1a1-9dba-4e8d-80a3-ee66ced3ed9c" providerId="ADAL" clId="{FBE6101F-35E6-4305-8C31-056A731B0559}" dt="2022-08-28T11:06:03.891" v="38572" actId="478"/>
          <ac:picMkLst>
            <pc:docMk/>
            <pc:sldMk cId="3448075675" sldId="569"/>
            <ac:picMk id="5" creationId="{815B6CCB-BEDB-F5CC-527F-22FAAD7E7AEA}"/>
          </ac:picMkLst>
        </pc:picChg>
        <pc:picChg chg="add mod">
          <ac:chgData name="Andrew Green" userId="5c87a1a1-9dba-4e8d-80a3-ee66ced3ed9c" providerId="ADAL" clId="{FBE6101F-35E6-4305-8C31-056A731B0559}" dt="2022-08-28T11:06:09.920" v="38576" actId="1076"/>
          <ac:picMkLst>
            <pc:docMk/>
            <pc:sldMk cId="3448075675" sldId="569"/>
            <ac:picMk id="6" creationId="{916F810E-B19F-132E-3111-E9E34CE0CAAE}"/>
          </ac:picMkLst>
        </pc:picChg>
      </pc:sldChg>
      <pc:sldChg chg="addSp delSp modSp add mod modNotesTx">
        <pc:chgData name="Andrew Green" userId="5c87a1a1-9dba-4e8d-80a3-ee66ced3ed9c" providerId="ADAL" clId="{FBE6101F-35E6-4305-8C31-056A731B0559}" dt="2022-08-28T12:02:37.144" v="41667" actId="113"/>
        <pc:sldMkLst>
          <pc:docMk/>
          <pc:sldMk cId="2051178625" sldId="570"/>
        </pc:sldMkLst>
        <pc:spChg chg="mod">
          <ac:chgData name="Andrew Green" userId="5c87a1a1-9dba-4e8d-80a3-ee66ced3ed9c" providerId="ADAL" clId="{FBE6101F-35E6-4305-8C31-056A731B0559}" dt="2022-08-28T11:13:48.900" v="39425" actId="20577"/>
          <ac:spMkLst>
            <pc:docMk/>
            <pc:sldMk cId="2051178625" sldId="570"/>
            <ac:spMk id="3" creationId="{4E8A0E81-1035-D9A5-7D4F-3380B4D8B264}"/>
          </ac:spMkLst>
        </pc:spChg>
        <pc:spChg chg="add del">
          <ac:chgData name="Andrew Green" userId="5c87a1a1-9dba-4e8d-80a3-ee66ced3ed9c" providerId="ADAL" clId="{FBE6101F-35E6-4305-8C31-056A731B0559}" dt="2022-08-28T11:12:11.857" v="39405" actId="22"/>
          <ac:spMkLst>
            <pc:docMk/>
            <pc:sldMk cId="2051178625" sldId="570"/>
            <ac:spMk id="5" creationId="{F6BFABC9-6620-77DA-5638-F608F484C05D}"/>
          </ac:spMkLst>
        </pc:spChg>
        <pc:picChg chg="del">
          <ac:chgData name="Andrew Green" userId="5c87a1a1-9dba-4e8d-80a3-ee66ced3ed9c" providerId="ADAL" clId="{FBE6101F-35E6-4305-8C31-056A731B0559}" dt="2022-08-28T11:12:06.083" v="39403" actId="478"/>
          <ac:picMkLst>
            <pc:docMk/>
            <pc:sldMk cId="2051178625" sldId="570"/>
            <ac:picMk id="6" creationId="{916F810E-B19F-132E-3111-E9E34CE0CAAE}"/>
          </ac:picMkLst>
        </pc:picChg>
        <pc:picChg chg="add del mod">
          <ac:chgData name="Andrew Green" userId="5c87a1a1-9dba-4e8d-80a3-ee66ced3ed9c" providerId="ADAL" clId="{FBE6101F-35E6-4305-8C31-056A731B0559}" dt="2022-08-28T11:13:37.904" v="39410" actId="478"/>
          <ac:picMkLst>
            <pc:docMk/>
            <pc:sldMk cId="2051178625" sldId="570"/>
            <ac:picMk id="8" creationId="{3A19A838-9CE7-5E10-A00E-D3F3EE4ADF97}"/>
          </ac:picMkLst>
        </pc:picChg>
        <pc:picChg chg="add mod">
          <ac:chgData name="Andrew Green" userId="5c87a1a1-9dba-4e8d-80a3-ee66ced3ed9c" providerId="ADAL" clId="{FBE6101F-35E6-4305-8C31-056A731B0559}" dt="2022-08-28T11:13:46.611" v="39415" actId="1076"/>
          <ac:picMkLst>
            <pc:docMk/>
            <pc:sldMk cId="2051178625" sldId="570"/>
            <ac:picMk id="10" creationId="{1A34E7F7-2169-5715-479A-673699F74B04}"/>
          </ac:picMkLst>
        </pc:picChg>
      </pc:sldChg>
      <pc:sldChg chg="addSp delSp modSp add mod modNotesTx">
        <pc:chgData name="Andrew Green" userId="5c87a1a1-9dba-4e8d-80a3-ee66ced3ed9c" providerId="ADAL" clId="{FBE6101F-35E6-4305-8C31-056A731B0559}" dt="2022-08-28T12:02:35.152" v="41666" actId="113"/>
        <pc:sldMkLst>
          <pc:docMk/>
          <pc:sldMk cId="560706425" sldId="571"/>
        </pc:sldMkLst>
        <pc:spChg chg="mod">
          <ac:chgData name="Andrew Green" userId="5c87a1a1-9dba-4e8d-80a3-ee66ced3ed9c" providerId="ADAL" clId="{FBE6101F-35E6-4305-8C31-056A731B0559}" dt="2022-08-28T11:50:44.826" v="40213" actId="20577"/>
          <ac:spMkLst>
            <pc:docMk/>
            <pc:sldMk cId="560706425" sldId="571"/>
            <ac:spMk id="3" creationId="{4E8A0E81-1035-D9A5-7D4F-3380B4D8B264}"/>
          </ac:spMkLst>
        </pc:spChg>
        <pc:picChg chg="add del mod modCrop">
          <ac:chgData name="Andrew Green" userId="5c87a1a1-9dba-4e8d-80a3-ee66ced3ed9c" providerId="ADAL" clId="{FBE6101F-35E6-4305-8C31-056A731B0559}" dt="2022-08-28T11:54:45.084" v="40596" actId="478"/>
          <ac:picMkLst>
            <pc:docMk/>
            <pc:sldMk cId="560706425" sldId="571"/>
            <ac:picMk id="5" creationId="{E7C5DAAC-A77C-CB10-87ED-1533306299B4}"/>
          </ac:picMkLst>
        </pc:picChg>
        <pc:picChg chg="add del mod">
          <ac:chgData name="Andrew Green" userId="5c87a1a1-9dba-4e8d-80a3-ee66ced3ed9c" providerId="ADAL" clId="{FBE6101F-35E6-4305-8C31-056A731B0559}" dt="2022-08-28T11:57:51.618" v="41016" actId="478"/>
          <ac:picMkLst>
            <pc:docMk/>
            <pc:sldMk cId="560706425" sldId="571"/>
            <ac:picMk id="7" creationId="{B42BC37F-6A33-F294-3BDA-71A3D840AA3D}"/>
          </ac:picMkLst>
        </pc:picChg>
        <pc:picChg chg="add mod modCrop">
          <ac:chgData name="Andrew Green" userId="5c87a1a1-9dba-4e8d-80a3-ee66ced3ed9c" providerId="ADAL" clId="{FBE6101F-35E6-4305-8C31-056A731B0559}" dt="2022-08-28T11:58:06.436" v="41023" actId="1076"/>
          <ac:picMkLst>
            <pc:docMk/>
            <pc:sldMk cId="560706425" sldId="571"/>
            <ac:picMk id="9" creationId="{47B8CCC6-D77B-8CC5-7C88-2857A0C825E8}"/>
          </ac:picMkLst>
        </pc:picChg>
        <pc:picChg chg="del">
          <ac:chgData name="Andrew Green" userId="5c87a1a1-9dba-4e8d-80a3-ee66ced3ed9c" providerId="ADAL" clId="{FBE6101F-35E6-4305-8C31-056A731B0559}" dt="2022-08-28T11:50:29.644" v="40194" actId="478"/>
          <ac:picMkLst>
            <pc:docMk/>
            <pc:sldMk cId="560706425" sldId="571"/>
            <ac:picMk id="10" creationId="{1A34E7F7-2169-5715-479A-673699F74B04}"/>
          </ac:picMkLst>
        </pc:picChg>
      </pc:sldChg>
      <pc:sldChg chg="addSp delSp modSp add mod modNotesTx">
        <pc:chgData name="Andrew Green" userId="5c87a1a1-9dba-4e8d-80a3-ee66ced3ed9c" providerId="ADAL" clId="{FBE6101F-35E6-4305-8C31-056A731B0559}" dt="2022-08-28T12:05:35.465" v="42234" actId="20577"/>
        <pc:sldMkLst>
          <pc:docMk/>
          <pc:sldMk cId="3322839997" sldId="572"/>
        </pc:sldMkLst>
        <pc:spChg chg="mod">
          <ac:chgData name="Andrew Green" userId="5c87a1a1-9dba-4e8d-80a3-ee66ced3ed9c" providerId="ADAL" clId="{FBE6101F-35E6-4305-8C31-056A731B0559}" dt="2022-08-28T12:01:25.101" v="41501" actId="20577"/>
          <ac:spMkLst>
            <pc:docMk/>
            <pc:sldMk cId="3322839997" sldId="572"/>
            <ac:spMk id="2" creationId="{E8956FFF-2DF2-CBB9-A0D5-F8244A8DA23E}"/>
          </ac:spMkLst>
        </pc:spChg>
        <pc:spChg chg="mod">
          <ac:chgData name="Andrew Green" userId="5c87a1a1-9dba-4e8d-80a3-ee66ced3ed9c" providerId="ADAL" clId="{FBE6101F-35E6-4305-8C31-056A731B0559}" dt="2022-08-28T12:02:27.785" v="41664" actId="113"/>
          <ac:spMkLst>
            <pc:docMk/>
            <pc:sldMk cId="3322839997" sldId="572"/>
            <ac:spMk id="3" creationId="{4E8A0E81-1035-D9A5-7D4F-3380B4D8B264}"/>
          </ac:spMkLst>
        </pc:spChg>
        <pc:picChg chg="add mod modCrop">
          <ac:chgData name="Andrew Green" userId="5c87a1a1-9dba-4e8d-80a3-ee66ced3ed9c" providerId="ADAL" clId="{FBE6101F-35E6-4305-8C31-056A731B0559}" dt="2022-08-28T12:02:12.905" v="41652" actId="1076"/>
          <ac:picMkLst>
            <pc:docMk/>
            <pc:sldMk cId="3322839997" sldId="572"/>
            <ac:picMk id="5" creationId="{A58C5C27-2980-08F9-C272-116B18237672}"/>
          </ac:picMkLst>
        </pc:picChg>
        <pc:picChg chg="del">
          <ac:chgData name="Andrew Green" userId="5c87a1a1-9dba-4e8d-80a3-ee66ced3ed9c" providerId="ADAL" clId="{FBE6101F-35E6-4305-8C31-056A731B0559}" dt="2022-08-28T12:01:11.198" v="41457" actId="478"/>
          <ac:picMkLst>
            <pc:docMk/>
            <pc:sldMk cId="3322839997" sldId="572"/>
            <ac:picMk id="9" creationId="{47B8CCC6-D77B-8CC5-7C88-2857A0C825E8}"/>
          </ac:picMkLst>
        </pc:picChg>
      </pc:sldChg>
      <pc:sldChg chg="addSp delSp modSp add mod modNotesTx">
        <pc:chgData name="Andrew Green" userId="5c87a1a1-9dba-4e8d-80a3-ee66ced3ed9c" providerId="ADAL" clId="{FBE6101F-35E6-4305-8C31-056A731B0559}" dt="2022-08-28T12:11:36.670" v="42946" actId="20577"/>
        <pc:sldMkLst>
          <pc:docMk/>
          <pc:sldMk cId="3736178564" sldId="573"/>
        </pc:sldMkLst>
        <pc:spChg chg="mod">
          <ac:chgData name="Andrew Green" userId="5c87a1a1-9dba-4e8d-80a3-ee66ced3ed9c" providerId="ADAL" clId="{FBE6101F-35E6-4305-8C31-056A731B0559}" dt="2022-08-28T12:07:31.106" v="42302" actId="20577"/>
          <ac:spMkLst>
            <pc:docMk/>
            <pc:sldMk cId="3736178564" sldId="573"/>
            <ac:spMk id="2" creationId="{E8956FFF-2DF2-CBB9-A0D5-F8244A8DA23E}"/>
          </ac:spMkLst>
        </pc:spChg>
        <pc:spChg chg="mod">
          <ac:chgData name="Andrew Green" userId="5c87a1a1-9dba-4e8d-80a3-ee66ced3ed9c" providerId="ADAL" clId="{FBE6101F-35E6-4305-8C31-056A731B0559}" dt="2022-08-28T12:08:24.147" v="42425" actId="20577"/>
          <ac:spMkLst>
            <pc:docMk/>
            <pc:sldMk cId="3736178564" sldId="573"/>
            <ac:spMk id="3" creationId="{4E8A0E81-1035-D9A5-7D4F-3380B4D8B264}"/>
          </ac:spMkLst>
        </pc:spChg>
        <pc:picChg chg="del">
          <ac:chgData name="Andrew Green" userId="5c87a1a1-9dba-4e8d-80a3-ee66ced3ed9c" providerId="ADAL" clId="{FBE6101F-35E6-4305-8C31-056A731B0559}" dt="2022-08-28T12:07:07.995" v="42236" actId="478"/>
          <ac:picMkLst>
            <pc:docMk/>
            <pc:sldMk cId="3736178564" sldId="573"/>
            <ac:picMk id="5" creationId="{A58C5C27-2980-08F9-C272-116B18237672}"/>
          </ac:picMkLst>
        </pc:picChg>
        <pc:picChg chg="add mod">
          <ac:chgData name="Andrew Green" userId="5c87a1a1-9dba-4e8d-80a3-ee66ced3ed9c" providerId="ADAL" clId="{FBE6101F-35E6-4305-8C31-056A731B0559}" dt="2022-08-28T12:08:31.151" v="42429" actId="1076"/>
          <ac:picMkLst>
            <pc:docMk/>
            <pc:sldMk cId="3736178564" sldId="573"/>
            <ac:picMk id="6" creationId="{63F2C73C-34E1-7F74-CD74-5FA3613F1E3C}"/>
          </ac:picMkLst>
        </pc:picChg>
      </pc:sldChg>
      <pc:sldChg chg="addSp delSp modSp add mod modNotesTx">
        <pc:chgData name="Andrew Green" userId="5c87a1a1-9dba-4e8d-80a3-ee66ced3ed9c" providerId="ADAL" clId="{FBE6101F-35E6-4305-8C31-056A731B0559}" dt="2022-08-28T12:19:35.889" v="44083" actId="20577"/>
        <pc:sldMkLst>
          <pc:docMk/>
          <pc:sldMk cId="2394395741" sldId="574"/>
        </pc:sldMkLst>
        <pc:spChg chg="mod">
          <ac:chgData name="Andrew Green" userId="5c87a1a1-9dba-4e8d-80a3-ee66ced3ed9c" providerId="ADAL" clId="{FBE6101F-35E6-4305-8C31-056A731B0559}" dt="2022-08-28T12:13:34.955" v="42971" actId="20577"/>
          <ac:spMkLst>
            <pc:docMk/>
            <pc:sldMk cId="2394395741" sldId="574"/>
            <ac:spMk id="2" creationId="{E8956FFF-2DF2-CBB9-A0D5-F8244A8DA23E}"/>
          </ac:spMkLst>
        </pc:spChg>
        <pc:spChg chg="mod">
          <ac:chgData name="Andrew Green" userId="5c87a1a1-9dba-4e8d-80a3-ee66ced3ed9c" providerId="ADAL" clId="{FBE6101F-35E6-4305-8C31-056A731B0559}" dt="2022-08-28T12:13:53.655" v="43041" actId="113"/>
          <ac:spMkLst>
            <pc:docMk/>
            <pc:sldMk cId="2394395741" sldId="574"/>
            <ac:spMk id="3" creationId="{4E8A0E81-1035-D9A5-7D4F-3380B4D8B264}"/>
          </ac:spMkLst>
        </pc:spChg>
        <pc:picChg chg="add mod">
          <ac:chgData name="Andrew Green" userId="5c87a1a1-9dba-4e8d-80a3-ee66ced3ed9c" providerId="ADAL" clId="{FBE6101F-35E6-4305-8C31-056A731B0559}" dt="2022-08-28T12:13:26.551" v="42954" actId="1076"/>
          <ac:picMkLst>
            <pc:docMk/>
            <pc:sldMk cId="2394395741" sldId="574"/>
            <ac:picMk id="5" creationId="{7A5B1BD8-44B6-BB79-9B31-9F2968BC2A64}"/>
          </ac:picMkLst>
        </pc:picChg>
        <pc:picChg chg="del">
          <ac:chgData name="Andrew Green" userId="5c87a1a1-9dba-4e8d-80a3-ee66ced3ed9c" providerId="ADAL" clId="{FBE6101F-35E6-4305-8C31-056A731B0559}" dt="2022-08-28T12:13:17.650" v="42948" actId="478"/>
          <ac:picMkLst>
            <pc:docMk/>
            <pc:sldMk cId="2394395741" sldId="574"/>
            <ac:picMk id="6" creationId="{63F2C73C-34E1-7F74-CD74-5FA3613F1E3C}"/>
          </ac:picMkLst>
        </pc:picChg>
      </pc:sldChg>
      <pc:sldChg chg="addSp delSp modSp add mod modNotesTx">
        <pc:chgData name="Andrew Green" userId="5c87a1a1-9dba-4e8d-80a3-ee66ced3ed9c" providerId="ADAL" clId="{FBE6101F-35E6-4305-8C31-056A731B0559}" dt="2022-08-28T12:22:39.795" v="44465" actId="20577"/>
        <pc:sldMkLst>
          <pc:docMk/>
          <pc:sldMk cId="1614574909" sldId="575"/>
        </pc:sldMkLst>
        <pc:spChg chg="mod">
          <ac:chgData name="Andrew Green" userId="5c87a1a1-9dba-4e8d-80a3-ee66ced3ed9c" providerId="ADAL" clId="{FBE6101F-35E6-4305-8C31-056A731B0559}" dt="2022-08-28T12:22:39.795" v="44465" actId="20577"/>
          <ac:spMkLst>
            <pc:docMk/>
            <pc:sldMk cId="1614574909" sldId="575"/>
            <ac:spMk id="2" creationId="{E8956FFF-2DF2-CBB9-A0D5-F8244A8DA23E}"/>
          </ac:spMkLst>
        </pc:spChg>
        <pc:spChg chg="mod">
          <ac:chgData name="Andrew Green" userId="5c87a1a1-9dba-4e8d-80a3-ee66ced3ed9c" providerId="ADAL" clId="{FBE6101F-35E6-4305-8C31-056A731B0559}" dt="2022-08-28T12:19:01.260" v="44051" actId="113"/>
          <ac:spMkLst>
            <pc:docMk/>
            <pc:sldMk cId="1614574909" sldId="575"/>
            <ac:spMk id="3" creationId="{4E8A0E81-1035-D9A5-7D4F-3380B4D8B264}"/>
          </ac:spMkLst>
        </pc:spChg>
        <pc:picChg chg="del">
          <ac:chgData name="Andrew Green" userId="5c87a1a1-9dba-4e8d-80a3-ee66ced3ed9c" providerId="ADAL" clId="{FBE6101F-35E6-4305-8C31-056A731B0559}" dt="2022-08-28T12:18:23.472" v="43954" actId="478"/>
          <ac:picMkLst>
            <pc:docMk/>
            <pc:sldMk cId="1614574909" sldId="575"/>
            <ac:picMk id="5" creationId="{7A5B1BD8-44B6-BB79-9B31-9F2968BC2A64}"/>
          </ac:picMkLst>
        </pc:picChg>
        <pc:picChg chg="add mod">
          <ac:chgData name="Andrew Green" userId="5c87a1a1-9dba-4e8d-80a3-ee66ced3ed9c" providerId="ADAL" clId="{FBE6101F-35E6-4305-8C31-056A731B0559}" dt="2022-08-28T12:18:28.732" v="43959" actId="1076"/>
          <ac:picMkLst>
            <pc:docMk/>
            <pc:sldMk cId="1614574909" sldId="575"/>
            <ac:picMk id="6" creationId="{5AF718A4-14E9-F662-E743-C2A431635247}"/>
          </ac:picMkLst>
        </pc:picChg>
      </pc:sldChg>
      <pc:sldChg chg="addSp delSp modSp add mod modNotesTx">
        <pc:chgData name="Andrew Green" userId="5c87a1a1-9dba-4e8d-80a3-ee66ced3ed9c" providerId="ADAL" clId="{FBE6101F-35E6-4305-8C31-056A731B0559}" dt="2022-08-28T12:23:41.743" v="44685" actId="20577"/>
        <pc:sldMkLst>
          <pc:docMk/>
          <pc:sldMk cId="2477487541" sldId="576"/>
        </pc:sldMkLst>
        <pc:spChg chg="mod">
          <ac:chgData name="Andrew Green" userId="5c87a1a1-9dba-4e8d-80a3-ee66ced3ed9c" providerId="ADAL" clId="{FBE6101F-35E6-4305-8C31-056A731B0559}" dt="2022-08-28T12:22:44.668" v="44470" actId="20577"/>
          <ac:spMkLst>
            <pc:docMk/>
            <pc:sldMk cId="2477487541" sldId="576"/>
            <ac:spMk id="2" creationId="{E8956FFF-2DF2-CBB9-A0D5-F8244A8DA23E}"/>
          </ac:spMkLst>
        </pc:spChg>
        <pc:spChg chg="mod">
          <ac:chgData name="Andrew Green" userId="5c87a1a1-9dba-4e8d-80a3-ee66ced3ed9c" providerId="ADAL" clId="{FBE6101F-35E6-4305-8C31-056A731B0559}" dt="2022-08-28T12:22:50.111" v="44475" actId="20577"/>
          <ac:spMkLst>
            <pc:docMk/>
            <pc:sldMk cId="2477487541" sldId="576"/>
            <ac:spMk id="3" creationId="{4E8A0E81-1035-D9A5-7D4F-3380B4D8B264}"/>
          </ac:spMkLst>
        </pc:spChg>
        <pc:picChg chg="add mod">
          <ac:chgData name="Andrew Green" userId="5c87a1a1-9dba-4e8d-80a3-ee66ced3ed9c" providerId="ADAL" clId="{FBE6101F-35E6-4305-8C31-056A731B0559}" dt="2022-08-28T12:22:31.969" v="44461" actId="1076"/>
          <ac:picMkLst>
            <pc:docMk/>
            <pc:sldMk cId="2477487541" sldId="576"/>
            <ac:picMk id="5" creationId="{0A20386A-C5F3-7866-59CC-447737431ADE}"/>
          </ac:picMkLst>
        </pc:picChg>
        <pc:picChg chg="del">
          <ac:chgData name="Andrew Green" userId="5c87a1a1-9dba-4e8d-80a3-ee66ced3ed9c" providerId="ADAL" clId="{FBE6101F-35E6-4305-8C31-056A731B0559}" dt="2022-08-28T12:22:25.251" v="44456" actId="478"/>
          <ac:picMkLst>
            <pc:docMk/>
            <pc:sldMk cId="2477487541" sldId="576"/>
            <ac:picMk id="6" creationId="{5AF718A4-14E9-F662-E743-C2A431635247}"/>
          </ac:picMkLst>
        </pc:picChg>
      </pc:sldChg>
      <pc:sldChg chg="addSp delSp modSp add mod modNotesTx">
        <pc:chgData name="Andrew Green" userId="5c87a1a1-9dba-4e8d-80a3-ee66ced3ed9c" providerId="ADAL" clId="{FBE6101F-35E6-4305-8C31-056A731B0559}" dt="2022-08-28T12:28:11.597" v="45245" actId="20577"/>
        <pc:sldMkLst>
          <pc:docMk/>
          <pc:sldMk cId="1730534002" sldId="577"/>
        </pc:sldMkLst>
        <pc:spChg chg="mod">
          <ac:chgData name="Andrew Green" userId="5c87a1a1-9dba-4e8d-80a3-ee66ced3ed9c" providerId="ADAL" clId="{FBE6101F-35E6-4305-8C31-056A731B0559}" dt="2022-08-28T12:24:30.841" v="44707" actId="20577"/>
          <ac:spMkLst>
            <pc:docMk/>
            <pc:sldMk cId="1730534002" sldId="577"/>
            <ac:spMk id="2" creationId="{E8956FFF-2DF2-CBB9-A0D5-F8244A8DA23E}"/>
          </ac:spMkLst>
        </pc:spChg>
        <pc:spChg chg="mod">
          <ac:chgData name="Andrew Green" userId="5c87a1a1-9dba-4e8d-80a3-ee66ced3ed9c" providerId="ADAL" clId="{FBE6101F-35E6-4305-8C31-056A731B0559}" dt="2022-08-28T12:25:29.224" v="44799" actId="20577"/>
          <ac:spMkLst>
            <pc:docMk/>
            <pc:sldMk cId="1730534002" sldId="577"/>
            <ac:spMk id="3" creationId="{4E8A0E81-1035-D9A5-7D4F-3380B4D8B264}"/>
          </ac:spMkLst>
        </pc:spChg>
        <pc:picChg chg="del">
          <ac:chgData name="Andrew Green" userId="5c87a1a1-9dba-4e8d-80a3-ee66ced3ed9c" providerId="ADAL" clId="{FBE6101F-35E6-4305-8C31-056A731B0559}" dt="2022-08-28T12:24:21.836" v="44687" actId="478"/>
          <ac:picMkLst>
            <pc:docMk/>
            <pc:sldMk cId="1730534002" sldId="577"/>
            <ac:picMk id="5" creationId="{0A20386A-C5F3-7866-59CC-447737431ADE}"/>
          </ac:picMkLst>
        </pc:picChg>
        <pc:picChg chg="add mod">
          <ac:chgData name="Andrew Green" userId="5c87a1a1-9dba-4e8d-80a3-ee66ced3ed9c" providerId="ADAL" clId="{FBE6101F-35E6-4305-8C31-056A731B0559}" dt="2022-08-28T12:25:34.890" v="44801" actId="1076"/>
          <ac:picMkLst>
            <pc:docMk/>
            <pc:sldMk cId="1730534002" sldId="577"/>
            <ac:picMk id="6" creationId="{AAA718CB-069A-768D-7F2C-EB68B93E00B8}"/>
          </ac:picMkLst>
        </pc:picChg>
      </pc:sldChg>
      <pc:sldChg chg="addSp delSp modSp add mod modNotesTx">
        <pc:chgData name="Andrew Green" userId="5c87a1a1-9dba-4e8d-80a3-ee66ced3ed9c" providerId="ADAL" clId="{FBE6101F-35E6-4305-8C31-056A731B0559}" dt="2022-08-28T12:36:21.069" v="45687" actId="20577"/>
        <pc:sldMkLst>
          <pc:docMk/>
          <pc:sldMk cId="4272007718" sldId="578"/>
        </pc:sldMkLst>
        <pc:spChg chg="mod">
          <ac:chgData name="Andrew Green" userId="5c87a1a1-9dba-4e8d-80a3-ee66ced3ed9c" providerId="ADAL" clId="{FBE6101F-35E6-4305-8C31-056A731B0559}" dt="2022-08-28T12:33:50.947" v="45252" actId="20577"/>
          <ac:spMkLst>
            <pc:docMk/>
            <pc:sldMk cId="4272007718" sldId="578"/>
            <ac:spMk id="2" creationId="{E8956FFF-2DF2-CBB9-A0D5-F8244A8DA23E}"/>
          </ac:spMkLst>
        </pc:spChg>
        <pc:spChg chg="mod">
          <ac:chgData name="Andrew Green" userId="5c87a1a1-9dba-4e8d-80a3-ee66ced3ed9c" providerId="ADAL" clId="{FBE6101F-35E6-4305-8C31-056A731B0559}" dt="2022-08-28T12:34:18.706" v="45286" actId="20577"/>
          <ac:spMkLst>
            <pc:docMk/>
            <pc:sldMk cId="4272007718" sldId="578"/>
            <ac:spMk id="3" creationId="{4E8A0E81-1035-D9A5-7D4F-3380B4D8B264}"/>
          </ac:spMkLst>
        </pc:spChg>
        <pc:picChg chg="add mod">
          <ac:chgData name="Andrew Green" userId="5c87a1a1-9dba-4e8d-80a3-ee66ced3ed9c" providerId="ADAL" clId="{FBE6101F-35E6-4305-8C31-056A731B0559}" dt="2022-08-28T12:34:26.852" v="45290" actId="14100"/>
          <ac:picMkLst>
            <pc:docMk/>
            <pc:sldMk cId="4272007718" sldId="578"/>
            <ac:picMk id="5" creationId="{33F3AF72-5454-C5B0-52ED-2E7659F596A8}"/>
          </ac:picMkLst>
        </pc:picChg>
        <pc:picChg chg="del">
          <ac:chgData name="Andrew Green" userId="5c87a1a1-9dba-4e8d-80a3-ee66ced3ed9c" providerId="ADAL" clId="{FBE6101F-35E6-4305-8C31-056A731B0559}" dt="2022-08-28T12:33:53.343" v="45253" actId="478"/>
          <ac:picMkLst>
            <pc:docMk/>
            <pc:sldMk cId="4272007718" sldId="578"/>
            <ac:picMk id="6" creationId="{AAA718CB-069A-768D-7F2C-EB68B93E00B8}"/>
          </ac:picMkLst>
        </pc:picChg>
      </pc:sldChg>
      <pc:sldChg chg="addSp delSp modSp add mod modNotesTx">
        <pc:chgData name="Andrew Green" userId="5c87a1a1-9dba-4e8d-80a3-ee66ced3ed9c" providerId="ADAL" clId="{FBE6101F-35E6-4305-8C31-056A731B0559}" dt="2022-08-28T12:38:48.503" v="45985" actId="1076"/>
        <pc:sldMkLst>
          <pc:docMk/>
          <pc:sldMk cId="1427601934" sldId="579"/>
        </pc:sldMkLst>
        <pc:spChg chg="mod">
          <ac:chgData name="Andrew Green" userId="5c87a1a1-9dba-4e8d-80a3-ee66ced3ed9c" providerId="ADAL" clId="{FBE6101F-35E6-4305-8C31-056A731B0559}" dt="2022-08-28T12:37:36.612" v="45739" actId="20577"/>
          <ac:spMkLst>
            <pc:docMk/>
            <pc:sldMk cId="1427601934" sldId="579"/>
            <ac:spMk id="2" creationId="{E8956FFF-2DF2-CBB9-A0D5-F8244A8DA23E}"/>
          </ac:spMkLst>
        </pc:spChg>
        <pc:spChg chg="mod">
          <ac:chgData name="Andrew Green" userId="5c87a1a1-9dba-4e8d-80a3-ee66ced3ed9c" providerId="ADAL" clId="{FBE6101F-35E6-4305-8C31-056A731B0559}" dt="2022-08-28T12:37:49.872" v="45794" actId="20577"/>
          <ac:spMkLst>
            <pc:docMk/>
            <pc:sldMk cId="1427601934" sldId="579"/>
            <ac:spMk id="3" creationId="{4E8A0E81-1035-D9A5-7D4F-3380B4D8B264}"/>
          </ac:spMkLst>
        </pc:spChg>
        <pc:picChg chg="del">
          <ac:chgData name="Andrew Green" userId="5c87a1a1-9dba-4e8d-80a3-ee66ced3ed9c" providerId="ADAL" clId="{FBE6101F-35E6-4305-8C31-056A731B0559}" dt="2022-08-28T12:37:50.905" v="45795" actId="478"/>
          <ac:picMkLst>
            <pc:docMk/>
            <pc:sldMk cId="1427601934" sldId="579"/>
            <ac:picMk id="5" creationId="{33F3AF72-5454-C5B0-52ED-2E7659F596A8}"/>
          </ac:picMkLst>
        </pc:picChg>
        <pc:picChg chg="add mod modCrop">
          <ac:chgData name="Andrew Green" userId="5c87a1a1-9dba-4e8d-80a3-ee66ced3ed9c" providerId="ADAL" clId="{FBE6101F-35E6-4305-8C31-056A731B0559}" dt="2022-08-28T12:38:48.503" v="45985" actId="1076"/>
          <ac:picMkLst>
            <pc:docMk/>
            <pc:sldMk cId="1427601934" sldId="579"/>
            <ac:picMk id="6" creationId="{733E3186-989B-D662-82D4-2B1AD6539E87}"/>
          </ac:picMkLst>
        </pc:picChg>
      </pc:sldChg>
      <pc:sldChg chg="addSp delSp modSp add mod">
        <pc:chgData name="Andrew Green" userId="5c87a1a1-9dba-4e8d-80a3-ee66ced3ed9c" providerId="ADAL" clId="{FBE6101F-35E6-4305-8C31-056A731B0559}" dt="2022-08-28T12:43:05.692" v="46286" actId="20577"/>
        <pc:sldMkLst>
          <pc:docMk/>
          <pc:sldMk cId="3289994781" sldId="580"/>
        </pc:sldMkLst>
        <pc:spChg chg="mod">
          <ac:chgData name="Andrew Green" userId="5c87a1a1-9dba-4e8d-80a3-ee66ced3ed9c" providerId="ADAL" clId="{FBE6101F-35E6-4305-8C31-056A731B0559}" dt="2022-08-28T12:43:05.692" v="46286" actId="20577"/>
          <ac:spMkLst>
            <pc:docMk/>
            <pc:sldMk cId="3289994781" sldId="580"/>
            <ac:spMk id="2" creationId="{E8956FFF-2DF2-CBB9-A0D5-F8244A8DA23E}"/>
          </ac:spMkLst>
        </pc:spChg>
        <pc:spChg chg="mod">
          <ac:chgData name="Andrew Green" userId="5c87a1a1-9dba-4e8d-80a3-ee66ced3ed9c" providerId="ADAL" clId="{FBE6101F-35E6-4305-8C31-056A731B0559}" dt="2022-08-28T12:42:31.158" v="46268" actId="20577"/>
          <ac:spMkLst>
            <pc:docMk/>
            <pc:sldMk cId="3289994781" sldId="580"/>
            <ac:spMk id="3" creationId="{4E8A0E81-1035-D9A5-7D4F-3380B4D8B264}"/>
          </ac:spMkLst>
        </pc:spChg>
        <pc:picChg chg="add mod modCrop">
          <ac:chgData name="Andrew Green" userId="5c87a1a1-9dba-4e8d-80a3-ee66ced3ed9c" providerId="ADAL" clId="{FBE6101F-35E6-4305-8C31-056A731B0559}" dt="2022-08-28T12:42:48.823" v="46277" actId="1076"/>
          <ac:picMkLst>
            <pc:docMk/>
            <pc:sldMk cId="3289994781" sldId="580"/>
            <ac:picMk id="5" creationId="{E267CD8E-BED0-481D-A3CC-68701C109DAE}"/>
          </ac:picMkLst>
        </pc:picChg>
        <pc:picChg chg="del">
          <ac:chgData name="Andrew Green" userId="5c87a1a1-9dba-4e8d-80a3-ee66ced3ed9c" providerId="ADAL" clId="{FBE6101F-35E6-4305-8C31-056A731B0559}" dt="2022-08-28T12:41:21.735" v="46159" actId="478"/>
          <ac:picMkLst>
            <pc:docMk/>
            <pc:sldMk cId="3289994781" sldId="580"/>
            <ac:picMk id="6" creationId="{733E3186-989B-D662-82D4-2B1AD6539E87}"/>
          </ac:picMkLst>
        </pc:picChg>
      </pc:sldChg>
      <pc:sldChg chg="addSp delSp modSp add mod modNotesTx">
        <pc:chgData name="Andrew Green" userId="5c87a1a1-9dba-4e8d-80a3-ee66ced3ed9c" providerId="ADAL" clId="{FBE6101F-35E6-4305-8C31-056A731B0559}" dt="2022-08-28T12:45:26.506" v="46424" actId="20577"/>
        <pc:sldMkLst>
          <pc:docMk/>
          <pc:sldMk cId="2558216021" sldId="581"/>
        </pc:sldMkLst>
        <pc:spChg chg="mod">
          <ac:chgData name="Andrew Green" userId="5c87a1a1-9dba-4e8d-80a3-ee66ced3ed9c" providerId="ADAL" clId="{FBE6101F-35E6-4305-8C31-056A731B0559}" dt="2022-08-28T12:43:35.864" v="46326" actId="20577"/>
          <ac:spMkLst>
            <pc:docMk/>
            <pc:sldMk cId="2558216021" sldId="581"/>
            <ac:spMk id="3" creationId="{4E8A0E81-1035-D9A5-7D4F-3380B4D8B264}"/>
          </ac:spMkLst>
        </pc:spChg>
        <pc:picChg chg="del">
          <ac:chgData name="Andrew Green" userId="5c87a1a1-9dba-4e8d-80a3-ee66ced3ed9c" providerId="ADAL" clId="{FBE6101F-35E6-4305-8C31-056A731B0559}" dt="2022-08-28T12:43:37.960" v="46327" actId="478"/>
          <ac:picMkLst>
            <pc:docMk/>
            <pc:sldMk cId="2558216021" sldId="581"/>
            <ac:picMk id="5" creationId="{E267CD8E-BED0-481D-A3CC-68701C109DAE}"/>
          </ac:picMkLst>
        </pc:picChg>
        <pc:picChg chg="add mod modCrop">
          <ac:chgData name="Andrew Green" userId="5c87a1a1-9dba-4e8d-80a3-ee66ced3ed9c" providerId="ADAL" clId="{FBE6101F-35E6-4305-8C31-056A731B0559}" dt="2022-08-28T12:44:48.358" v="46335" actId="1076"/>
          <ac:picMkLst>
            <pc:docMk/>
            <pc:sldMk cId="2558216021" sldId="581"/>
            <ac:picMk id="6" creationId="{070643FE-33E7-2318-3AA1-EB38FCCB0675}"/>
          </ac:picMkLst>
        </pc:picChg>
      </pc:sldChg>
      <pc:sldChg chg="addSp delSp modSp add mod modNotesTx">
        <pc:chgData name="Andrew Green" userId="5c87a1a1-9dba-4e8d-80a3-ee66ced3ed9c" providerId="ADAL" clId="{FBE6101F-35E6-4305-8C31-056A731B0559}" dt="2022-08-31T09:35:08.853" v="46585" actId="20577"/>
        <pc:sldMkLst>
          <pc:docMk/>
          <pc:sldMk cId="1047388497" sldId="582"/>
        </pc:sldMkLst>
        <pc:spChg chg="mod">
          <ac:chgData name="Andrew Green" userId="5c87a1a1-9dba-4e8d-80a3-ee66ced3ed9c" providerId="ADAL" clId="{FBE6101F-35E6-4305-8C31-056A731B0559}" dt="2022-08-31T09:33:26.140" v="46444" actId="20577"/>
          <ac:spMkLst>
            <pc:docMk/>
            <pc:sldMk cId="1047388497" sldId="582"/>
            <ac:spMk id="3" creationId="{4E8A0E81-1035-D9A5-7D4F-3380B4D8B264}"/>
          </ac:spMkLst>
        </pc:spChg>
        <pc:picChg chg="add mod modCrop">
          <ac:chgData name="Andrew Green" userId="5c87a1a1-9dba-4e8d-80a3-ee66ced3ed9c" providerId="ADAL" clId="{FBE6101F-35E6-4305-8C31-056A731B0559}" dt="2022-08-31T09:34:20.433" v="46448" actId="1076"/>
          <ac:picMkLst>
            <pc:docMk/>
            <pc:sldMk cId="1047388497" sldId="582"/>
            <ac:picMk id="5" creationId="{89A9FB52-4D6B-B679-4A8B-C77723727FF5}"/>
          </ac:picMkLst>
        </pc:picChg>
        <pc:picChg chg="del">
          <ac:chgData name="Andrew Green" userId="5c87a1a1-9dba-4e8d-80a3-ee66ced3ed9c" providerId="ADAL" clId="{FBE6101F-35E6-4305-8C31-056A731B0559}" dt="2022-08-31T09:33:11.234" v="46426" actId="478"/>
          <ac:picMkLst>
            <pc:docMk/>
            <pc:sldMk cId="1047388497" sldId="582"/>
            <ac:picMk id="6" creationId="{070643FE-33E7-2318-3AA1-EB38FCCB0675}"/>
          </ac:picMkLst>
        </pc:picChg>
      </pc:sldChg>
      <pc:sldChg chg="addSp delSp modSp add mod modNotesTx">
        <pc:chgData name="Andrew Green" userId="5c87a1a1-9dba-4e8d-80a3-ee66ced3ed9c" providerId="ADAL" clId="{FBE6101F-35E6-4305-8C31-056A731B0559}" dt="2022-08-31T09:38:04.196" v="46932" actId="20577"/>
        <pc:sldMkLst>
          <pc:docMk/>
          <pc:sldMk cId="311181615" sldId="583"/>
        </pc:sldMkLst>
        <pc:picChg chg="del">
          <ac:chgData name="Andrew Green" userId="5c87a1a1-9dba-4e8d-80a3-ee66ced3ed9c" providerId="ADAL" clId="{FBE6101F-35E6-4305-8C31-056A731B0559}" dt="2022-08-31T09:35:56.328" v="46587" actId="478"/>
          <ac:picMkLst>
            <pc:docMk/>
            <pc:sldMk cId="311181615" sldId="583"/>
            <ac:picMk id="5" creationId="{89A9FB52-4D6B-B679-4A8B-C77723727FF5}"/>
          </ac:picMkLst>
        </pc:picChg>
        <pc:picChg chg="add mod modCrop">
          <ac:chgData name="Andrew Green" userId="5c87a1a1-9dba-4e8d-80a3-ee66ced3ed9c" providerId="ADAL" clId="{FBE6101F-35E6-4305-8C31-056A731B0559}" dt="2022-08-31T09:36:11.739" v="46593" actId="1076"/>
          <ac:picMkLst>
            <pc:docMk/>
            <pc:sldMk cId="311181615" sldId="583"/>
            <ac:picMk id="6" creationId="{44AB4430-002A-2D81-3612-15B63CA3D109}"/>
          </ac:picMkLst>
        </pc:picChg>
      </pc:sldChg>
      <pc:sldChg chg="addSp delSp modSp add mod modNotesTx">
        <pc:chgData name="Andrew Green" userId="5c87a1a1-9dba-4e8d-80a3-ee66ced3ed9c" providerId="ADAL" clId="{FBE6101F-35E6-4305-8C31-056A731B0559}" dt="2022-08-31T10:05:40.532" v="48149"/>
        <pc:sldMkLst>
          <pc:docMk/>
          <pc:sldMk cId="3024089975" sldId="584"/>
        </pc:sldMkLst>
        <pc:picChg chg="add mod">
          <ac:chgData name="Andrew Green" userId="5c87a1a1-9dba-4e8d-80a3-ee66ced3ed9c" providerId="ADAL" clId="{FBE6101F-35E6-4305-8C31-056A731B0559}" dt="2022-08-31T09:38:51.011" v="46939" actId="1076"/>
          <ac:picMkLst>
            <pc:docMk/>
            <pc:sldMk cId="3024089975" sldId="584"/>
            <ac:picMk id="5" creationId="{42A36EEB-F043-EF91-F6D3-94C3F63B620D}"/>
          </ac:picMkLst>
        </pc:picChg>
        <pc:picChg chg="del">
          <ac:chgData name="Andrew Green" userId="5c87a1a1-9dba-4e8d-80a3-ee66ced3ed9c" providerId="ADAL" clId="{FBE6101F-35E6-4305-8C31-056A731B0559}" dt="2022-08-31T09:38:25.467" v="46934" actId="478"/>
          <ac:picMkLst>
            <pc:docMk/>
            <pc:sldMk cId="3024089975" sldId="584"/>
            <ac:picMk id="6" creationId="{44AB4430-002A-2D81-3612-15B63CA3D109}"/>
          </ac:picMkLst>
        </pc:picChg>
      </pc:sldChg>
      <pc:sldChg chg="addSp delSp modSp add mod modNotesTx">
        <pc:chgData name="Andrew Green" userId="5c87a1a1-9dba-4e8d-80a3-ee66ced3ed9c" providerId="ADAL" clId="{FBE6101F-35E6-4305-8C31-056A731B0559}" dt="2022-08-31T10:05:33.660" v="48147"/>
        <pc:sldMkLst>
          <pc:docMk/>
          <pc:sldMk cId="888193388" sldId="585"/>
        </pc:sldMkLst>
        <pc:spChg chg="mod">
          <ac:chgData name="Andrew Green" userId="5c87a1a1-9dba-4e8d-80a3-ee66ced3ed9c" providerId="ADAL" clId="{FBE6101F-35E6-4305-8C31-056A731B0559}" dt="2022-08-31T09:49:54.506" v="47113" actId="20577"/>
          <ac:spMkLst>
            <pc:docMk/>
            <pc:sldMk cId="888193388" sldId="585"/>
            <ac:spMk id="3" creationId="{4E8A0E81-1035-D9A5-7D4F-3380B4D8B264}"/>
          </ac:spMkLst>
        </pc:spChg>
        <pc:picChg chg="del">
          <ac:chgData name="Andrew Green" userId="5c87a1a1-9dba-4e8d-80a3-ee66ced3ed9c" providerId="ADAL" clId="{FBE6101F-35E6-4305-8C31-056A731B0559}" dt="2022-08-31T09:54:42.678" v="47114" actId="478"/>
          <ac:picMkLst>
            <pc:docMk/>
            <pc:sldMk cId="888193388" sldId="585"/>
            <ac:picMk id="5" creationId="{42A36EEB-F043-EF91-F6D3-94C3F63B620D}"/>
          </ac:picMkLst>
        </pc:picChg>
        <pc:picChg chg="add mod modCrop">
          <ac:chgData name="Andrew Green" userId="5c87a1a1-9dba-4e8d-80a3-ee66ced3ed9c" providerId="ADAL" clId="{FBE6101F-35E6-4305-8C31-056A731B0559}" dt="2022-08-31T09:56:08.239" v="47123" actId="1076"/>
          <ac:picMkLst>
            <pc:docMk/>
            <pc:sldMk cId="888193388" sldId="585"/>
            <ac:picMk id="6" creationId="{69BA336F-B1E0-9349-49DD-2E8556FC0150}"/>
          </ac:picMkLst>
        </pc:picChg>
      </pc:sldChg>
      <pc:sldChg chg="addSp delSp modSp add mod modNotesTx">
        <pc:chgData name="Andrew Green" userId="5c87a1a1-9dba-4e8d-80a3-ee66ced3ed9c" providerId="ADAL" clId="{FBE6101F-35E6-4305-8C31-056A731B0559}" dt="2022-08-31T10:27:03.005" v="48311" actId="20577"/>
        <pc:sldMkLst>
          <pc:docMk/>
          <pc:sldMk cId="145329060" sldId="586"/>
        </pc:sldMkLst>
        <pc:spChg chg="mod">
          <ac:chgData name="Andrew Green" userId="5c87a1a1-9dba-4e8d-80a3-ee66ced3ed9c" providerId="ADAL" clId="{FBE6101F-35E6-4305-8C31-056A731B0559}" dt="2022-08-31T10:27:03.005" v="48311" actId="20577"/>
          <ac:spMkLst>
            <pc:docMk/>
            <pc:sldMk cId="145329060" sldId="586"/>
            <ac:spMk id="3" creationId="{4E8A0E81-1035-D9A5-7D4F-3380B4D8B264}"/>
          </ac:spMkLst>
        </pc:spChg>
        <pc:picChg chg="add mod">
          <ac:chgData name="Andrew Green" userId="5c87a1a1-9dba-4e8d-80a3-ee66ced3ed9c" providerId="ADAL" clId="{FBE6101F-35E6-4305-8C31-056A731B0559}" dt="2022-08-31T10:00:11.716" v="47763" actId="1076"/>
          <ac:picMkLst>
            <pc:docMk/>
            <pc:sldMk cId="145329060" sldId="586"/>
            <ac:picMk id="5" creationId="{47B85390-E396-6738-C477-9C55ED959AAD}"/>
          </ac:picMkLst>
        </pc:picChg>
        <pc:picChg chg="del">
          <ac:chgData name="Andrew Green" userId="5c87a1a1-9dba-4e8d-80a3-ee66ced3ed9c" providerId="ADAL" clId="{FBE6101F-35E6-4305-8C31-056A731B0559}" dt="2022-08-31T09:59:29.525" v="47759" actId="478"/>
          <ac:picMkLst>
            <pc:docMk/>
            <pc:sldMk cId="145329060" sldId="586"/>
            <ac:picMk id="6" creationId="{69BA336F-B1E0-9349-49DD-2E8556FC0150}"/>
          </ac:picMkLst>
        </pc:picChg>
      </pc:sldChg>
      <pc:sldChg chg="addSp delSp modSp add mod modNotesTx">
        <pc:chgData name="Andrew Green" userId="5c87a1a1-9dba-4e8d-80a3-ee66ced3ed9c" providerId="ADAL" clId="{FBE6101F-35E6-4305-8C31-056A731B0559}" dt="2022-08-31T10:27:10.579" v="48312"/>
        <pc:sldMkLst>
          <pc:docMk/>
          <pc:sldMk cId="1640002739" sldId="587"/>
        </pc:sldMkLst>
        <pc:spChg chg="mod">
          <ac:chgData name="Andrew Green" userId="5c87a1a1-9dba-4e8d-80a3-ee66ced3ed9c" providerId="ADAL" clId="{FBE6101F-35E6-4305-8C31-056A731B0559}" dt="2022-08-31T10:27:10.579" v="48312"/>
          <ac:spMkLst>
            <pc:docMk/>
            <pc:sldMk cId="1640002739" sldId="587"/>
            <ac:spMk id="3" creationId="{4E8A0E81-1035-D9A5-7D4F-3380B4D8B264}"/>
          </ac:spMkLst>
        </pc:spChg>
        <pc:picChg chg="del">
          <ac:chgData name="Andrew Green" userId="5c87a1a1-9dba-4e8d-80a3-ee66ced3ed9c" providerId="ADAL" clId="{FBE6101F-35E6-4305-8C31-056A731B0559}" dt="2022-08-31T10:01:22.604" v="47931" actId="478"/>
          <ac:picMkLst>
            <pc:docMk/>
            <pc:sldMk cId="1640002739" sldId="587"/>
            <ac:picMk id="5" creationId="{47B85390-E396-6738-C477-9C55ED959AAD}"/>
          </ac:picMkLst>
        </pc:picChg>
        <pc:picChg chg="add mod modCrop">
          <ac:chgData name="Andrew Green" userId="5c87a1a1-9dba-4e8d-80a3-ee66ced3ed9c" providerId="ADAL" clId="{FBE6101F-35E6-4305-8C31-056A731B0559}" dt="2022-08-31T10:02:10.367" v="47938" actId="1076"/>
          <ac:picMkLst>
            <pc:docMk/>
            <pc:sldMk cId="1640002739" sldId="587"/>
            <ac:picMk id="6" creationId="{BF97D4D4-3C52-E05F-B5FE-F85E2D04F1E9}"/>
          </ac:picMkLst>
        </pc:picChg>
      </pc:sldChg>
      <pc:sldChg chg="addSp delSp modSp add mod modNotesTx">
        <pc:chgData name="Andrew Green" userId="5c87a1a1-9dba-4e8d-80a3-ee66ced3ed9c" providerId="ADAL" clId="{FBE6101F-35E6-4305-8C31-056A731B0559}" dt="2022-08-31T10:27:14.351" v="48313"/>
        <pc:sldMkLst>
          <pc:docMk/>
          <pc:sldMk cId="1200093403" sldId="588"/>
        </pc:sldMkLst>
        <pc:spChg chg="mod">
          <ac:chgData name="Andrew Green" userId="5c87a1a1-9dba-4e8d-80a3-ee66ced3ed9c" providerId="ADAL" clId="{FBE6101F-35E6-4305-8C31-056A731B0559}" dt="2022-08-31T10:27:14.351" v="48313"/>
          <ac:spMkLst>
            <pc:docMk/>
            <pc:sldMk cId="1200093403" sldId="588"/>
            <ac:spMk id="3" creationId="{4E8A0E81-1035-D9A5-7D4F-3380B4D8B264}"/>
          </ac:spMkLst>
        </pc:spChg>
        <pc:picChg chg="add mod modCrop">
          <ac:chgData name="Andrew Green" userId="5c87a1a1-9dba-4e8d-80a3-ee66ced3ed9c" providerId="ADAL" clId="{FBE6101F-35E6-4305-8C31-056A731B0559}" dt="2022-08-31T10:04:43.721" v="48071" actId="732"/>
          <ac:picMkLst>
            <pc:docMk/>
            <pc:sldMk cId="1200093403" sldId="588"/>
            <ac:picMk id="5" creationId="{2450C96D-2310-7F10-30AF-37E8946CC10B}"/>
          </ac:picMkLst>
        </pc:picChg>
        <pc:picChg chg="del">
          <ac:chgData name="Andrew Green" userId="5c87a1a1-9dba-4e8d-80a3-ee66ced3ed9c" providerId="ADAL" clId="{FBE6101F-35E6-4305-8C31-056A731B0559}" dt="2022-08-31T10:03:11.397" v="48064" actId="478"/>
          <ac:picMkLst>
            <pc:docMk/>
            <pc:sldMk cId="1200093403" sldId="588"/>
            <ac:picMk id="6" creationId="{BF97D4D4-3C52-E05F-B5FE-F85E2D04F1E9}"/>
          </ac:picMkLst>
        </pc:picChg>
      </pc:sldChg>
      <pc:sldChg chg="addSp delSp modSp add mod modNotesTx">
        <pc:chgData name="Andrew Green" userId="5c87a1a1-9dba-4e8d-80a3-ee66ced3ed9c" providerId="ADAL" clId="{FBE6101F-35E6-4305-8C31-056A731B0559}" dt="2022-08-31T10:27:17.109" v="48314"/>
        <pc:sldMkLst>
          <pc:docMk/>
          <pc:sldMk cId="2788722477" sldId="589"/>
        </pc:sldMkLst>
        <pc:spChg chg="mod">
          <ac:chgData name="Andrew Green" userId="5c87a1a1-9dba-4e8d-80a3-ee66ced3ed9c" providerId="ADAL" clId="{FBE6101F-35E6-4305-8C31-056A731B0559}" dt="2022-08-31T10:27:17.109" v="48314"/>
          <ac:spMkLst>
            <pc:docMk/>
            <pc:sldMk cId="2788722477" sldId="589"/>
            <ac:spMk id="3" creationId="{4E8A0E81-1035-D9A5-7D4F-3380B4D8B264}"/>
          </ac:spMkLst>
        </pc:spChg>
        <pc:picChg chg="del">
          <ac:chgData name="Andrew Green" userId="5c87a1a1-9dba-4e8d-80a3-ee66ced3ed9c" providerId="ADAL" clId="{FBE6101F-35E6-4305-8C31-056A731B0559}" dt="2022-08-31T10:21:21.337" v="48275" actId="478"/>
          <ac:picMkLst>
            <pc:docMk/>
            <pc:sldMk cId="2788722477" sldId="589"/>
            <ac:picMk id="5" creationId="{2450C96D-2310-7F10-30AF-37E8946CC10B}"/>
          </ac:picMkLst>
        </pc:picChg>
        <pc:picChg chg="add mod modCrop">
          <ac:chgData name="Andrew Green" userId="5c87a1a1-9dba-4e8d-80a3-ee66ced3ed9c" providerId="ADAL" clId="{FBE6101F-35E6-4305-8C31-056A731B0559}" dt="2022-08-31T10:21:52.881" v="48287" actId="1076"/>
          <ac:picMkLst>
            <pc:docMk/>
            <pc:sldMk cId="2788722477" sldId="589"/>
            <ac:picMk id="6" creationId="{CE0CCD7C-887F-F11D-D923-6D1216A81B85}"/>
          </ac:picMkLst>
        </pc:picChg>
      </pc:sldChg>
      <pc:sldChg chg="addSp delSp modSp add mod modNotesTx">
        <pc:chgData name="Andrew Green" userId="5c87a1a1-9dba-4e8d-80a3-ee66ced3ed9c" providerId="ADAL" clId="{FBE6101F-35E6-4305-8C31-056A731B0559}" dt="2022-08-31T10:35:42.858" v="49015" actId="20577"/>
        <pc:sldMkLst>
          <pc:docMk/>
          <pc:sldMk cId="3918599077" sldId="590"/>
        </pc:sldMkLst>
        <pc:spChg chg="mod">
          <ac:chgData name="Andrew Green" userId="5c87a1a1-9dba-4e8d-80a3-ee66ced3ed9c" providerId="ADAL" clId="{FBE6101F-35E6-4305-8C31-056A731B0559}" dt="2022-08-31T10:27:26.343" v="48323" actId="20577"/>
          <ac:spMkLst>
            <pc:docMk/>
            <pc:sldMk cId="3918599077" sldId="590"/>
            <ac:spMk id="3" creationId="{4E8A0E81-1035-D9A5-7D4F-3380B4D8B264}"/>
          </ac:spMkLst>
        </pc:spChg>
        <pc:picChg chg="add mod">
          <ac:chgData name="Andrew Green" userId="5c87a1a1-9dba-4e8d-80a3-ee66ced3ed9c" providerId="ADAL" clId="{FBE6101F-35E6-4305-8C31-056A731B0559}" dt="2022-08-31T10:26:52.155" v="48303" actId="1076"/>
          <ac:picMkLst>
            <pc:docMk/>
            <pc:sldMk cId="3918599077" sldId="590"/>
            <ac:picMk id="5" creationId="{748509FD-95F7-5369-6D2E-CD6200563BDD}"/>
          </ac:picMkLst>
        </pc:picChg>
        <pc:picChg chg="del">
          <ac:chgData name="Andrew Green" userId="5c87a1a1-9dba-4e8d-80a3-ee66ced3ed9c" providerId="ADAL" clId="{FBE6101F-35E6-4305-8C31-056A731B0559}" dt="2022-08-31T10:26:47.446" v="48299" actId="478"/>
          <ac:picMkLst>
            <pc:docMk/>
            <pc:sldMk cId="3918599077" sldId="590"/>
            <ac:picMk id="6" creationId="{CE0CCD7C-887F-F11D-D923-6D1216A81B85}"/>
          </ac:picMkLst>
        </pc:picChg>
      </pc:sldChg>
      <pc:sldChg chg="modSp new mod ord">
        <pc:chgData name="Andrew Green" userId="5c87a1a1-9dba-4e8d-80a3-ee66ced3ed9c" providerId="ADAL" clId="{FBE6101F-35E6-4305-8C31-056A731B0559}" dt="2022-08-31T10:48:34.976" v="49550" actId="20577"/>
        <pc:sldMkLst>
          <pc:docMk/>
          <pc:sldMk cId="3240717765" sldId="591"/>
        </pc:sldMkLst>
        <pc:spChg chg="mod">
          <ac:chgData name="Andrew Green" userId="5c87a1a1-9dba-4e8d-80a3-ee66ced3ed9c" providerId="ADAL" clId="{FBE6101F-35E6-4305-8C31-056A731B0559}" dt="2022-08-31T10:37:15.727" v="49052" actId="20577"/>
          <ac:spMkLst>
            <pc:docMk/>
            <pc:sldMk cId="3240717765" sldId="591"/>
            <ac:spMk id="2" creationId="{8E64DEB9-454E-69FE-CD61-DEEC0185B65B}"/>
          </ac:spMkLst>
        </pc:spChg>
        <pc:spChg chg="mod">
          <ac:chgData name="Andrew Green" userId="5c87a1a1-9dba-4e8d-80a3-ee66ced3ed9c" providerId="ADAL" clId="{FBE6101F-35E6-4305-8C31-056A731B0559}" dt="2022-08-31T10:48:34.976" v="49550" actId="20577"/>
          <ac:spMkLst>
            <pc:docMk/>
            <pc:sldMk cId="3240717765" sldId="591"/>
            <ac:spMk id="3" creationId="{4665C32C-EA08-2A39-8072-1EBF54A28977}"/>
          </ac:spMkLst>
        </pc:spChg>
      </pc:sldChg>
      <pc:sldChg chg="addSp delSp modSp add mod">
        <pc:chgData name="Andrew Green" userId="5c87a1a1-9dba-4e8d-80a3-ee66ced3ed9c" providerId="ADAL" clId="{FBE6101F-35E6-4305-8C31-056A731B0559}" dt="2022-08-31T10:54:18.509" v="49563" actId="732"/>
        <pc:sldMkLst>
          <pc:docMk/>
          <pc:sldMk cId="1337167281" sldId="592"/>
        </pc:sldMkLst>
        <pc:spChg chg="mod">
          <ac:chgData name="Andrew Green" userId="5c87a1a1-9dba-4e8d-80a3-ee66ced3ed9c" providerId="ADAL" clId="{FBE6101F-35E6-4305-8C31-056A731B0559}" dt="2022-08-31T10:38:05.587" v="49084" actId="20577"/>
          <ac:spMkLst>
            <pc:docMk/>
            <pc:sldMk cId="1337167281" sldId="592"/>
            <ac:spMk id="2" creationId="{DB90D855-52F9-78B4-F378-A4694FDA852E}"/>
          </ac:spMkLst>
        </pc:spChg>
        <pc:spChg chg="mod">
          <ac:chgData name="Andrew Green" userId="5c87a1a1-9dba-4e8d-80a3-ee66ced3ed9c" providerId="ADAL" clId="{FBE6101F-35E6-4305-8C31-056A731B0559}" dt="2022-08-31T10:48:44.963" v="49559" actId="20577"/>
          <ac:spMkLst>
            <pc:docMk/>
            <pc:sldMk cId="1337167281" sldId="592"/>
            <ac:spMk id="3" creationId="{84664790-33AF-5D92-03F3-579F60BEDB77}"/>
          </ac:spMkLst>
        </pc:spChg>
        <pc:picChg chg="del">
          <ac:chgData name="Andrew Green" userId="5c87a1a1-9dba-4e8d-80a3-ee66ced3ed9c" providerId="ADAL" clId="{FBE6101F-35E6-4305-8C31-056A731B0559}" dt="2022-08-31T10:54:08.139" v="49560" actId="478"/>
          <ac:picMkLst>
            <pc:docMk/>
            <pc:sldMk cId="1337167281" sldId="592"/>
            <ac:picMk id="5" creationId="{33BCFBBE-9A45-8037-65E2-99D0E16263C5}"/>
          </ac:picMkLst>
        </pc:picChg>
        <pc:picChg chg="add mod modCrop">
          <ac:chgData name="Andrew Green" userId="5c87a1a1-9dba-4e8d-80a3-ee66ced3ed9c" providerId="ADAL" clId="{FBE6101F-35E6-4305-8C31-056A731B0559}" dt="2022-08-31T10:54:18.509" v="49563" actId="732"/>
          <ac:picMkLst>
            <pc:docMk/>
            <pc:sldMk cId="1337167281" sldId="592"/>
            <ac:picMk id="6" creationId="{3CC7589A-8959-8B37-7C4C-2185C8A810D6}"/>
          </ac:picMkLst>
        </pc:picChg>
      </pc:sldChg>
      <pc:sldChg chg="addSp delSp modSp add mod">
        <pc:chgData name="Andrew Green" userId="5c87a1a1-9dba-4e8d-80a3-ee66ced3ed9c" providerId="ADAL" clId="{FBE6101F-35E6-4305-8C31-056A731B0559}" dt="2022-08-31T10:56:13.461" v="49615" actId="20577"/>
        <pc:sldMkLst>
          <pc:docMk/>
          <pc:sldMk cId="3122067600" sldId="593"/>
        </pc:sldMkLst>
        <pc:spChg chg="mod">
          <ac:chgData name="Andrew Green" userId="5c87a1a1-9dba-4e8d-80a3-ee66ced3ed9c" providerId="ADAL" clId="{FBE6101F-35E6-4305-8C31-056A731B0559}" dt="2022-08-31T10:56:13.461" v="49615" actId="20577"/>
          <ac:spMkLst>
            <pc:docMk/>
            <pc:sldMk cId="3122067600" sldId="593"/>
            <ac:spMk id="3" creationId="{84664790-33AF-5D92-03F3-579F60BEDB77}"/>
          </ac:spMkLst>
        </pc:spChg>
        <pc:picChg chg="del">
          <ac:chgData name="Andrew Green" userId="5c87a1a1-9dba-4e8d-80a3-ee66ced3ed9c" providerId="ADAL" clId="{FBE6101F-35E6-4305-8C31-056A731B0559}" dt="2022-08-31T10:55:18.419" v="49565" actId="478"/>
          <ac:picMkLst>
            <pc:docMk/>
            <pc:sldMk cId="3122067600" sldId="593"/>
            <ac:picMk id="5" creationId="{F402C801-9A30-BAA0-17DD-796E77C7E38E}"/>
          </ac:picMkLst>
        </pc:picChg>
        <pc:picChg chg="add mod">
          <ac:chgData name="Andrew Green" userId="5c87a1a1-9dba-4e8d-80a3-ee66ced3ed9c" providerId="ADAL" clId="{FBE6101F-35E6-4305-8C31-056A731B0559}" dt="2022-08-31T10:55:39.166" v="49567" actId="1076"/>
          <ac:picMkLst>
            <pc:docMk/>
            <pc:sldMk cId="3122067600" sldId="593"/>
            <ac:picMk id="6" creationId="{7DECAED2-95A9-1D02-0036-17B84AEA1E8C}"/>
          </ac:picMkLst>
        </pc:picChg>
      </pc:sldChg>
      <pc:sldChg chg="addSp delSp modSp add mod">
        <pc:chgData name="Andrew Green" userId="5c87a1a1-9dba-4e8d-80a3-ee66ced3ed9c" providerId="ADAL" clId="{FBE6101F-35E6-4305-8C31-056A731B0559}" dt="2022-08-31T11:05:15.211" v="49958" actId="113"/>
        <pc:sldMkLst>
          <pc:docMk/>
          <pc:sldMk cId="3653920078" sldId="594"/>
        </pc:sldMkLst>
        <pc:spChg chg="mod">
          <ac:chgData name="Andrew Green" userId="5c87a1a1-9dba-4e8d-80a3-ee66ced3ed9c" providerId="ADAL" clId="{FBE6101F-35E6-4305-8C31-056A731B0559}" dt="2022-08-31T11:05:15.211" v="49958" actId="113"/>
          <ac:spMkLst>
            <pc:docMk/>
            <pc:sldMk cId="3653920078" sldId="594"/>
            <ac:spMk id="3" creationId="{84664790-33AF-5D92-03F3-579F60BEDB77}"/>
          </ac:spMkLst>
        </pc:spChg>
        <pc:picChg chg="add mod">
          <ac:chgData name="Andrew Green" userId="5c87a1a1-9dba-4e8d-80a3-ee66ced3ed9c" providerId="ADAL" clId="{FBE6101F-35E6-4305-8C31-056A731B0559}" dt="2022-08-31T11:05:07.594" v="49957" actId="1076"/>
          <ac:picMkLst>
            <pc:docMk/>
            <pc:sldMk cId="3653920078" sldId="594"/>
            <ac:picMk id="5" creationId="{6EA70D45-3286-4A6E-0953-79EC75CE76F5}"/>
          </ac:picMkLst>
        </pc:picChg>
        <pc:picChg chg="del">
          <ac:chgData name="Andrew Green" userId="5c87a1a1-9dba-4e8d-80a3-ee66ced3ed9c" providerId="ADAL" clId="{FBE6101F-35E6-4305-8C31-056A731B0559}" dt="2022-08-31T10:56:23.003" v="49616" actId="478"/>
          <ac:picMkLst>
            <pc:docMk/>
            <pc:sldMk cId="3653920078" sldId="594"/>
            <ac:picMk id="6" creationId="{1FF92EA6-5E69-596A-AFF3-9785DEFC2B2B}"/>
          </ac:picMkLst>
        </pc:picChg>
      </pc:sldChg>
      <pc:sldChg chg="addSp delSp modSp add mod modNotesTx">
        <pc:chgData name="Andrew Green" userId="5c87a1a1-9dba-4e8d-80a3-ee66ced3ed9c" providerId="ADAL" clId="{FBE6101F-35E6-4305-8C31-056A731B0559}" dt="2022-08-31T11:14:07.634" v="50706" actId="1076"/>
        <pc:sldMkLst>
          <pc:docMk/>
          <pc:sldMk cId="162435838" sldId="595"/>
        </pc:sldMkLst>
        <pc:picChg chg="add del mod">
          <ac:chgData name="Andrew Green" userId="5c87a1a1-9dba-4e8d-80a3-ee66ced3ed9c" providerId="ADAL" clId="{FBE6101F-35E6-4305-8C31-056A731B0559}" dt="2022-08-31T11:14:03.951" v="50704" actId="478"/>
          <ac:picMkLst>
            <pc:docMk/>
            <pc:sldMk cId="162435838" sldId="595"/>
            <ac:picMk id="5" creationId="{FD7D0582-FB07-5800-DC4C-1D2A1EFCAF39}"/>
          </ac:picMkLst>
        </pc:picChg>
        <pc:picChg chg="del">
          <ac:chgData name="Andrew Green" userId="5c87a1a1-9dba-4e8d-80a3-ee66ced3ed9c" providerId="ADAL" clId="{FBE6101F-35E6-4305-8C31-056A731B0559}" dt="2022-08-31T11:08:00.102" v="49962" actId="478"/>
          <ac:picMkLst>
            <pc:docMk/>
            <pc:sldMk cId="162435838" sldId="595"/>
            <ac:picMk id="6" creationId="{B6EE6DA3-024C-B3FA-4880-E07060209162}"/>
          </ac:picMkLst>
        </pc:picChg>
        <pc:picChg chg="add mod">
          <ac:chgData name="Andrew Green" userId="5c87a1a1-9dba-4e8d-80a3-ee66ced3ed9c" providerId="ADAL" clId="{FBE6101F-35E6-4305-8C31-056A731B0559}" dt="2022-08-31T11:14:07.634" v="50706" actId="1076"/>
          <ac:picMkLst>
            <pc:docMk/>
            <pc:sldMk cId="162435838" sldId="595"/>
            <ac:picMk id="8" creationId="{CACFCA8A-1766-0BE8-079E-78FA76244A9D}"/>
          </ac:picMkLst>
        </pc:picChg>
      </pc:sldChg>
      <pc:sldChg chg="add del">
        <pc:chgData name="Andrew Green" userId="5c87a1a1-9dba-4e8d-80a3-ee66ced3ed9c" providerId="ADAL" clId="{FBE6101F-35E6-4305-8C31-056A731B0559}" dt="2022-08-31T11:06:57.471" v="49960" actId="47"/>
        <pc:sldMkLst>
          <pc:docMk/>
          <pc:sldMk cId="3455426770" sldId="595"/>
        </pc:sldMkLst>
      </pc:sldChg>
      <pc:sldChg chg="add del">
        <pc:chgData name="Andrew Green" userId="5c87a1a1-9dba-4e8d-80a3-ee66ced3ed9c" providerId="ADAL" clId="{FBE6101F-35E6-4305-8C31-056A731B0559}" dt="2022-08-31T11:08:01.115" v="49964"/>
        <pc:sldMkLst>
          <pc:docMk/>
          <pc:sldMk cId="929288463" sldId="596"/>
        </pc:sldMkLst>
      </pc:sldChg>
      <pc:sldChg chg="addSp delSp modSp add mod modNotesTx">
        <pc:chgData name="Andrew Green" userId="5c87a1a1-9dba-4e8d-80a3-ee66ced3ed9c" providerId="ADAL" clId="{FBE6101F-35E6-4305-8C31-056A731B0559}" dt="2022-08-31T11:15:20.799" v="50810" actId="20577"/>
        <pc:sldMkLst>
          <pc:docMk/>
          <pc:sldMk cId="2971933252" sldId="596"/>
        </pc:sldMkLst>
        <pc:spChg chg="mod">
          <ac:chgData name="Andrew Green" userId="5c87a1a1-9dba-4e8d-80a3-ee66ced3ed9c" providerId="ADAL" clId="{FBE6101F-35E6-4305-8C31-056A731B0559}" dt="2022-08-31T11:13:13.254" v="50642" actId="20577"/>
          <ac:spMkLst>
            <pc:docMk/>
            <pc:sldMk cId="2971933252" sldId="596"/>
            <ac:spMk id="2" creationId="{DB90D855-52F9-78B4-F378-A4694FDA852E}"/>
          </ac:spMkLst>
        </pc:spChg>
        <pc:spChg chg="mod">
          <ac:chgData name="Andrew Green" userId="5c87a1a1-9dba-4e8d-80a3-ee66ced3ed9c" providerId="ADAL" clId="{FBE6101F-35E6-4305-8C31-056A731B0559}" dt="2022-08-31T11:13:30.826" v="50700" actId="20577"/>
          <ac:spMkLst>
            <pc:docMk/>
            <pc:sldMk cId="2971933252" sldId="596"/>
            <ac:spMk id="3" creationId="{84664790-33AF-5D92-03F3-579F60BEDB77}"/>
          </ac:spMkLst>
        </pc:spChg>
        <pc:picChg chg="del">
          <ac:chgData name="Andrew Green" userId="5c87a1a1-9dba-4e8d-80a3-ee66ced3ed9c" providerId="ADAL" clId="{FBE6101F-35E6-4305-8C31-056A731B0559}" dt="2022-08-31T11:13:32.655" v="50701" actId="478"/>
          <ac:picMkLst>
            <pc:docMk/>
            <pc:sldMk cId="2971933252" sldId="596"/>
            <ac:picMk id="5" creationId="{FD7D0582-FB07-5800-DC4C-1D2A1EFCAF39}"/>
          </ac:picMkLst>
        </pc:picChg>
        <pc:picChg chg="add del">
          <ac:chgData name="Andrew Green" userId="5c87a1a1-9dba-4e8d-80a3-ee66ced3ed9c" providerId="ADAL" clId="{FBE6101F-35E6-4305-8C31-056A731B0559}" dt="2022-08-31T11:14:02.374" v="50703" actId="22"/>
          <ac:picMkLst>
            <pc:docMk/>
            <pc:sldMk cId="2971933252" sldId="596"/>
            <ac:picMk id="6" creationId="{904A6B37-80ED-28FB-143B-D13FE151AB42}"/>
          </ac:picMkLst>
        </pc:picChg>
        <pc:picChg chg="add mod">
          <ac:chgData name="Andrew Green" userId="5c87a1a1-9dba-4e8d-80a3-ee66ced3ed9c" providerId="ADAL" clId="{FBE6101F-35E6-4305-8C31-056A731B0559}" dt="2022-08-31T11:14:34.260" v="50711" actId="1076"/>
          <ac:picMkLst>
            <pc:docMk/>
            <pc:sldMk cId="2971933252" sldId="596"/>
            <ac:picMk id="8" creationId="{500EDABE-9855-CAC2-848B-BBC5BCFB8482}"/>
          </ac:picMkLst>
        </pc:picChg>
      </pc:sldChg>
      <pc:sldChg chg="add del">
        <pc:chgData name="Andrew Green" userId="5c87a1a1-9dba-4e8d-80a3-ee66ced3ed9c" providerId="ADAL" clId="{FBE6101F-35E6-4305-8C31-056A731B0559}" dt="2022-09-04T11:22:15.985" v="56538" actId="47"/>
        <pc:sldMkLst>
          <pc:docMk/>
          <pc:sldMk cId="3013634407" sldId="597"/>
        </pc:sldMkLst>
      </pc:sldChg>
      <pc:sldChg chg="addSp delSp modSp add mod modNotesTx">
        <pc:chgData name="Andrew Green" userId="5c87a1a1-9dba-4e8d-80a3-ee66ced3ed9c" providerId="ADAL" clId="{FBE6101F-35E6-4305-8C31-056A731B0559}" dt="2022-08-31T11:21:18.999" v="51246" actId="20577"/>
        <pc:sldMkLst>
          <pc:docMk/>
          <pc:sldMk cId="473688242" sldId="598"/>
        </pc:sldMkLst>
        <pc:spChg chg="mod">
          <ac:chgData name="Andrew Green" userId="5c87a1a1-9dba-4e8d-80a3-ee66ced3ed9c" providerId="ADAL" clId="{FBE6101F-35E6-4305-8C31-056A731B0559}" dt="2022-08-31T11:17:10.322" v="50828" actId="20577"/>
          <ac:spMkLst>
            <pc:docMk/>
            <pc:sldMk cId="473688242" sldId="598"/>
            <ac:spMk id="2" creationId="{DB90D855-52F9-78B4-F378-A4694FDA852E}"/>
          </ac:spMkLst>
        </pc:spChg>
        <pc:spChg chg="mod">
          <ac:chgData name="Andrew Green" userId="5c87a1a1-9dba-4e8d-80a3-ee66ced3ed9c" providerId="ADAL" clId="{FBE6101F-35E6-4305-8C31-056A731B0559}" dt="2022-08-31T11:18:25.493" v="50942" actId="113"/>
          <ac:spMkLst>
            <pc:docMk/>
            <pc:sldMk cId="473688242" sldId="598"/>
            <ac:spMk id="3" creationId="{84664790-33AF-5D92-03F3-579F60BEDB77}"/>
          </ac:spMkLst>
        </pc:spChg>
        <pc:picChg chg="add mod modCrop">
          <ac:chgData name="Andrew Green" userId="5c87a1a1-9dba-4e8d-80a3-ee66ced3ed9c" providerId="ADAL" clId="{FBE6101F-35E6-4305-8C31-056A731B0559}" dt="2022-08-31T11:16:44.349" v="50818" actId="1076"/>
          <ac:picMkLst>
            <pc:docMk/>
            <pc:sldMk cId="473688242" sldId="598"/>
            <ac:picMk id="5" creationId="{7434B249-8339-B817-50D7-FCCB61761EA4}"/>
          </ac:picMkLst>
        </pc:picChg>
        <pc:picChg chg="del">
          <ac:chgData name="Andrew Green" userId="5c87a1a1-9dba-4e8d-80a3-ee66ced3ed9c" providerId="ADAL" clId="{FBE6101F-35E6-4305-8C31-056A731B0559}" dt="2022-08-31T11:16:31.340" v="50813" actId="478"/>
          <ac:picMkLst>
            <pc:docMk/>
            <pc:sldMk cId="473688242" sldId="598"/>
            <ac:picMk id="8" creationId="{500EDABE-9855-CAC2-848B-BBC5BCFB8482}"/>
          </ac:picMkLst>
        </pc:picChg>
      </pc:sldChg>
      <pc:sldChg chg="addSp delSp modSp add mod modNotesTx">
        <pc:chgData name="Andrew Green" userId="5c87a1a1-9dba-4e8d-80a3-ee66ced3ed9c" providerId="ADAL" clId="{FBE6101F-35E6-4305-8C31-056A731B0559}" dt="2022-08-31T16:08:04.159" v="53508" actId="20577"/>
        <pc:sldMkLst>
          <pc:docMk/>
          <pc:sldMk cId="1930796431" sldId="599"/>
        </pc:sldMkLst>
        <pc:spChg chg="mod">
          <ac:chgData name="Andrew Green" userId="5c87a1a1-9dba-4e8d-80a3-ee66ced3ed9c" providerId="ADAL" clId="{FBE6101F-35E6-4305-8C31-056A731B0559}" dt="2022-08-31T11:21:35.234" v="51263" actId="20577"/>
          <ac:spMkLst>
            <pc:docMk/>
            <pc:sldMk cId="1930796431" sldId="599"/>
            <ac:spMk id="2" creationId="{DB90D855-52F9-78B4-F378-A4694FDA852E}"/>
          </ac:spMkLst>
        </pc:spChg>
        <pc:spChg chg="mod">
          <ac:chgData name="Andrew Green" userId="5c87a1a1-9dba-4e8d-80a3-ee66ced3ed9c" providerId="ADAL" clId="{FBE6101F-35E6-4305-8C31-056A731B0559}" dt="2022-08-31T11:27:15.529" v="51323" actId="20577"/>
          <ac:spMkLst>
            <pc:docMk/>
            <pc:sldMk cId="1930796431" sldId="599"/>
            <ac:spMk id="3" creationId="{84664790-33AF-5D92-03F3-579F60BEDB77}"/>
          </ac:spMkLst>
        </pc:spChg>
        <pc:picChg chg="del">
          <ac:chgData name="Andrew Green" userId="5c87a1a1-9dba-4e8d-80a3-ee66ced3ed9c" providerId="ADAL" clId="{FBE6101F-35E6-4305-8C31-056A731B0559}" dt="2022-08-31T11:26:02.655" v="51264" actId="478"/>
          <ac:picMkLst>
            <pc:docMk/>
            <pc:sldMk cId="1930796431" sldId="599"/>
            <ac:picMk id="5" creationId="{7434B249-8339-B817-50D7-FCCB61761EA4}"/>
          </ac:picMkLst>
        </pc:picChg>
        <pc:picChg chg="add mod modCrop">
          <ac:chgData name="Andrew Green" userId="5c87a1a1-9dba-4e8d-80a3-ee66ced3ed9c" providerId="ADAL" clId="{FBE6101F-35E6-4305-8C31-056A731B0559}" dt="2022-08-31T11:26:56.457" v="51270" actId="1076"/>
          <ac:picMkLst>
            <pc:docMk/>
            <pc:sldMk cId="1930796431" sldId="599"/>
            <ac:picMk id="6" creationId="{B9989C18-AD7C-1101-30D6-641B09259901}"/>
          </ac:picMkLst>
        </pc:picChg>
      </pc:sldChg>
      <pc:sldChg chg="addSp delSp modSp add mod modNotesTx">
        <pc:chgData name="Andrew Green" userId="5c87a1a1-9dba-4e8d-80a3-ee66ced3ed9c" providerId="ADAL" clId="{FBE6101F-35E6-4305-8C31-056A731B0559}" dt="2022-08-31T15:53:32.699" v="53297" actId="20577"/>
        <pc:sldMkLst>
          <pc:docMk/>
          <pc:sldMk cId="3502604538" sldId="600"/>
        </pc:sldMkLst>
        <pc:spChg chg="mod">
          <ac:chgData name="Andrew Green" userId="5c87a1a1-9dba-4e8d-80a3-ee66ced3ed9c" providerId="ADAL" clId="{FBE6101F-35E6-4305-8C31-056A731B0559}" dt="2022-08-31T15:32:15.455" v="51978" actId="20577"/>
          <ac:spMkLst>
            <pc:docMk/>
            <pc:sldMk cId="3502604538" sldId="600"/>
            <ac:spMk id="3" creationId="{84664790-33AF-5D92-03F3-579F60BEDB77}"/>
          </ac:spMkLst>
        </pc:spChg>
        <pc:picChg chg="add mod modCrop">
          <ac:chgData name="Andrew Green" userId="5c87a1a1-9dba-4e8d-80a3-ee66ced3ed9c" providerId="ADAL" clId="{FBE6101F-35E6-4305-8C31-056A731B0559}" dt="2022-08-31T15:32:01.283" v="51947" actId="1076"/>
          <ac:picMkLst>
            <pc:docMk/>
            <pc:sldMk cId="3502604538" sldId="600"/>
            <ac:picMk id="5" creationId="{DF94C40F-1AEA-906A-8047-2CD85982F218}"/>
          </ac:picMkLst>
        </pc:picChg>
        <pc:picChg chg="del">
          <ac:chgData name="Andrew Green" userId="5c87a1a1-9dba-4e8d-80a3-ee66ced3ed9c" providerId="ADAL" clId="{FBE6101F-35E6-4305-8C31-056A731B0559}" dt="2022-08-31T15:31:39.950" v="51940" actId="478"/>
          <ac:picMkLst>
            <pc:docMk/>
            <pc:sldMk cId="3502604538" sldId="600"/>
            <ac:picMk id="6" creationId="{B9989C18-AD7C-1101-30D6-641B09259901}"/>
          </ac:picMkLst>
        </pc:picChg>
      </pc:sldChg>
      <pc:sldChg chg="addSp delSp modSp add mod modNotesTx">
        <pc:chgData name="Andrew Green" userId="5c87a1a1-9dba-4e8d-80a3-ee66ced3ed9c" providerId="ADAL" clId="{FBE6101F-35E6-4305-8C31-056A731B0559}" dt="2022-08-31T16:09:28.700" v="53597" actId="20577"/>
        <pc:sldMkLst>
          <pc:docMk/>
          <pc:sldMk cId="3609035346" sldId="601"/>
        </pc:sldMkLst>
        <pc:spChg chg="mod">
          <ac:chgData name="Andrew Green" userId="5c87a1a1-9dba-4e8d-80a3-ee66ced3ed9c" providerId="ADAL" clId="{FBE6101F-35E6-4305-8C31-056A731B0559}" dt="2022-08-31T15:59:22.921" v="53302" actId="20577"/>
          <ac:spMkLst>
            <pc:docMk/>
            <pc:sldMk cId="3609035346" sldId="601"/>
            <ac:spMk id="2" creationId="{DB90D855-52F9-78B4-F378-A4694FDA852E}"/>
          </ac:spMkLst>
        </pc:spChg>
        <pc:spChg chg="mod">
          <ac:chgData name="Andrew Green" userId="5c87a1a1-9dba-4e8d-80a3-ee66ced3ed9c" providerId="ADAL" clId="{FBE6101F-35E6-4305-8C31-056A731B0559}" dt="2022-08-31T15:59:42.404" v="53368" actId="20577"/>
          <ac:spMkLst>
            <pc:docMk/>
            <pc:sldMk cId="3609035346" sldId="601"/>
            <ac:spMk id="3" creationId="{84664790-33AF-5D92-03F3-579F60BEDB77}"/>
          </ac:spMkLst>
        </pc:spChg>
        <pc:picChg chg="del">
          <ac:chgData name="Andrew Green" userId="5c87a1a1-9dba-4e8d-80a3-ee66ced3ed9c" providerId="ADAL" clId="{FBE6101F-35E6-4305-8C31-056A731B0559}" dt="2022-08-31T15:59:25.829" v="53303" actId="478"/>
          <ac:picMkLst>
            <pc:docMk/>
            <pc:sldMk cId="3609035346" sldId="601"/>
            <ac:picMk id="5" creationId="{DF94C40F-1AEA-906A-8047-2CD85982F218}"/>
          </ac:picMkLst>
        </pc:picChg>
        <pc:picChg chg="add mod modCrop">
          <ac:chgData name="Andrew Green" userId="5c87a1a1-9dba-4e8d-80a3-ee66ced3ed9c" providerId="ADAL" clId="{FBE6101F-35E6-4305-8C31-056A731B0559}" dt="2022-08-31T16:02:06.759" v="53377" actId="1076"/>
          <ac:picMkLst>
            <pc:docMk/>
            <pc:sldMk cId="3609035346" sldId="601"/>
            <ac:picMk id="6" creationId="{08EF6574-CABB-D03A-1AF4-16C9FE3A67B8}"/>
          </ac:picMkLst>
        </pc:picChg>
      </pc:sldChg>
      <pc:sldChg chg="addSp delSp modSp add mod modNotesTx">
        <pc:chgData name="Andrew Green" userId="5c87a1a1-9dba-4e8d-80a3-ee66ced3ed9c" providerId="ADAL" clId="{FBE6101F-35E6-4305-8C31-056A731B0559}" dt="2022-08-31T16:34:29.406" v="54749" actId="20577"/>
        <pc:sldMkLst>
          <pc:docMk/>
          <pc:sldMk cId="2442374690" sldId="602"/>
        </pc:sldMkLst>
        <pc:spChg chg="mod">
          <ac:chgData name="Andrew Green" userId="5c87a1a1-9dba-4e8d-80a3-ee66ced3ed9c" providerId="ADAL" clId="{FBE6101F-35E6-4305-8C31-056A731B0559}" dt="2022-08-31T16:10:03.058" v="53684" actId="20577"/>
          <ac:spMkLst>
            <pc:docMk/>
            <pc:sldMk cId="2442374690" sldId="602"/>
            <ac:spMk id="3" creationId="{84664790-33AF-5D92-03F3-579F60BEDB77}"/>
          </ac:spMkLst>
        </pc:spChg>
        <pc:picChg chg="add mod modCrop">
          <ac:chgData name="Andrew Green" userId="5c87a1a1-9dba-4e8d-80a3-ee66ced3ed9c" providerId="ADAL" clId="{FBE6101F-35E6-4305-8C31-056A731B0559}" dt="2022-08-31T16:16:12.339" v="53691" actId="1076"/>
          <ac:picMkLst>
            <pc:docMk/>
            <pc:sldMk cId="2442374690" sldId="602"/>
            <ac:picMk id="5" creationId="{58A3649B-BC3C-1B69-7754-66C8FC9F66E5}"/>
          </ac:picMkLst>
        </pc:picChg>
        <pc:picChg chg="del">
          <ac:chgData name="Andrew Green" userId="5c87a1a1-9dba-4e8d-80a3-ee66ced3ed9c" providerId="ADAL" clId="{FBE6101F-35E6-4305-8C31-056A731B0559}" dt="2022-08-31T16:09:40.360" v="53609" actId="478"/>
          <ac:picMkLst>
            <pc:docMk/>
            <pc:sldMk cId="2442374690" sldId="602"/>
            <ac:picMk id="6" creationId="{08EF6574-CABB-D03A-1AF4-16C9FE3A67B8}"/>
          </ac:picMkLst>
        </pc:picChg>
      </pc:sldChg>
      <pc:sldChg chg="addSp delSp modSp add mod modNotesTx">
        <pc:chgData name="Andrew Green" userId="5c87a1a1-9dba-4e8d-80a3-ee66ced3ed9c" providerId="ADAL" clId="{FBE6101F-35E6-4305-8C31-056A731B0559}" dt="2022-08-31T16:41:37.034" v="55791" actId="20577"/>
        <pc:sldMkLst>
          <pc:docMk/>
          <pc:sldMk cId="726184754" sldId="603"/>
        </pc:sldMkLst>
        <pc:spChg chg="mod">
          <ac:chgData name="Andrew Green" userId="5c87a1a1-9dba-4e8d-80a3-ee66ced3ed9c" providerId="ADAL" clId="{FBE6101F-35E6-4305-8C31-056A731B0559}" dt="2022-08-31T16:35:30.457" v="54850" actId="113"/>
          <ac:spMkLst>
            <pc:docMk/>
            <pc:sldMk cId="726184754" sldId="603"/>
            <ac:spMk id="3" creationId="{84664790-33AF-5D92-03F3-579F60BEDB77}"/>
          </ac:spMkLst>
        </pc:spChg>
        <pc:picChg chg="del">
          <ac:chgData name="Andrew Green" userId="5c87a1a1-9dba-4e8d-80a3-ee66ced3ed9c" providerId="ADAL" clId="{FBE6101F-35E6-4305-8C31-056A731B0559}" dt="2022-08-31T16:35:33.331" v="54851" actId="478"/>
          <ac:picMkLst>
            <pc:docMk/>
            <pc:sldMk cId="726184754" sldId="603"/>
            <ac:picMk id="5" creationId="{58A3649B-BC3C-1B69-7754-66C8FC9F66E5}"/>
          </ac:picMkLst>
        </pc:picChg>
        <pc:picChg chg="add mod modCrop">
          <ac:chgData name="Andrew Green" userId="5c87a1a1-9dba-4e8d-80a3-ee66ced3ed9c" providerId="ADAL" clId="{FBE6101F-35E6-4305-8C31-056A731B0559}" dt="2022-08-31T16:35:53.938" v="54857" actId="1076"/>
          <ac:picMkLst>
            <pc:docMk/>
            <pc:sldMk cId="726184754" sldId="603"/>
            <ac:picMk id="6" creationId="{E2FE6115-3092-504D-106D-4B992CE27170}"/>
          </ac:picMkLst>
        </pc:picChg>
      </pc:sldChg>
      <pc:sldChg chg="addSp modSp new mod modNotesTx">
        <pc:chgData name="Andrew Green" userId="5c87a1a1-9dba-4e8d-80a3-ee66ced3ed9c" providerId="ADAL" clId="{FBE6101F-35E6-4305-8C31-056A731B0559}" dt="2022-08-31T16:45:49.837" v="56155" actId="113"/>
        <pc:sldMkLst>
          <pc:docMk/>
          <pc:sldMk cId="418870100" sldId="604"/>
        </pc:sldMkLst>
        <pc:spChg chg="mod">
          <ac:chgData name="Andrew Green" userId="5c87a1a1-9dba-4e8d-80a3-ee66ced3ed9c" providerId="ADAL" clId="{FBE6101F-35E6-4305-8C31-056A731B0559}" dt="2022-08-31T16:42:51.502" v="55817" actId="20577"/>
          <ac:spMkLst>
            <pc:docMk/>
            <pc:sldMk cId="418870100" sldId="604"/>
            <ac:spMk id="2" creationId="{EB6D5C5A-FCB6-1918-14D7-D1F9EBDE75EE}"/>
          </ac:spMkLst>
        </pc:spChg>
        <pc:spChg chg="mod">
          <ac:chgData name="Andrew Green" userId="5c87a1a1-9dba-4e8d-80a3-ee66ced3ed9c" providerId="ADAL" clId="{FBE6101F-35E6-4305-8C31-056A731B0559}" dt="2022-08-31T16:44:20.864" v="55967"/>
          <ac:spMkLst>
            <pc:docMk/>
            <pc:sldMk cId="418870100" sldId="604"/>
            <ac:spMk id="3" creationId="{A69F6095-B90F-A13C-9965-C497EC82AEB2}"/>
          </ac:spMkLst>
        </pc:spChg>
        <pc:picChg chg="add mod modCrop">
          <ac:chgData name="Andrew Green" userId="5c87a1a1-9dba-4e8d-80a3-ee66ced3ed9c" providerId="ADAL" clId="{FBE6101F-35E6-4305-8C31-056A731B0559}" dt="2022-08-31T16:44:52.014" v="55973" actId="732"/>
          <ac:picMkLst>
            <pc:docMk/>
            <pc:sldMk cId="418870100" sldId="604"/>
            <ac:picMk id="5" creationId="{73381397-F299-08F4-CDA0-1CAE4DE4E6ED}"/>
          </ac:picMkLst>
        </pc:picChg>
      </pc:sldChg>
      <pc:sldChg chg="modSp add mod">
        <pc:chgData name="Andrew Green" userId="5c87a1a1-9dba-4e8d-80a3-ee66ced3ed9c" providerId="ADAL" clId="{FBE6101F-35E6-4305-8C31-056A731B0559}" dt="2022-08-31T16:49:58.611" v="56270" actId="20577"/>
        <pc:sldMkLst>
          <pc:docMk/>
          <pc:sldMk cId="1792584657" sldId="605"/>
        </pc:sldMkLst>
        <pc:spChg chg="mod">
          <ac:chgData name="Andrew Green" userId="5c87a1a1-9dba-4e8d-80a3-ee66ced3ed9c" providerId="ADAL" clId="{FBE6101F-35E6-4305-8C31-056A731B0559}" dt="2022-08-31T16:49:58.611" v="56270" actId="20577"/>
          <ac:spMkLst>
            <pc:docMk/>
            <pc:sldMk cId="1792584657" sldId="605"/>
            <ac:spMk id="2" creationId="{00000000-0000-0000-0000-000000000000}"/>
          </ac:spMkLst>
        </pc:spChg>
      </pc:sldChg>
    </pc:docChg>
  </pc:docChgLst>
  <pc:docChgLst>
    <pc:chgData name="Andrew Green" userId="5c87a1a1-9dba-4e8d-80a3-ee66ced3ed9c" providerId="ADAL" clId="{E43564C9-C835-4932-ABA5-D5EDDA9F5ED3}"/>
    <pc:docChg chg="delSld">
      <pc:chgData name="Andrew Green" userId="5c87a1a1-9dba-4e8d-80a3-ee66ced3ed9c" providerId="ADAL" clId="{E43564C9-C835-4932-ABA5-D5EDDA9F5ED3}" dt="2023-02-01T11:10:57.763" v="0" actId="47"/>
      <pc:docMkLst>
        <pc:docMk/>
      </pc:docMkLst>
      <pc:sldChg chg="del">
        <pc:chgData name="Andrew Green" userId="5c87a1a1-9dba-4e8d-80a3-ee66ced3ed9c" providerId="ADAL" clId="{E43564C9-C835-4932-ABA5-D5EDDA9F5ED3}" dt="2023-02-01T11:10:57.763" v="0" actId="47"/>
        <pc:sldMkLst>
          <pc:docMk/>
          <pc:sldMk cId="4224948737" sldId="5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01/02/2023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Java these are often referred to as POJOs (Plain Old Java Object) or Java Beans (kind of, our example above is not quite a Java Bean as it does not implement the Serializable interface).  In Python they are data classes.  Other languages may use other terminology, the idea is the same.</a:t>
            </a:r>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212409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10 </a:t>
            </a:r>
            <a:r>
              <a:rPr lang="en-GB" dirty="0"/>
              <a:t>declares the constructor method (constructors do not require a return data type) which does not require arguments.</a:t>
            </a:r>
          </a:p>
          <a:p>
            <a:r>
              <a:rPr lang="en-GB" b="1" dirty="0"/>
              <a:t>Lines 11 </a:t>
            </a:r>
            <a:r>
              <a:rPr lang="en-GB" b="0" dirty="0"/>
              <a:t>to </a:t>
            </a:r>
            <a:r>
              <a:rPr lang="en-GB" b="1" dirty="0"/>
              <a:t>15</a:t>
            </a:r>
            <a:r>
              <a:rPr lang="en-GB" b="0" dirty="0"/>
              <a:t> set some dummy data for the new record.</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41934073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16 </a:t>
            </a:r>
            <a:r>
              <a:rPr lang="en-GB" b="0" dirty="0"/>
              <a:t>to </a:t>
            </a:r>
            <a:r>
              <a:rPr lang="en-GB" b="1" dirty="0"/>
              <a:t>18 </a:t>
            </a:r>
            <a:r>
              <a:rPr lang="en-GB" b="0" dirty="0"/>
              <a:t>declares a getter for the error text </a:t>
            </a:r>
            <a:r>
              <a:rPr lang="en-GB" b="1" dirty="0"/>
              <a:t>String.</a:t>
            </a:r>
            <a:endParaRPr lang="en-GB" b="0" dirty="0"/>
          </a:p>
          <a:p>
            <a:r>
              <a:rPr lang="en-GB" b="1" dirty="0"/>
              <a:t>Lines 29 </a:t>
            </a:r>
            <a:r>
              <a:rPr lang="en-GB" b="0" dirty="0"/>
              <a:t>to </a:t>
            </a:r>
            <a:r>
              <a:rPr lang="en-GB" b="1" dirty="0"/>
              <a:t>21 </a:t>
            </a:r>
            <a:r>
              <a:rPr lang="en-GB" b="0" dirty="0"/>
              <a:t>declares a getter for the results </a:t>
            </a:r>
            <a:r>
              <a:rPr lang="en-GB" b="1" dirty="0" err="1"/>
              <a:t>ArrayList</a:t>
            </a:r>
            <a:r>
              <a:rPr lang="en-GB" b="1" dirty="0"/>
              <a:t> </a:t>
            </a:r>
            <a:r>
              <a:rPr lang="en-GB" b="0" dirty="0"/>
              <a:t>of </a:t>
            </a:r>
            <a:r>
              <a:rPr lang="en-GB" b="1" dirty="0"/>
              <a:t>Records.</a:t>
            </a:r>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111</a:t>
            </a:fld>
            <a:endParaRPr lang="en-GB" dirty="0"/>
          </a:p>
        </p:txBody>
      </p:sp>
    </p:spTree>
    <p:extLst>
      <p:ext uri="{BB962C8B-B14F-4D97-AF65-F5344CB8AC3E}">
        <p14:creationId xmlns:p14="http://schemas.microsoft.com/office/powerpoint/2010/main" val="9460704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24 </a:t>
            </a:r>
            <a:r>
              <a:rPr lang="en-GB" b="0" dirty="0"/>
              <a:t>declares the method which returns a </a:t>
            </a:r>
            <a:r>
              <a:rPr lang="en-GB" b="1" dirty="0"/>
              <a:t>String</a:t>
            </a:r>
            <a:r>
              <a:rPr lang="en-GB" b="0" dirty="0"/>
              <a:t> and accepts a single argument of the </a:t>
            </a:r>
            <a:r>
              <a:rPr lang="en-GB" b="1" dirty="0"/>
              <a:t>Record </a:t>
            </a:r>
            <a:r>
              <a:rPr lang="en-GB" b="0" dirty="0"/>
              <a:t>object to convert.</a:t>
            </a:r>
          </a:p>
          <a:p>
            <a:r>
              <a:rPr lang="en-GB" b="1" dirty="0"/>
              <a:t>Lines 25 </a:t>
            </a:r>
            <a:r>
              <a:rPr lang="en-GB" b="0" dirty="0"/>
              <a:t>to </a:t>
            </a:r>
            <a:r>
              <a:rPr lang="en-GB" b="1" dirty="0"/>
              <a:t>29 </a:t>
            </a:r>
            <a:r>
              <a:rPr lang="en-GB" b="0" dirty="0"/>
              <a:t>builds a string representing a CSV version of the data contained in the </a:t>
            </a:r>
            <a:r>
              <a:rPr lang="en-GB" b="1" dirty="0"/>
              <a:t>Record</a:t>
            </a:r>
            <a:r>
              <a:rPr lang="en-GB" b="0" dirty="0"/>
              <a:t>.  This is then returned back to the calling function.</a:t>
            </a:r>
          </a:p>
        </p:txBody>
      </p:sp>
      <p:sp>
        <p:nvSpPr>
          <p:cNvPr id="4" name="Slide Number Placeholder 3"/>
          <p:cNvSpPr>
            <a:spLocks noGrp="1"/>
          </p:cNvSpPr>
          <p:nvPr>
            <p:ph type="sldNum" sz="quarter" idx="5"/>
          </p:nvPr>
        </p:nvSpPr>
        <p:spPr/>
        <p:txBody>
          <a:bodyPr/>
          <a:lstStyle/>
          <a:p>
            <a:fld id="{F613D83F-DC1D-4206-A168-2287E477B1D2}" type="slidenum">
              <a:rPr lang="en-GB" smtClean="0"/>
              <a:t>112</a:t>
            </a:fld>
            <a:endParaRPr lang="en-GB" dirty="0"/>
          </a:p>
        </p:txBody>
      </p:sp>
    </p:spTree>
    <p:extLst>
      <p:ext uri="{BB962C8B-B14F-4D97-AF65-F5344CB8AC3E}">
        <p14:creationId xmlns:p14="http://schemas.microsoft.com/office/powerpoint/2010/main" val="36560983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33 </a:t>
            </a:r>
            <a:r>
              <a:rPr lang="en-GB" b="0" dirty="0"/>
              <a:t>declares the method specified in the interface which returns a </a:t>
            </a:r>
            <a:r>
              <a:rPr lang="en-GB" b="1" dirty="0" err="1"/>
              <a:t>boolean</a:t>
            </a:r>
            <a:r>
              <a:rPr lang="en-GB" b="0" dirty="0"/>
              <a:t> to indicate success or failure and accepts a single argument of an </a:t>
            </a:r>
            <a:r>
              <a:rPr lang="en-GB" b="1" dirty="0" err="1"/>
              <a:t>ArrayList</a:t>
            </a:r>
            <a:r>
              <a:rPr lang="en-GB" b="0" dirty="0"/>
              <a:t> collection of </a:t>
            </a:r>
            <a:r>
              <a:rPr lang="en-GB" b="1" dirty="0"/>
              <a:t>Records </a:t>
            </a:r>
            <a:r>
              <a:rPr lang="en-GB" b="0" dirty="0"/>
              <a:t>to save.</a:t>
            </a:r>
          </a:p>
          <a:p>
            <a:r>
              <a:rPr lang="en-GB" b="1" dirty="0"/>
              <a:t>Lines 35 </a:t>
            </a:r>
            <a:r>
              <a:rPr lang="en-GB" b="0" dirty="0"/>
              <a:t>to </a:t>
            </a:r>
            <a:r>
              <a:rPr lang="en-GB" b="1" dirty="0"/>
              <a:t>42 </a:t>
            </a:r>
            <a:r>
              <a:rPr lang="en-GB" b="0" dirty="0"/>
              <a:t>implements a try/catch block.  As a file write is an operation which can generate exceptions, this block will prevent the application crashing if the write fails.  </a:t>
            </a:r>
          </a:p>
          <a:p>
            <a:r>
              <a:rPr lang="en-GB" b="1" dirty="0"/>
              <a:t>Line 40 </a:t>
            </a:r>
            <a:r>
              <a:rPr lang="en-GB" b="0" dirty="0"/>
              <a:t>sets the error message attribute to the message generated by the exception thrown.</a:t>
            </a:r>
          </a:p>
          <a:p>
            <a:r>
              <a:rPr lang="en-GB" b="1" dirty="0"/>
              <a:t>Line 41 </a:t>
            </a:r>
            <a:r>
              <a:rPr lang="en-GB" b="0" dirty="0"/>
              <a:t>returns </a:t>
            </a:r>
            <a:r>
              <a:rPr lang="en-GB" b="1" dirty="0"/>
              <a:t>false</a:t>
            </a:r>
            <a:r>
              <a:rPr lang="en-GB" b="0" dirty="0"/>
              <a:t> to indicate that the file write has failed.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113</a:t>
            </a:fld>
            <a:endParaRPr lang="en-GB" dirty="0"/>
          </a:p>
        </p:txBody>
      </p:sp>
    </p:spTree>
    <p:extLst>
      <p:ext uri="{BB962C8B-B14F-4D97-AF65-F5344CB8AC3E}">
        <p14:creationId xmlns:p14="http://schemas.microsoft.com/office/powerpoint/2010/main" val="37137820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37 </a:t>
            </a:r>
            <a:r>
              <a:rPr lang="en-GB" b="0" dirty="0"/>
              <a:t>to </a:t>
            </a:r>
            <a:r>
              <a:rPr lang="en-GB" b="1" dirty="0"/>
              <a:t>41 </a:t>
            </a:r>
            <a:r>
              <a:rPr lang="en-GB" b="0" dirty="0"/>
              <a:t>build a data </a:t>
            </a:r>
            <a:r>
              <a:rPr lang="en-GB" b="1" dirty="0"/>
              <a:t>String</a:t>
            </a:r>
            <a:r>
              <a:rPr lang="en-GB" b="0" dirty="0"/>
              <a:t> to save.  Each record will be placed on its own line (separated with \n, the newline character) and will be arranged as CSV.</a:t>
            </a:r>
          </a:p>
          <a:p>
            <a:r>
              <a:rPr lang="en-GB" b="1" dirty="0"/>
              <a:t>Line 37 </a:t>
            </a:r>
            <a:r>
              <a:rPr lang="en-GB" b="0" dirty="0"/>
              <a:t>creates a temporary </a:t>
            </a:r>
            <a:r>
              <a:rPr lang="en-GB" b="1" dirty="0" err="1"/>
              <a:t>ArrayList</a:t>
            </a:r>
            <a:r>
              <a:rPr lang="en-GB" b="1" dirty="0"/>
              <a:t> </a:t>
            </a:r>
            <a:r>
              <a:rPr lang="en-GB" b="0" dirty="0"/>
              <a:t>of </a:t>
            </a:r>
            <a:r>
              <a:rPr lang="en-GB" b="1" dirty="0"/>
              <a:t>Strings</a:t>
            </a:r>
            <a:r>
              <a:rPr lang="en-GB" b="0" dirty="0"/>
              <a:t>, each entry will be a single record as a CSV.</a:t>
            </a:r>
          </a:p>
          <a:p>
            <a:r>
              <a:rPr lang="en-GB" b="1" dirty="0"/>
              <a:t>Line 39 </a:t>
            </a:r>
            <a:r>
              <a:rPr lang="en-GB" b="0" dirty="0"/>
              <a:t>uses a lambda function (look it up) to iterate over the dataset passed into the function.  Each record is converted to a CSV </a:t>
            </a:r>
            <a:r>
              <a:rPr lang="en-GB" b="1" dirty="0"/>
              <a:t>String</a:t>
            </a:r>
            <a:r>
              <a:rPr lang="en-GB" b="0" dirty="0"/>
              <a:t> using the utility method coded earlier.  Each CSV is added to the temporary </a:t>
            </a:r>
            <a:r>
              <a:rPr lang="en-GB" b="1" dirty="0" err="1"/>
              <a:t>ArrayList</a:t>
            </a:r>
            <a:r>
              <a:rPr lang="en-GB" b="0" dirty="0"/>
              <a:t>.</a:t>
            </a:r>
          </a:p>
          <a:p>
            <a:r>
              <a:rPr lang="en-GB" b="1" dirty="0"/>
              <a:t>Line 41 </a:t>
            </a:r>
            <a:r>
              <a:rPr lang="en-GB" b="0" dirty="0"/>
              <a:t>joins the items in the temporary </a:t>
            </a:r>
            <a:r>
              <a:rPr lang="en-GB" b="1" dirty="0" err="1"/>
              <a:t>ArrayList</a:t>
            </a:r>
            <a:r>
              <a:rPr lang="en-GB" b="0" dirty="0"/>
              <a:t> into a single string with the records separated with a newline string “\n”.</a:t>
            </a:r>
          </a:p>
          <a:p>
            <a:r>
              <a:rPr lang="en-GB" b="1" dirty="0"/>
              <a:t>Line 43 </a:t>
            </a:r>
            <a:r>
              <a:rPr lang="en-GB" b="0" dirty="0"/>
              <a:t>creates a new </a:t>
            </a:r>
            <a:r>
              <a:rPr lang="en-GB" b="1" dirty="0" err="1"/>
              <a:t>FileWriter</a:t>
            </a:r>
            <a:r>
              <a:rPr lang="en-GB" b="0" dirty="0"/>
              <a:t> instance with the constant attribute </a:t>
            </a:r>
            <a:r>
              <a:rPr lang="en-GB" b="1" dirty="0"/>
              <a:t>FILE_NAME</a:t>
            </a:r>
            <a:r>
              <a:rPr lang="en-GB" b="0" dirty="0"/>
              <a:t>.</a:t>
            </a:r>
          </a:p>
          <a:p>
            <a:r>
              <a:rPr lang="en-GB" b="1" dirty="0"/>
              <a:t>Line 44 </a:t>
            </a:r>
            <a:r>
              <a:rPr lang="en-GB" b="0" dirty="0"/>
              <a:t>writes the data </a:t>
            </a:r>
            <a:r>
              <a:rPr lang="en-GB" b="1" dirty="0"/>
              <a:t>String</a:t>
            </a:r>
            <a:r>
              <a:rPr lang="en-GB" b="0" dirty="0"/>
              <a:t> to the file using the </a:t>
            </a:r>
            <a:r>
              <a:rPr lang="en-GB" b="1" dirty="0" err="1"/>
              <a:t>FileWriter</a:t>
            </a:r>
            <a:r>
              <a:rPr lang="en-GB" b="1" dirty="0"/>
              <a:t> </a:t>
            </a:r>
            <a:r>
              <a:rPr lang="en-GB" b="0" dirty="0"/>
              <a:t>instance.</a:t>
            </a:r>
          </a:p>
          <a:p>
            <a:r>
              <a:rPr lang="en-GB" b="1" dirty="0"/>
              <a:t>Line 46</a:t>
            </a:r>
            <a:r>
              <a:rPr lang="en-GB" b="0" dirty="0"/>
              <a:t> closes the </a:t>
            </a:r>
            <a:r>
              <a:rPr lang="en-GB" b="1" dirty="0" err="1"/>
              <a:t>FileWriter</a:t>
            </a:r>
            <a:r>
              <a:rPr lang="en-GB" b="0" dirty="0"/>
              <a:t> releasing the file lock on the data file.</a:t>
            </a:r>
          </a:p>
          <a:p>
            <a:r>
              <a:rPr lang="en-GB" b="1" dirty="0"/>
              <a:t>Line 48</a:t>
            </a:r>
            <a:r>
              <a:rPr lang="en-GB" b="0" dirty="0"/>
              <a:t> clears off any previously saved error text (if the process makes it this far, there won’t be any errors).</a:t>
            </a:r>
          </a:p>
          <a:p>
            <a:r>
              <a:rPr lang="en-GB" b="1" dirty="0"/>
              <a:t>Line 49 </a:t>
            </a:r>
            <a:r>
              <a:rPr lang="en-GB" b="0" dirty="0"/>
              <a:t>returns a value of </a:t>
            </a:r>
            <a:r>
              <a:rPr lang="en-GB" b="1" dirty="0"/>
              <a:t>true</a:t>
            </a:r>
            <a:r>
              <a:rPr lang="en-GB" b="0" dirty="0"/>
              <a:t> to indicate a successful save.</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114</a:t>
            </a:fld>
            <a:endParaRPr lang="en-GB" dirty="0"/>
          </a:p>
        </p:txBody>
      </p:sp>
    </p:spTree>
    <p:extLst>
      <p:ext uri="{BB962C8B-B14F-4D97-AF65-F5344CB8AC3E}">
        <p14:creationId xmlns:p14="http://schemas.microsoft.com/office/powerpoint/2010/main" val="31926025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59 </a:t>
            </a:r>
            <a:r>
              <a:rPr lang="en-GB" b="0" dirty="0"/>
              <a:t>declares the method specified in the interface which returns a </a:t>
            </a:r>
            <a:r>
              <a:rPr lang="en-GB" b="1" dirty="0" err="1"/>
              <a:t>boolean</a:t>
            </a:r>
            <a:r>
              <a:rPr lang="en-GB" b="0" dirty="0"/>
              <a:t> to indicate success or failure and does not require any arguments.</a:t>
            </a:r>
          </a:p>
          <a:p>
            <a:r>
              <a:rPr lang="en-GB" b="1" dirty="0"/>
              <a:t>Lines 61 </a:t>
            </a:r>
            <a:r>
              <a:rPr lang="en-GB" b="0" dirty="0"/>
              <a:t>to </a:t>
            </a:r>
            <a:r>
              <a:rPr lang="en-GB" b="1" dirty="0"/>
              <a:t>68 </a:t>
            </a:r>
            <a:r>
              <a:rPr lang="en-GB" b="0" dirty="0"/>
              <a:t>implements a try/catch block.  As a file read is an operation which can generate exceptions, this block will prevent the application crashing if the write fails.  </a:t>
            </a:r>
          </a:p>
          <a:p>
            <a:r>
              <a:rPr lang="en-GB" b="1" dirty="0"/>
              <a:t>Line 66 </a:t>
            </a:r>
            <a:r>
              <a:rPr lang="en-GB" b="0" dirty="0"/>
              <a:t>sets the error message attribute to the message generated by the exception thrown.</a:t>
            </a:r>
          </a:p>
          <a:p>
            <a:r>
              <a:rPr lang="en-GB" b="1" dirty="0"/>
              <a:t>Line 67 </a:t>
            </a:r>
            <a:r>
              <a:rPr lang="en-GB" b="0" dirty="0"/>
              <a:t>returns a value of </a:t>
            </a:r>
            <a:r>
              <a:rPr lang="en-GB" b="1" dirty="0"/>
              <a:t>false </a:t>
            </a:r>
            <a:r>
              <a:rPr lang="en-GB" b="0" dirty="0"/>
              <a:t>to indicate that the file read has failed.</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115</a:t>
            </a:fld>
            <a:endParaRPr lang="en-GB" dirty="0"/>
          </a:p>
        </p:txBody>
      </p:sp>
    </p:spTree>
    <p:extLst>
      <p:ext uri="{BB962C8B-B14F-4D97-AF65-F5344CB8AC3E}">
        <p14:creationId xmlns:p14="http://schemas.microsoft.com/office/powerpoint/2010/main" val="7623695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63 </a:t>
            </a:r>
            <a:r>
              <a:rPr lang="en-GB" b="0" dirty="0"/>
              <a:t>creates a new empty </a:t>
            </a:r>
            <a:r>
              <a:rPr lang="en-GB" b="1" dirty="0" err="1"/>
              <a:t>ArrayList</a:t>
            </a:r>
            <a:r>
              <a:rPr lang="en-GB" b="1" dirty="0"/>
              <a:t> </a:t>
            </a:r>
            <a:r>
              <a:rPr lang="en-GB" b="0" dirty="0"/>
              <a:t>of </a:t>
            </a:r>
            <a:r>
              <a:rPr lang="en-GB" b="1" dirty="0"/>
              <a:t>Record </a:t>
            </a:r>
            <a:r>
              <a:rPr lang="en-GB" b="0" dirty="0"/>
              <a:t>objects for the data to load into.</a:t>
            </a:r>
          </a:p>
          <a:p>
            <a:r>
              <a:rPr lang="en-GB" b="1" dirty="0"/>
              <a:t>Line 65 </a:t>
            </a:r>
            <a:r>
              <a:rPr lang="en-GB" b="0" dirty="0"/>
              <a:t>creates a new </a:t>
            </a:r>
            <a:r>
              <a:rPr lang="en-GB" b="1" dirty="0" err="1"/>
              <a:t>BufferedReader</a:t>
            </a:r>
            <a:r>
              <a:rPr lang="en-GB" b="1" dirty="0"/>
              <a:t> </a:t>
            </a:r>
            <a:r>
              <a:rPr lang="en-GB" b="0" dirty="0"/>
              <a:t>instance which wraps a new </a:t>
            </a:r>
            <a:r>
              <a:rPr lang="en-GB" b="1" dirty="0" err="1"/>
              <a:t>FileReader</a:t>
            </a:r>
            <a:r>
              <a:rPr lang="en-GB" b="0" dirty="0"/>
              <a:t> instance, accepts the same </a:t>
            </a:r>
            <a:r>
              <a:rPr lang="en-GB" b="1" dirty="0"/>
              <a:t>FILE_NAME</a:t>
            </a:r>
            <a:r>
              <a:rPr lang="en-GB" b="0" dirty="0"/>
              <a:t> constant to read from the same data file (as this same file is used for both read and write operations, using a constant for the filename cuts down on silly bugs).</a:t>
            </a:r>
          </a:p>
          <a:p>
            <a:r>
              <a:rPr lang="en-GB" b="1" dirty="0"/>
              <a:t>Line 67 </a:t>
            </a:r>
            <a:r>
              <a:rPr lang="en-GB" b="0" dirty="0"/>
              <a:t>reads the first line from the file and stores it in a </a:t>
            </a:r>
            <a:r>
              <a:rPr lang="en-GB" b="1" dirty="0"/>
              <a:t>String</a:t>
            </a:r>
            <a:r>
              <a:rPr lang="en-GB" b="0" dirty="0"/>
              <a:t> variable with a reference of </a:t>
            </a:r>
            <a:r>
              <a:rPr lang="en-GB" b="1" dirty="0"/>
              <a:t>line</a:t>
            </a:r>
            <a:r>
              <a:rPr lang="en-GB" b="0" dirty="0"/>
              <a:t>.</a:t>
            </a:r>
          </a:p>
          <a:p>
            <a:r>
              <a:rPr lang="en-GB" b="1" dirty="0"/>
              <a:t>Lines 68 </a:t>
            </a:r>
            <a:r>
              <a:rPr lang="en-GB" b="0" dirty="0"/>
              <a:t>to </a:t>
            </a:r>
            <a:r>
              <a:rPr lang="en-GB" b="1" dirty="0"/>
              <a:t>70 </a:t>
            </a:r>
            <a:r>
              <a:rPr lang="en-GB" b="0" dirty="0"/>
              <a:t>implement a </a:t>
            </a:r>
            <a:r>
              <a:rPr lang="en-GB" b="1" dirty="0"/>
              <a:t>while </a:t>
            </a:r>
            <a:r>
              <a:rPr lang="en-GB" b="0" dirty="0"/>
              <a:t>loop which will keep reading data from the file as long as there is more data to read.  The contents of this loop will be coded in the next slide.</a:t>
            </a:r>
          </a:p>
          <a:p>
            <a:r>
              <a:rPr lang="en-GB" b="1" dirty="0"/>
              <a:t>Line 72 </a:t>
            </a:r>
            <a:r>
              <a:rPr lang="en-GB" b="0" dirty="0"/>
              <a:t>closes the </a:t>
            </a:r>
            <a:r>
              <a:rPr lang="en-GB" b="1" dirty="0" err="1"/>
              <a:t>BufferedReader</a:t>
            </a:r>
            <a:r>
              <a:rPr lang="en-GB" b="1" dirty="0"/>
              <a:t> </a:t>
            </a:r>
            <a:r>
              <a:rPr lang="en-GB" b="0" dirty="0"/>
              <a:t>after the file read releasing the file lock on the data file.</a:t>
            </a:r>
          </a:p>
          <a:p>
            <a:r>
              <a:rPr lang="en-GB" b="1" dirty="0"/>
              <a:t>Line 75 </a:t>
            </a:r>
            <a:r>
              <a:rPr lang="en-GB" b="0" dirty="0"/>
              <a:t>returns </a:t>
            </a:r>
            <a:r>
              <a:rPr lang="en-GB" b="1" dirty="0"/>
              <a:t>true</a:t>
            </a:r>
            <a:r>
              <a:rPr lang="en-GB" b="0" dirty="0"/>
              <a:t> to indicate a successful file read operation.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116</a:t>
            </a:fld>
            <a:endParaRPr lang="en-GB" dirty="0"/>
          </a:p>
        </p:txBody>
      </p:sp>
    </p:spTree>
    <p:extLst>
      <p:ext uri="{BB962C8B-B14F-4D97-AF65-F5344CB8AC3E}">
        <p14:creationId xmlns:p14="http://schemas.microsoft.com/office/powerpoint/2010/main" val="27567227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70 </a:t>
            </a:r>
            <a:r>
              <a:rPr lang="en-GB" b="0" dirty="0"/>
              <a:t>splits the data loaded into the </a:t>
            </a:r>
            <a:r>
              <a:rPr lang="en-GB" b="1" dirty="0"/>
              <a:t>line</a:t>
            </a:r>
            <a:r>
              <a:rPr lang="en-GB" b="0" dirty="0"/>
              <a:t> reference on the comma character creating an </a:t>
            </a:r>
            <a:r>
              <a:rPr lang="en-GB" b="1" dirty="0"/>
              <a:t>array</a:t>
            </a:r>
            <a:r>
              <a:rPr lang="en-GB" b="0" dirty="0"/>
              <a:t> of </a:t>
            </a:r>
            <a:r>
              <a:rPr lang="en-GB" b="1" dirty="0"/>
              <a:t>Strings</a:t>
            </a:r>
            <a:r>
              <a:rPr lang="en-GB" b="0" dirty="0"/>
              <a:t>.</a:t>
            </a:r>
          </a:p>
          <a:p>
            <a:r>
              <a:rPr lang="en-GB" b="1" dirty="0"/>
              <a:t>Line 72 </a:t>
            </a:r>
            <a:r>
              <a:rPr lang="en-GB" b="0" dirty="0"/>
              <a:t>creates a new </a:t>
            </a:r>
            <a:r>
              <a:rPr lang="en-GB" b="1" dirty="0"/>
              <a:t>Record </a:t>
            </a:r>
            <a:r>
              <a:rPr lang="en-GB" b="0" dirty="0"/>
              <a:t>object instance.</a:t>
            </a:r>
          </a:p>
          <a:p>
            <a:r>
              <a:rPr lang="en-GB" b="1" dirty="0"/>
              <a:t>Lines 73 </a:t>
            </a:r>
            <a:r>
              <a:rPr lang="en-GB" b="0" dirty="0"/>
              <a:t>to </a:t>
            </a:r>
            <a:r>
              <a:rPr lang="en-GB" b="1" dirty="0"/>
              <a:t>77 </a:t>
            </a:r>
            <a:r>
              <a:rPr lang="en-GB" b="0" dirty="0"/>
              <a:t>set the attributes of the </a:t>
            </a:r>
            <a:r>
              <a:rPr lang="en-GB" b="1" dirty="0"/>
              <a:t>Record</a:t>
            </a:r>
            <a:r>
              <a:rPr lang="en-GB" b="0" dirty="0"/>
              <a:t> using the data from the current </a:t>
            </a:r>
            <a:r>
              <a:rPr lang="en-GB" b="1" dirty="0"/>
              <a:t>line</a:t>
            </a:r>
            <a:r>
              <a:rPr lang="en-GB" b="0" dirty="0"/>
              <a:t>.  The three assignment scores are all parsed from </a:t>
            </a:r>
            <a:r>
              <a:rPr lang="en-GB" b="1" dirty="0"/>
              <a:t>Strings </a:t>
            </a:r>
            <a:r>
              <a:rPr lang="en-GB" b="0" dirty="0"/>
              <a:t>to </a:t>
            </a:r>
            <a:r>
              <a:rPr lang="en-GB" b="1" dirty="0" err="1"/>
              <a:t>ints</a:t>
            </a:r>
            <a:r>
              <a:rPr lang="en-GB" b="0" dirty="0"/>
              <a:t>.  This is also an operation which may result in an exception being thrown.  Luckily, this process is already enclosed in a </a:t>
            </a:r>
            <a:r>
              <a:rPr lang="en-GB" b="1" dirty="0"/>
              <a:t>try/catch</a:t>
            </a:r>
            <a:r>
              <a:rPr lang="en-GB" b="0" dirty="0"/>
              <a:t> block so issues here should be intercepted.  As the application is responsible for writing the data file, this kind of exception should never occur unless the user directly tampers with the data.</a:t>
            </a:r>
          </a:p>
          <a:p>
            <a:r>
              <a:rPr lang="en-GB" b="1" dirty="0"/>
              <a:t>Line 79 </a:t>
            </a:r>
            <a:r>
              <a:rPr lang="en-GB" b="0" dirty="0"/>
              <a:t>adds the new </a:t>
            </a:r>
            <a:r>
              <a:rPr lang="en-GB" b="1" dirty="0"/>
              <a:t>Record</a:t>
            </a:r>
            <a:r>
              <a:rPr lang="en-GB" b="0" dirty="0"/>
              <a:t> to the </a:t>
            </a:r>
            <a:r>
              <a:rPr lang="en-GB" b="1" dirty="0" err="1"/>
              <a:t>ArrayList</a:t>
            </a:r>
            <a:r>
              <a:rPr lang="en-GB" b="0" dirty="0"/>
              <a:t>.</a:t>
            </a:r>
          </a:p>
          <a:p>
            <a:r>
              <a:rPr lang="en-GB" b="1" dirty="0"/>
              <a:t>Line 81 </a:t>
            </a:r>
            <a:r>
              <a:rPr lang="en-GB" b="0" dirty="0"/>
              <a:t>reads the next line from the data file.</a:t>
            </a:r>
            <a:r>
              <a:rPr lang="en-GB" b="1" dirty="0"/>
              <a:t> </a:t>
            </a:r>
          </a:p>
        </p:txBody>
      </p:sp>
      <p:sp>
        <p:nvSpPr>
          <p:cNvPr id="4" name="Slide Number Placeholder 3"/>
          <p:cNvSpPr>
            <a:spLocks noGrp="1"/>
          </p:cNvSpPr>
          <p:nvPr>
            <p:ph type="sldNum" sz="quarter" idx="5"/>
          </p:nvPr>
        </p:nvSpPr>
        <p:spPr/>
        <p:txBody>
          <a:bodyPr/>
          <a:lstStyle/>
          <a:p>
            <a:fld id="{F613D83F-DC1D-4206-A168-2287E477B1D2}" type="slidenum">
              <a:rPr lang="en-GB" smtClean="0"/>
              <a:t>117</a:t>
            </a:fld>
            <a:endParaRPr lang="en-GB" dirty="0"/>
          </a:p>
        </p:txBody>
      </p:sp>
    </p:spTree>
    <p:extLst>
      <p:ext uri="{BB962C8B-B14F-4D97-AF65-F5344CB8AC3E}">
        <p14:creationId xmlns:p14="http://schemas.microsoft.com/office/powerpoint/2010/main" val="30620853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46 </a:t>
            </a:r>
            <a:r>
              <a:rPr lang="en-GB" b="0" dirty="0"/>
              <a:t>populates the </a:t>
            </a:r>
            <a:r>
              <a:rPr lang="en-GB" b="1" dirty="0"/>
              <a:t>Access</a:t>
            </a:r>
            <a:r>
              <a:rPr lang="en-GB" b="0" dirty="0"/>
              <a:t> reference in the </a:t>
            </a:r>
            <a:r>
              <a:rPr lang="en-GB" b="1" dirty="0"/>
              <a:t>Controller</a:t>
            </a:r>
            <a:r>
              <a:rPr lang="en-GB" b="0" dirty="0"/>
              <a:t> class with an instance of the </a:t>
            </a:r>
            <a:r>
              <a:rPr lang="en-GB" b="1" dirty="0" err="1"/>
              <a:t>CSVAccess</a:t>
            </a:r>
            <a:r>
              <a:rPr lang="en-GB" b="0" dirty="0"/>
              <a:t> class that we have just completed.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118</a:t>
            </a:fld>
            <a:endParaRPr lang="en-GB" dirty="0"/>
          </a:p>
        </p:txBody>
      </p:sp>
    </p:spTree>
    <p:extLst>
      <p:ext uri="{BB962C8B-B14F-4D97-AF65-F5344CB8AC3E}">
        <p14:creationId xmlns:p14="http://schemas.microsoft.com/office/powerpoint/2010/main" val="30733706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 will probably get an error the first time the application runs as there is presently no data file to load.  Click </a:t>
            </a:r>
            <a:r>
              <a:rPr lang="en-GB" b="1" dirty="0"/>
              <a:t>ok</a:t>
            </a:r>
            <a:r>
              <a:rPr lang="en-GB" b="0" dirty="0"/>
              <a:t> and the application should work as expected.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120</a:t>
            </a:fld>
            <a:endParaRPr lang="en-GB" dirty="0"/>
          </a:p>
        </p:txBody>
      </p:sp>
    </p:spTree>
    <p:extLst>
      <p:ext uri="{BB962C8B-B14F-4D97-AF65-F5344CB8AC3E}">
        <p14:creationId xmlns:p14="http://schemas.microsoft.com/office/powerpoint/2010/main" val="20335997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You will probably get an error the first time the application runs as </a:t>
            </a:r>
            <a:r>
              <a:rPr lang="en-GB" b="0"/>
              <a:t>there is </a:t>
            </a:r>
            <a:r>
              <a:rPr lang="en-GB" b="0" dirty="0"/>
              <a:t>no data file to load  Click </a:t>
            </a:r>
            <a:r>
              <a:rPr lang="en-GB" b="1" dirty="0"/>
              <a:t>ok</a:t>
            </a:r>
            <a:r>
              <a:rPr lang="en-GB" b="0" dirty="0"/>
              <a:t> and the application should work as expected.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121</a:t>
            </a:fld>
            <a:endParaRPr lang="en-GB" dirty="0"/>
          </a:p>
        </p:txBody>
      </p:sp>
    </p:spTree>
    <p:extLst>
      <p:ext uri="{BB962C8B-B14F-4D97-AF65-F5344CB8AC3E}">
        <p14:creationId xmlns:p14="http://schemas.microsoft.com/office/powerpoint/2010/main" val="55056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19 </a:t>
            </a:r>
            <a:r>
              <a:rPr lang="en-GB" b="0" dirty="0"/>
              <a:t>declares a </a:t>
            </a:r>
            <a:r>
              <a:rPr lang="en-GB" b="1" dirty="0"/>
              <a:t>setter</a:t>
            </a:r>
            <a:r>
              <a:rPr lang="en-GB" b="0" dirty="0"/>
              <a:t> method for the student’s name.  It accepts a single argument of the string to set.</a:t>
            </a:r>
          </a:p>
          <a:p>
            <a:r>
              <a:rPr lang="en-GB" b="1" dirty="0"/>
              <a:t>Line 22 </a:t>
            </a:r>
            <a:r>
              <a:rPr lang="en-GB" b="0" dirty="0"/>
              <a:t>declares a </a:t>
            </a:r>
            <a:r>
              <a:rPr lang="en-GB" b="1" dirty="0"/>
              <a:t>getter </a:t>
            </a:r>
            <a:r>
              <a:rPr lang="en-GB" b="0" dirty="0"/>
              <a:t>method for the student’s name which returns the </a:t>
            </a:r>
            <a:r>
              <a:rPr lang="en-GB" b="1" dirty="0"/>
              <a:t>String</a:t>
            </a:r>
            <a:r>
              <a:rPr lang="en-GB" b="0" dirty="0"/>
              <a:t> value currently set.</a:t>
            </a:r>
          </a:p>
          <a:p>
            <a:endParaRPr lang="en-GB" b="0" dirty="0"/>
          </a:p>
          <a:p>
            <a:r>
              <a:rPr lang="en-GB" b="1" dirty="0"/>
              <a:t>Notes: </a:t>
            </a:r>
            <a:endParaRPr lang="en-GB" b="0" dirty="0"/>
          </a:p>
          <a:p>
            <a:r>
              <a:rPr lang="en-GB" b="0" dirty="0"/>
              <a:t>1: In this instance, the </a:t>
            </a:r>
            <a:r>
              <a:rPr lang="en-GB" b="1" dirty="0"/>
              <a:t>getter</a:t>
            </a:r>
            <a:r>
              <a:rPr lang="en-GB" b="0" dirty="0"/>
              <a:t> and </a:t>
            </a:r>
            <a:r>
              <a:rPr lang="en-GB" b="1" dirty="0"/>
              <a:t>setter</a:t>
            </a:r>
            <a:r>
              <a:rPr lang="en-GB" b="0" dirty="0"/>
              <a:t> methods do little more than wrapper a </a:t>
            </a:r>
            <a:r>
              <a:rPr lang="en-GB" b="1" dirty="0"/>
              <a:t>private</a:t>
            </a:r>
            <a:r>
              <a:rPr lang="en-GB" b="0" dirty="0"/>
              <a:t> value making it act like a </a:t>
            </a:r>
            <a:r>
              <a:rPr lang="en-GB" b="1" dirty="0"/>
              <a:t>public</a:t>
            </a:r>
            <a:r>
              <a:rPr lang="en-GB" b="0" dirty="0"/>
              <a:t> value.  This may seem like a waste of time.  It is good practice to code member values in this way as getter and setter methods can be used to validate incoming data or to make values read-only.  If used properly, they greatly improve the flexibility and security of your application.</a:t>
            </a:r>
          </a:p>
          <a:p>
            <a:endParaRPr lang="en-GB" b="0" dirty="0"/>
          </a:p>
          <a:p>
            <a:r>
              <a:rPr lang="en-GB" b="0" dirty="0"/>
              <a:t>2: I generally code </a:t>
            </a:r>
            <a:r>
              <a:rPr lang="en-GB" b="1" dirty="0"/>
              <a:t>getter</a:t>
            </a:r>
            <a:r>
              <a:rPr lang="en-GB" b="0" dirty="0"/>
              <a:t> and </a:t>
            </a:r>
            <a:r>
              <a:rPr lang="en-GB" b="1" dirty="0"/>
              <a:t>setter</a:t>
            </a:r>
            <a:r>
              <a:rPr lang="en-GB" b="0" dirty="0"/>
              <a:t> methods after the </a:t>
            </a:r>
            <a:r>
              <a:rPr lang="en-GB" b="1" dirty="0"/>
              <a:t>attribute</a:t>
            </a:r>
            <a:r>
              <a:rPr lang="en-GB" b="0" dirty="0"/>
              <a:t> block and before the </a:t>
            </a:r>
            <a:r>
              <a:rPr lang="en-GB" b="1" dirty="0"/>
              <a:t>constructor</a:t>
            </a:r>
            <a:r>
              <a:rPr lang="en-GB" b="0" dirty="0"/>
              <a:t> method.  I am not sure why I did not do this here.  It does not matter which order these things appear in the class but it is a good idea to adopt your own standard and stick to it… doing so will make debugging far easier as you will have a set pattern to work with.</a:t>
            </a:r>
            <a:endParaRPr lang="en-GB" b="1"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303522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These work similarly to those described on the last slide.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291178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These work similarly to those described on the last slides with the exception of manipulating an </a:t>
            </a:r>
            <a:r>
              <a:rPr lang="en-GB" b="1" dirty="0"/>
              <a:t>int</a:t>
            </a:r>
            <a:r>
              <a:rPr lang="en-GB" b="0" dirty="0"/>
              <a:t> attribute rather than a </a:t>
            </a:r>
            <a:r>
              <a:rPr lang="en-GB" b="1" dirty="0"/>
              <a:t>String</a:t>
            </a:r>
            <a:r>
              <a:rPr lang="en-GB" b="0" dirty="0"/>
              <a:t>.</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129251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These work similarly to those described on the last slide.</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188801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These work similarly to those described on the last slide.</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196560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51 </a:t>
            </a:r>
            <a:r>
              <a:rPr lang="en-GB" b="0" dirty="0"/>
              <a:t>declares a </a:t>
            </a:r>
            <a:r>
              <a:rPr lang="en-GB" b="1" dirty="0"/>
              <a:t>public </a:t>
            </a:r>
            <a:r>
              <a:rPr lang="en-GB" b="0" dirty="0"/>
              <a:t>method named </a:t>
            </a:r>
            <a:r>
              <a:rPr lang="en-GB" b="1" dirty="0" err="1"/>
              <a:t>getCSL</a:t>
            </a:r>
            <a:r>
              <a:rPr lang="en-GB" b="0" dirty="0"/>
              <a:t> (CSL = comma-separated list… another term for CSV).</a:t>
            </a:r>
          </a:p>
          <a:p>
            <a:r>
              <a:rPr lang="en-GB" b="1" dirty="0"/>
              <a:t>Line 52 </a:t>
            </a:r>
            <a:r>
              <a:rPr lang="en-GB" b="0" dirty="0"/>
              <a:t>concatenates all values held in this instance of the object together with commas and then returns the resulting </a:t>
            </a:r>
            <a:r>
              <a:rPr lang="en-GB" b="1" dirty="0"/>
              <a:t>String</a:t>
            </a:r>
            <a:r>
              <a:rPr lang="en-GB" b="0" dirty="0"/>
              <a:t>.</a:t>
            </a:r>
          </a:p>
          <a:p>
            <a:endParaRPr lang="en-GB" b="0" dirty="0"/>
          </a:p>
          <a:p>
            <a:r>
              <a:rPr lang="en-GB" b="1" dirty="0"/>
              <a:t>Note: </a:t>
            </a:r>
            <a:r>
              <a:rPr lang="en-GB" b="0" dirty="0"/>
              <a:t>This method will provide a shortcut for us to create a CSV version of this record for saving.  In later, non-CSV versions of this project, this method can be used to debug currently held data.</a:t>
            </a:r>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173695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60 </a:t>
            </a:r>
            <a:r>
              <a:rPr lang="en-GB" b="0" dirty="0"/>
              <a:t>declares the </a:t>
            </a:r>
            <a:r>
              <a:rPr lang="en-GB" b="1" dirty="0"/>
              <a:t>@Override </a:t>
            </a:r>
            <a:r>
              <a:rPr lang="en-GB" b="0" dirty="0"/>
              <a:t>keyword which makes sure that the following method will correctly override a supertype method (</a:t>
            </a:r>
            <a:r>
              <a:rPr lang="en-GB" b="1" dirty="0"/>
              <a:t>Record</a:t>
            </a:r>
            <a:r>
              <a:rPr lang="en-GB" b="0" dirty="0"/>
              <a:t> is a subtype of </a:t>
            </a:r>
            <a:r>
              <a:rPr lang="en-GB" b="1" dirty="0"/>
              <a:t>Object</a:t>
            </a:r>
            <a:r>
              <a:rPr lang="en-GB" b="0" dirty="0"/>
              <a:t>, and </a:t>
            </a:r>
            <a:r>
              <a:rPr lang="en-GB" b="1" dirty="0"/>
              <a:t>Object</a:t>
            </a:r>
            <a:r>
              <a:rPr lang="en-GB" b="0" dirty="0"/>
              <a:t> implements </a:t>
            </a:r>
            <a:r>
              <a:rPr lang="en-GB" b="1" dirty="0" err="1"/>
              <a:t>toString</a:t>
            </a:r>
            <a:r>
              <a:rPr lang="en-GB" b="0" dirty="0"/>
              <a:t>).</a:t>
            </a:r>
            <a:endParaRPr lang="en-GB" b="1" dirty="0"/>
          </a:p>
          <a:p>
            <a:r>
              <a:rPr lang="en-GB" b="1" dirty="0"/>
              <a:t>Line 61 </a:t>
            </a:r>
            <a:r>
              <a:rPr lang="en-GB" b="0" dirty="0"/>
              <a:t>declares the method which returns a </a:t>
            </a:r>
            <a:r>
              <a:rPr lang="en-GB" b="1" dirty="0"/>
              <a:t>String</a:t>
            </a:r>
            <a:r>
              <a:rPr lang="en-GB" b="0" dirty="0"/>
              <a:t> and which does not accept any arguments.  This is the same method signature as the superclass method (</a:t>
            </a:r>
            <a:r>
              <a:rPr lang="en-GB" b="1" dirty="0" err="1"/>
              <a:t>Object.toString</a:t>
            </a:r>
            <a:r>
              <a:rPr lang="en-GB" b="1" dirty="0"/>
              <a:t>()</a:t>
            </a:r>
            <a:r>
              <a:rPr lang="en-GB" b="0" dirty="0"/>
              <a:t>).</a:t>
            </a:r>
          </a:p>
          <a:p>
            <a:r>
              <a:rPr lang="en-GB" b="1" dirty="0"/>
              <a:t>Line 62</a:t>
            </a:r>
            <a:r>
              <a:rPr lang="en-GB" b="0" dirty="0"/>
              <a:t> returns a nicely formatted string representing this student’s name and their ID.  This will be used for displaying in the </a:t>
            </a:r>
            <a:r>
              <a:rPr lang="en-GB" b="1" dirty="0" err="1"/>
              <a:t>JList</a:t>
            </a:r>
            <a:r>
              <a:rPr lang="en-GB" b="0" dirty="0"/>
              <a:t> panel in the main UI window.</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183032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209820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This should be fairly straightforward at this point.</a:t>
            </a:r>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343396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err="1"/>
              <a:t>GeeksForGeeks</a:t>
            </a:r>
            <a:r>
              <a:rPr lang="en-GB" dirty="0"/>
              <a:t>. </a:t>
            </a:r>
            <a:r>
              <a:rPr lang="en-GB" b="0" i="1" dirty="0"/>
              <a:t>When to use static vs instantiated classes in PHP? </a:t>
            </a:r>
            <a:r>
              <a:rPr lang="en-GB" b="0" i="0" dirty="0"/>
              <a:t>Available at: https://www.geeksforgeeks.org/when-to-use-static-vs-instantiated-classes-in-php/.  Last Accessed: 5/8/22.</a:t>
            </a:r>
            <a:endParaRPr lang="en-GB" b="0" i="1"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252644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This should be fairly straightforward at this point.</a:t>
            </a:r>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3793107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From the last build, we know that the main window has a </a:t>
            </a:r>
            <a:r>
              <a:rPr lang="en-GB" b="1" dirty="0" err="1"/>
              <a:t>JList</a:t>
            </a:r>
            <a:r>
              <a:rPr lang="en-GB" b="0" dirty="0"/>
              <a:t> to describe all records loaded and several </a:t>
            </a:r>
            <a:r>
              <a:rPr lang="en-GB" b="1" dirty="0" err="1"/>
              <a:t>JLabels</a:t>
            </a:r>
            <a:r>
              <a:rPr lang="en-GB" b="0" dirty="0"/>
              <a:t> to display whichever record is presently selected.</a:t>
            </a:r>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202186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20</a:t>
            </a:r>
            <a:r>
              <a:rPr lang="en-GB" b="0" dirty="0"/>
              <a:t> sets a constant value for the UI window start size as a </a:t>
            </a:r>
            <a:r>
              <a:rPr lang="en-GB" b="1" dirty="0"/>
              <a:t>Dimension </a:t>
            </a:r>
            <a:r>
              <a:rPr lang="en-GB" b="0" dirty="0"/>
              <a:t>object.</a:t>
            </a:r>
          </a:p>
          <a:p>
            <a:r>
              <a:rPr lang="en-GB" b="1" dirty="0"/>
              <a:t>Line 23 </a:t>
            </a:r>
            <a:r>
              <a:rPr lang="en-GB" b="0" dirty="0"/>
              <a:t>to </a:t>
            </a:r>
            <a:r>
              <a:rPr lang="en-GB" b="1" dirty="0"/>
              <a:t>28</a:t>
            </a:r>
            <a:r>
              <a:rPr lang="en-GB" b="0" dirty="0"/>
              <a:t> is an identical utility method from the last build which is intended to simplify the creation of </a:t>
            </a:r>
            <a:r>
              <a:rPr lang="en-GB" b="1" dirty="0" err="1"/>
              <a:t>JLabel</a:t>
            </a:r>
            <a:r>
              <a:rPr lang="en-GB" b="1" dirty="0"/>
              <a:t> </a:t>
            </a:r>
            <a:r>
              <a:rPr lang="en-GB" b="0" dirty="0"/>
              <a:t>objects.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368765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31 </a:t>
            </a:r>
            <a:r>
              <a:rPr lang="en-GB" b="0" dirty="0"/>
              <a:t>declares the </a:t>
            </a:r>
            <a:r>
              <a:rPr lang="en-GB" b="1" dirty="0"/>
              <a:t>constructor </a:t>
            </a:r>
            <a:r>
              <a:rPr lang="en-GB" b="0" dirty="0"/>
              <a:t>method.  Constructors never return anything (as they always return a new instance of this class) and this one takes no arguments.</a:t>
            </a:r>
          </a:p>
          <a:p>
            <a:r>
              <a:rPr lang="en-GB" b="1" dirty="0"/>
              <a:t>Line 33</a:t>
            </a:r>
            <a:r>
              <a:rPr lang="en-GB" b="0" dirty="0"/>
              <a:t> uses the </a:t>
            </a:r>
            <a:r>
              <a:rPr lang="en-GB" b="1" dirty="0"/>
              <a:t>super </a:t>
            </a:r>
            <a:r>
              <a:rPr lang="en-GB" b="0" dirty="0"/>
              <a:t>method to call the </a:t>
            </a:r>
            <a:r>
              <a:rPr lang="en-GB" b="1" dirty="0" err="1"/>
              <a:t>JFrame</a:t>
            </a:r>
            <a:r>
              <a:rPr lang="en-GB" b="1" dirty="0"/>
              <a:t> </a:t>
            </a:r>
            <a:r>
              <a:rPr lang="en-GB" b="0" dirty="0"/>
              <a:t>class constructor and set the window text for the application.</a:t>
            </a:r>
          </a:p>
          <a:p>
            <a:r>
              <a:rPr lang="en-GB" b="1" dirty="0"/>
              <a:t>Line 35 </a:t>
            </a:r>
            <a:r>
              <a:rPr lang="en-GB" b="0" dirty="0"/>
              <a:t>sets the starting dimensions for the application UI.</a:t>
            </a:r>
          </a:p>
          <a:p>
            <a:r>
              <a:rPr lang="en-GB" b="1" dirty="0"/>
              <a:t>Line 36 </a:t>
            </a:r>
            <a:r>
              <a:rPr lang="en-GB" b="0" dirty="0"/>
              <a:t>sets the minimum size that the application can draw.  This limits the application to be able to grow but not shrink below its initial size.</a:t>
            </a:r>
            <a:endParaRPr lang="en-GB" b="1" dirty="0"/>
          </a:p>
          <a:p>
            <a:r>
              <a:rPr lang="en-GB" b="1" dirty="0"/>
              <a:t>Line 38 </a:t>
            </a:r>
            <a:r>
              <a:rPr lang="en-GB" b="0" dirty="0"/>
              <a:t>sets the default close operation for the application, which in this case is to close the app and release all system resources when the UI is closed.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51584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40 </a:t>
            </a:r>
            <a:r>
              <a:rPr lang="en-GB" b="0" dirty="0"/>
              <a:t>declares a new </a:t>
            </a:r>
            <a:r>
              <a:rPr lang="en-GB" b="1" dirty="0" err="1"/>
              <a:t>GridBayLayout</a:t>
            </a:r>
            <a:r>
              <a:rPr lang="en-GB" b="0" dirty="0"/>
              <a:t> and sets this as the parent window layout manager.</a:t>
            </a:r>
          </a:p>
          <a:p>
            <a:r>
              <a:rPr lang="en-GB" b="1" dirty="0"/>
              <a:t>Line 41</a:t>
            </a:r>
            <a:r>
              <a:rPr lang="en-GB" b="0" dirty="0"/>
              <a:t> instantiates a new </a:t>
            </a:r>
            <a:r>
              <a:rPr lang="en-GB" b="1" dirty="0" err="1"/>
              <a:t>GridBagConstraints</a:t>
            </a:r>
            <a:r>
              <a:rPr lang="en-GB" b="0" dirty="0"/>
              <a:t> class which will be used to define how controls are placed and behave in the UI.</a:t>
            </a:r>
          </a:p>
          <a:p>
            <a:r>
              <a:rPr lang="en-GB" b="1" dirty="0"/>
              <a:t>Lines 43 </a:t>
            </a:r>
            <a:r>
              <a:rPr lang="en-GB" b="0" dirty="0"/>
              <a:t>and </a:t>
            </a:r>
            <a:r>
              <a:rPr lang="en-GB" b="1" dirty="0"/>
              <a:t>44 </a:t>
            </a:r>
            <a:r>
              <a:rPr lang="en-GB" b="0" dirty="0"/>
              <a:t>set the starting grid cell coordinates to add child controls into.</a:t>
            </a:r>
          </a:p>
          <a:p>
            <a:r>
              <a:rPr lang="en-GB" b="1" dirty="0"/>
              <a:t>Lines 45 </a:t>
            </a:r>
            <a:r>
              <a:rPr lang="en-GB" b="0" dirty="0"/>
              <a:t>and </a:t>
            </a:r>
            <a:r>
              <a:rPr lang="en-GB" b="1" dirty="0"/>
              <a:t>46 </a:t>
            </a:r>
            <a:r>
              <a:rPr lang="en-GB" b="0" dirty="0"/>
              <a:t>sets weight of the start cell.  Weight controls how the cell will expand.  The higher the number, the more the cell will expand in relation to its neighbours.  A value of 0 indicates that the cell will not expand beyond the space needed for its contents.</a:t>
            </a:r>
            <a:endParaRPr lang="en-GB" b="1" dirty="0"/>
          </a:p>
          <a:p>
            <a:r>
              <a:rPr lang="en-GB" b="1" dirty="0"/>
              <a:t>Line 47 </a:t>
            </a:r>
            <a:r>
              <a:rPr lang="en-GB" b="0" dirty="0"/>
              <a:t>sets insets (margins) for the cell.</a:t>
            </a:r>
          </a:p>
          <a:p>
            <a:r>
              <a:rPr lang="en-GB" b="1" dirty="0"/>
              <a:t>Line 48 </a:t>
            </a:r>
            <a:r>
              <a:rPr lang="en-GB" b="0" dirty="0"/>
              <a:t>tells the cell to try to expand both horizontally and vertically according to its weight.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319499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50 </a:t>
            </a:r>
            <a:r>
              <a:rPr lang="en-GB" b="0" dirty="0"/>
              <a:t>declares a new </a:t>
            </a:r>
            <a:r>
              <a:rPr lang="en-GB" b="1" dirty="0" err="1"/>
              <a:t>JPanel</a:t>
            </a:r>
            <a:r>
              <a:rPr lang="en-GB" b="1" dirty="0"/>
              <a:t> </a:t>
            </a:r>
            <a:r>
              <a:rPr lang="en-GB" b="0" dirty="0"/>
              <a:t>instance and assigns it a </a:t>
            </a:r>
            <a:r>
              <a:rPr lang="en-GB" b="1" dirty="0" err="1"/>
              <a:t>GridBagLayout</a:t>
            </a:r>
            <a:r>
              <a:rPr lang="en-GB" b="0" dirty="0"/>
              <a:t> layout manager.</a:t>
            </a:r>
          </a:p>
          <a:p>
            <a:r>
              <a:rPr lang="en-GB" b="1" dirty="0"/>
              <a:t>Line 51</a:t>
            </a:r>
            <a:r>
              <a:rPr lang="en-GB" b="0" dirty="0"/>
              <a:t> draws a border around this panel with a title (similar to the </a:t>
            </a:r>
            <a:r>
              <a:rPr lang="en-GB" b="1" dirty="0" err="1"/>
              <a:t>GroupBox</a:t>
            </a:r>
            <a:r>
              <a:rPr lang="en-GB" b="0" dirty="0"/>
              <a:t> control in MS Forms), this takes one argument which is the text to display on the border, </a:t>
            </a:r>
            <a:r>
              <a:rPr lang="en-GB" b="1" dirty="0"/>
              <a:t>Results</a:t>
            </a:r>
            <a:r>
              <a:rPr lang="en-GB" b="0" dirty="0"/>
              <a:t>.</a:t>
            </a:r>
          </a:p>
          <a:p>
            <a:r>
              <a:rPr lang="en-GB" b="1" dirty="0"/>
              <a:t>Line 52 </a:t>
            </a:r>
            <a:r>
              <a:rPr lang="en-GB" b="0" dirty="0"/>
              <a:t>adds this new panel to the window using the current constraints object (this was set up in the previous step).</a:t>
            </a:r>
          </a:p>
          <a:p>
            <a:r>
              <a:rPr lang="en-GB" b="1" dirty="0"/>
              <a:t>Line 54 </a:t>
            </a:r>
            <a:r>
              <a:rPr lang="en-GB" b="0" dirty="0"/>
              <a:t>instantiates a </a:t>
            </a:r>
            <a:r>
              <a:rPr lang="en-GB" b="1" dirty="0" err="1"/>
              <a:t>JList</a:t>
            </a:r>
            <a:r>
              <a:rPr lang="en-GB" b="1" dirty="0"/>
              <a:t> </a:t>
            </a:r>
            <a:r>
              <a:rPr lang="en-GB" b="0" dirty="0"/>
              <a:t> control</a:t>
            </a:r>
            <a:r>
              <a:rPr lang="en-GB" b="1" dirty="0"/>
              <a:t> </a:t>
            </a:r>
            <a:r>
              <a:rPr lang="en-GB" b="0" dirty="0"/>
              <a:t>with a collection of </a:t>
            </a:r>
            <a:r>
              <a:rPr lang="en-GB" b="1" dirty="0"/>
              <a:t>Objects </a:t>
            </a:r>
            <a:r>
              <a:rPr lang="en-GB" b="0" dirty="0"/>
              <a:t>as a data source. This is stored in the global </a:t>
            </a:r>
            <a:r>
              <a:rPr lang="en-GB" b="1" dirty="0" err="1"/>
              <a:t>m_jlResults</a:t>
            </a:r>
            <a:r>
              <a:rPr lang="en-GB" b="1" dirty="0"/>
              <a:t> </a:t>
            </a:r>
            <a:r>
              <a:rPr lang="en-GB" b="0" dirty="0"/>
              <a:t>object (m = member and </a:t>
            </a:r>
            <a:r>
              <a:rPr lang="en-GB" b="0" dirty="0" err="1"/>
              <a:t>jl</a:t>
            </a:r>
            <a:r>
              <a:rPr lang="en-GB" b="0" dirty="0"/>
              <a:t> = </a:t>
            </a:r>
            <a:r>
              <a:rPr lang="en-GB" b="1" dirty="0" err="1"/>
              <a:t>JList</a:t>
            </a:r>
            <a:r>
              <a:rPr lang="en-GB" b="0" dirty="0"/>
              <a:t>) .</a:t>
            </a:r>
          </a:p>
          <a:p>
            <a:r>
              <a:rPr lang="en-GB" b="1" dirty="0"/>
              <a:t>Line 55</a:t>
            </a:r>
            <a:r>
              <a:rPr lang="en-GB" b="0" dirty="0"/>
              <a:t> sets the orientation of the list to vertical.</a:t>
            </a:r>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228503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57 </a:t>
            </a:r>
            <a:r>
              <a:rPr lang="en-GB" b="0" dirty="0"/>
              <a:t>to </a:t>
            </a:r>
            <a:r>
              <a:rPr lang="en-GB" b="1" dirty="0"/>
              <a:t>63 </a:t>
            </a:r>
            <a:r>
              <a:rPr lang="en-GB" b="0" dirty="0"/>
              <a:t>add a </a:t>
            </a:r>
            <a:r>
              <a:rPr lang="en-GB" b="1" dirty="0" err="1"/>
              <a:t>ListSelectionListener</a:t>
            </a:r>
            <a:r>
              <a:rPr lang="en-GB" b="0" dirty="0"/>
              <a:t> to the </a:t>
            </a:r>
            <a:r>
              <a:rPr lang="en-GB" b="1" dirty="0" err="1"/>
              <a:t>JList</a:t>
            </a:r>
            <a:r>
              <a:rPr lang="en-GB" b="0" dirty="0"/>
              <a:t>. This object contains the </a:t>
            </a:r>
            <a:r>
              <a:rPr lang="en-GB" b="1" dirty="0" err="1"/>
              <a:t>valueChanged</a:t>
            </a:r>
            <a:r>
              <a:rPr lang="en-GB" b="0" dirty="0"/>
              <a:t> event which will fire when the user changes the selected item in the list.  </a:t>
            </a:r>
          </a:p>
          <a:p>
            <a:r>
              <a:rPr lang="en-GB" b="1" dirty="0"/>
              <a:t>Line 58 </a:t>
            </a:r>
            <a:r>
              <a:rPr lang="en-GB" b="0" dirty="0"/>
              <a:t>adds the required </a:t>
            </a:r>
            <a:r>
              <a:rPr lang="en-GB" b="1" dirty="0" err="1"/>
              <a:t>valueChanged</a:t>
            </a:r>
            <a:r>
              <a:rPr lang="en-GB" b="0" dirty="0"/>
              <a:t> method, which we cannot presently implement as we have not coded any application logic, or in fact the Controller class which will contain these. </a:t>
            </a:r>
          </a:p>
          <a:p>
            <a:r>
              <a:rPr lang="en-GB" b="1" dirty="0"/>
              <a:t>Lines 59 </a:t>
            </a:r>
            <a:r>
              <a:rPr lang="en-GB" b="0" dirty="0"/>
              <a:t>to </a:t>
            </a:r>
            <a:r>
              <a:rPr lang="en-GB" b="1" dirty="0"/>
              <a:t>61 </a:t>
            </a:r>
            <a:r>
              <a:rPr lang="en-GB" b="0" dirty="0"/>
              <a:t>are </a:t>
            </a:r>
            <a:r>
              <a:rPr lang="en-GB" b="1" dirty="0"/>
              <a:t>TODO</a:t>
            </a:r>
            <a:r>
              <a:rPr lang="en-GB" b="0" dirty="0"/>
              <a:t> statements which will call methods in the controller class which has not been coded yet.  We will return to these later in the build.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2725029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65 </a:t>
            </a:r>
            <a:r>
              <a:rPr lang="en-GB" b="0" dirty="0"/>
              <a:t>instantiates a new </a:t>
            </a:r>
            <a:r>
              <a:rPr lang="en-GB" b="1" dirty="0" err="1"/>
              <a:t>JScrollPane</a:t>
            </a:r>
            <a:r>
              <a:rPr lang="en-GB" b="0" dirty="0"/>
              <a:t> control</a:t>
            </a:r>
            <a:r>
              <a:rPr lang="en-GB" b="1" dirty="0"/>
              <a:t> </a:t>
            </a:r>
            <a:r>
              <a:rPr lang="en-GB" b="0" dirty="0"/>
              <a:t>passing it a reference to the </a:t>
            </a:r>
            <a:r>
              <a:rPr lang="en-GB" b="1" dirty="0" err="1"/>
              <a:t>JList</a:t>
            </a:r>
            <a:r>
              <a:rPr lang="en-GB" b="0" dirty="0"/>
              <a:t>.</a:t>
            </a:r>
          </a:p>
          <a:p>
            <a:r>
              <a:rPr lang="en-GB" b="1" dirty="0"/>
              <a:t>Line 67</a:t>
            </a:r>
            <a:r>
              <a:rPr lang="en-GB" b="0" dirty="0"/>
              <a:t> sets the preferred size of the pane. We would like 300 pixels wide and as tall as needed, hence the new </a:t>
            </a:r>
            <a:r>
              <a:rPr lang="en-GB" b="1" dirty="0"/>
              <a:t>Dimension</a:t>
            </a:r>
            <a:r>
              <a:rPr lang="en-GB" b="0" dirty="0"/>
              <a:t> object.</a:t>
            </a:r>
          </a:p>
          <a:p>
            <a:r>
              <a:rPr lang="en-GB" b="1" dirty="0"/>
              <a:t>Lines 68 </a:t>
            </a:r>
            <a:r>
              <a:rPr lang="en-GB" b="0" dirty="0"/>
              <a:t>and </a:t>
            </a:r>
            <a:r>
              <a:rPr lang="en-GB" b="1" dirty="0"/>
              <a:t>69 </a:t>
            </a:r>
            <a:r>
              <a:rPr lang="en-GB" b="0" dirty="0"/>
              <a:t>set the scroll bar visibility policy.  We will always need the vertical scrollbar and should not need the horizontal one. </a:t>
            </a:r>
          </a:p>
          <a:p>
            <a:r>
              <a:rPr lang="en-GB" b="1" dirty="0"/>
              <a:t>Line 70 </a:t>
            </a:r>
            <a:r>
              <a:rPr lang="en-GB" b="0" dirty="0"/>
              <a:t>adds the </a:t>
            </a:r>
            <a:r>
              <a:rPr lang="en-GB" b="1" dirty="0" err="1"/>
              <a:t>JScrollPane</a:t>
            </a:r>
            <a:r>
              <a:rPr lang="en-GB" b="0" dirty="0"/>
              <a:t> containing the </a:t>
            </a:r>
            <a:r>
              <a:rPr lang="en-GB" b="1" dirty="0" err="1"/>
              <a:t>JList</a:t>
            </a:r>
            <a:r>
              <a:rPr lang="en-GB" b="0" dirty="0"/>
              <a:t> to the application layout, again, </a:t>
            </a:r>
            <a:r>
              <a:rPr lang="en-GB" b="1" dirty="0"/>
              <a:t>constraints</a:t>
            </a:r>
            <a:r>
              <a:rPr lang="en-GB" b="0" dirty="0"/>
              <a:t> do not need to be altered at this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72 </a:t>
            </a:r>
            <a:r>
              <a:rPr lang="en-GB" b="0" dirty="0"/>
              <a:t>instantiates a new </a:t>
            </a:r>
            <a:r>
              <a:rPr lang="en-GB" b="1" dirty="0" err="1"/>
              <a:t>JPanel</a:t>
            </a:r>
            <a:r>
              <a:rPr lang="en-GB" b="0" dirty="0"/>
              <a:t> control</a:t>
            </a:r>
            <a:r>
              <a:rPr lang="en-GB" b="1" dirty="0"/>
              <a:t> </a:t>
            </a:r>
            <a:r>
              <a:rPr lang="en-GB" b="0" dirty="0"/>
              <a:t>with a new </a:t>
            </a:r>
            <a:r>
              <a:rPr lang="en-GB" b="1" dirty="0" err="1"/>
              <a:t>FlowLayout</a:t>
            </a:r>
            <a:r>
              <a:rPr lang="en-GB" b="0" dirty="0"/>
              <a:t> which in turn is set to right-align the contents.</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416807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74</a:t>
            </a:r>
            <a:r>
              <a:rPr lang="en-GB" b="0" dirty="0"/>
              <a:t> creates a new button with the text </a:t>
            </a:r>
            <a:r>
              <a:rPr lang="en-GB" b="1" dirty="0"/>
              <a:t>Remove</a:t>
            </a:r>
            <a:r>
              <a:rPr lang="en-GB" b="0" dirty="0"/>
              <a:t>.</a:t>
            </a:r>
          </a:p>
          <a:p>
            <a:r>
              <a:rPr lang="en-GB" b="1" dirty="0"/>
              <a:t>Line 75 </a:t>
            </a:r>
            <a:r>
              <a:rPr lang="en-GB" b="0" dirty="0"/>
              <a:t>adds a new event listener to respond to button clicks.</a:t>
            </a:r>
          </a:p>
          <a:p>
            <a:r>
              <a:rPr lang="en-GB" b="1" dirty="0"/>
              <a:t>Lines 77 </a:t>
            </a:r>
            <a:r>
              <a:rPr lang="en-GB" b="0" dirty="0"/>
              <a:t>and </a:t>
            </a:r>
            <a:r>
              <a:rPr lang="en-GB" b="1" dirty="0"/>
              <a:t>78 </a:t>
            </a:r>
            <a:r>
              <a:rPr lang="en-GB" b="0" dirty="0"/>
              <a:t>are a </a:t>
            </a:r>
            <a:r>
              <a:rPr lang="en-GB" b="1" dirty="0"/>
              <a:t>TODO</a:t>
            </a:r>
            <a:r>
              <a:rPr lang="en-GB" b="0" dirty="0"/>
              <a:t>, these are also controller methods which have yet to be coded.</a:t>
            </a:r>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456272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82</a:t>
            </a:r>
            <a:r>
              <a:rPr lang="en-GB" b="0" dirty="0"/>
              <a:t> creates a new button with the text </a:t>
            </a:r>
            <a:r>
              <a:rPr lang="en-GB" b="1" dirty="0"/>
              <a:t>Save</a:t>
            </a:r>
            <a:r>
              <a:rPr lang="en-GB" b="0" dirty="0"/>
              <a:t>.</a:t>
            </a:r>
          </a:p>
          <a:p>
            <a:r>
              <a:rPr lang="en-GB" b="1" dirty="0"/>
              <a:t>Line 83 </a:t>
            </a:r>
            <a:r>
              <a:rPr lang="en-GB" b="0" dirty="0"/>
              <a:t>adds a new event listener to respond to button clicks.</a:t>
            </a:r>
          </a:p>
          <a:p>
            <a:r>
              <a:rPr lang="en-GB" b="1" dirty="0"/>
              <a:t>Lines 85 </a:t>
            </a:r>
            <a:r>
              <a:rPr lang="en-GB" b="0" dirty="0"/>
              <a:t>and </a:t>
            </a:r>
            <a:r>
              <a:rPr lang="en-GB" b="1" dirty="0"/>
              <a:t>86 </a:t>
            </a:r>
            <a:r>
              <a:rPr lang="en-GB" b="0" dirty="0"/>
              <a:t>are also </a:t>
            </a:r>
            <a:r>
              <a:rPr lang="en-GB" b="1" dirty="0"/>
              <a:t>TODO </a:t>
            </a:r>
            <a:r>
              <a:rPr lang="en-GB" b="0" dirty="0"/>
              <a:t>comments as these lines will call methods in the controller class which has not been coded yet.</a:t>
            </a:r>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47282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There are actually a two more classes required but these are quite specific and will be covered in more detail later.</a:t>
            </a:r>
          </a:p>
        </p:txBody>
      </p:sp>
      <p:sp>
        <p:nvSpPr>
          <p:cNvPr id="4" name="Slide Number Placeholder 3"/>
          <p:cNvSpPr>
            <a:spLocks noGrp="1"/>
          </p:cNvSpPr>
          <p:nvPr>
            <p:ph type="sldNum" sz="quarter" idx="5"/>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47386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90 </a:t>
            </a:r>
            <a:r>
              <a:rPr lang="en-GB" b="0" dirty="0"/>
              <a:t>adds the </a:t>
            </a:r>
            <a:r>
              <a:rPr lang="en-GB" b="1" dirty="0"/>
              <a:t>remove</a:t>
            </a:r>
            <a:r>
              <a:rPr lang="en-GB" b="0" dirty="0"/>
              <a:t> button to the button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91 </a:t>
            </a:r>
            <a:r>
              <a:rPr lang="en-GB" b="0" dirty="0"/>
              <a:t>adds the </a:t>
            </a:r>
            <a:r>
              <a:rPr lang="en-GB" b="1" dirty="0"/>
              <a:t>save</a:t>
            </a:r>
            <a:r>
              <a:rPr lang="en-GB" b="0" dirty="0"/>
              <a:t> button to the button panel.</a:t>
            </a:r>
          </a:p>
          <a:p>
            <a:r>
              <a:rPr lang="en-GB" b="1" dirty="0"/>
              <a:t>Lines 93 </a:t>
            </a:r>
            <a:r>
              <a:rPr lang="en-GB" b="0" dirty="0"/>
              <a:t>and</a:t>
            </a:r>
            <a:r>
              <a:rPr lang="en-GB" b="1" dirty="0"/>
              <a:t> 94 </a:t>
            </a:r>
            <a:r>
              <a:rPr lang="en-GB" b="0" dirty="0"/>
              <a:t>alter the </a:t>
            </a:r>
            <a:r>
              <a:rPr lang="en-GB" b="1" dirty="0"/>
              <a:t>constraints</a:t>
            </a:r>
            <a:r>
              <a:rPr lang="en-GB" b="0" dirty="0"/>
              <a:t> object to stop the button panel filling vertically and to place it on the second row of the </a:t>
            </a:r>
            <a:r>
              <a:rPr lang="en-GB" b="1" dirty="0" err="1"/>
              <a:t>GridBagLayout</a:t>
            </a:r>
            <a:r>
              <a:rPr lang="en-GB" b="0" dirty="0"/>
              <a:t>.</a:t>
            </a:r>
          </a:p>
          <a:p>
            <a:r>
              <a:rPr lang="en-GB" b="1" dirty="0"/>
              <a:t>Line 95 </a:t>
            </a:r>
            <a:r>
              <a:rPr lang="en-GB" b="0" dirty="0"/>
              <a:t>adds the button panel to the UI layout according to the current settings in the </a:t>
            </a:r>
            <a:r>
              <a:rPr lang="en-GB" b="1" dirty="0"/>
              <a:t>constraints</a:t>
            </a:r>
            <a:r>
              <a:rPr lang="en-GB" b="0" dirty="0"/>
              <a:t> object.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2426537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97</a:t>
            </a:r>
            <a:r>
              <a:rPr lang="en-GB" b="0" dirty="0"/>
              <a:t> to </a:t>
            </a:r>
            <a:r>
              <a:rPr lang="en-GB" b="1" dirty="0"/>
              <a:t>101 </a:t>
            </a:r>
            <a:r>
              <a:rPr lang="en-GB" b="0" dirty="0"/>
              <a:t>resets the </a:t>
            </a:r>
            <a:r>
              <a:rPr lang="en-GB" b="1" dirty="0"/>
              <a:t>constraints</a:t>
            </a:r>
            <a:r>
              <a:rPr lang="en-GB" b="0" dirty="0"/>
              <a:t> object setting the </a:t>
            </a:r>
            <a:r>
              <a:rPr lang="en-GB" b="1" dirty="0"/>
              <a:t>weight</a:t>
            </a:r>
            <a:r>
              <a:rPr lang="en-GB" b="0" dirty="0"/>
              <a:t> to expand in both directions filling the available space, the </a:t>
            </a:r>
            <a:r>
              <a:rPr lang="en-GB" b="1" dirty="0"/>
              <a:t>X </a:t>
            </a:r>
            <a:r>
              <a:rPr lang="en-GB" b="0" dirty="0"/>
              <a:t>property is set to </a:t>
            </a:r>
            <a:r>
              <a:rPr lang="en-GB" b="1" dirty="0"/>
              <a:t>1</a:t>
            </a:r>
            <a:r>
              <a:rPr lang="en-GB" b="0" dirty="0"/>
              <a:t> selecting the right hand cell of the main UI layout.  The </a:t>
            </a:r>
            <a:r>
              <a:rPr lang="en-GB" b="1" dirty="0"/>
              <a:t>Y </a:t>
            </a:r>
            <a:r>
              <a:rPr lang="en-GB" b="0" dirty="0"/>
              <a:t>property is set back to </a:t>
            </a:r>
            <a:r>
              <a:rPr lang="en-GB" b="1" dirty="0"/>
              <a:t>0</a:t>
            </a:r>
            <a:r>
              <a:rPr lang="en-GB" b="0" dirty="0"/>
              <a:t> so that the next element added will be added to the top of the right column.</a:t>
            </a:r>
          </a:p>
          <a:p>
            <a:r>
              <a:rPr lang="en-GB" b="1" dirty="0"/>
              <a:t>Lines 101 </a:t>
            </a:r>
            <a:r>
              <a:rPr lang="en-GB" b="0" dirty="0"/>
              <a:t>to</a:t>
            </a:r>
            <a:r>
              <a:rPr lang="en-GB" b="1" dirty="0"/>
              <a:t> 103</a:t>
            </a:r>
            <a:r>
              <a:rPr lang="en-GB" b="0" dirty="0"/>
              <a:t> create a new </a:t>
            </a:r>
            <a:r>
              <a:rPr lang="en-GB" b="1" dirty="0" err="1"/>
              <a:t>JPanel</a:t>
            </a:r>
            <a:r>
              <a:rPr lang="en-GB" b="1" dirty="0"/>
              <a:t> </a:t>
            </a:r>
            <a:r>
              <a:rPr lang="en-GB" b="0" dirty="0"/>
              <a:t>to house the right hand column controls, this also has a titled border set with the text </a:t>
            </a:r>
            <a:r>
              <a:rPr lang="en-GB" b="1" dirty="0"/>
              <a:t>Record</a:t>
            </a:r>
            <a:r>
              <a:rPr lang="en-GB" b="0" dirty="0"/>
              <a:t>.  This is then added to the main UI layout.</a:t>
            </a:r>
          </a:p>
          <a:p>
            <a:r>
              <a:rPr lang="en-GB" b="1" dirty="0"/>
              <a:t>Line 105</a:t>
            </a:r>
            <a:r>
              <a:rPr lang="en-GB" b="0" dirty="0"/>
              <a:t> instantiates a new </a:t>
            </a:r>
            <a:r>
              <a:rPr lang="en-GB" b="1" dirty="0" err="1"/>
              <a:t>JPanel</a:t>
            </a:r>
            <a:r>
              <a:rPr lang="en-GB" b="1" dirty="0"/>
              <a:t> </a:t>
            </a:r>
            <a:r>
              <a:rPr lang="en-GB" b="0" dirty="0"/>
              <a:t>with a </a:t>
            </a:r>
            <a:r>
              <a:rPr lang="en-GB" b="1" dirty="0" err="1"/>
              <a:t>GridBayLayout</a:t>
            </a:r>
            <a:r>
              <a:rPr lang="en-GB" b="0" dirty="0"/>
              <a:t> manager.</a:t>
            </a:r>
            <a:endParaRPr lang="en-GB" b="1" dirty="0"/>
          </a:p>
          <a:p>
            <a:r>
              <a:rPr lang="en-GB" b="1" dirty="0"/>
              <a:t>Line 106</a:t>
            </a:r>
            <a:r>
              <a:rPr lang="en-GB" b="0" dirty="0"/>
              <a:t> sets the column number of the </a:t>
            </a:r>
            <a:r>
              <a:rPr lang="en-GB" b="1" dirty="0"/>
              <a:t>constraints </a:t>
            </a:r>
            <a:r>
              <a:rPr lang="en-GB" b="0" dirty="0"/>
              <a:t>object back to </a:t>
            </a:r>
            <a:r>
              <a:rPr lang="en-GB" b="1" dirty="0"/>
              <a:t>0</a:t>
            </a:r>
            <a:r>
              <a:rPr lang="en-GB" b="0" dirty="0"/>
              <a:t> as this new panel will be added to the </a:t>
            </a:r>
            <a:r>
              <a:rPr lang="en-GB" b="1" dirty="0" err="1"/>
              <a:t>rightPanel</a:t>
            </a:r>
            <a:r>
              <a:rPr lang="en-GB" b="0" dirty="0"/>
              <a:t> object rather than to the main UI.</a:t>
            </a:r>
            <a:endParaRPr lang="en-GB" b="1" dirty="0"/>
          </a:p>
          <a:p>
            <a:r>
              <a:rPr lang="en-GB" b="1" dirty="0"/>
              <a:t>Line 107 </a:t>
            </a:r>
            <a:r>
              <a:rPr lang="en-GB" b="0" dirty="0"/>
              <a:t>adds the new panel into the </a:t>
            </a:r>
            <a:r>
              <a:rPr lang="en-GB" b="1" dirty="0" err="1"/>
              <a:t>rightPanel</a:t>
            </a:r>
            <a:r>
              <a:rPr lang="en-GB" b="0" dirty="0"/>
              <a:t> object.</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1619399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109</a:t>
            </a:r>
            <a:r>
              <a:rPr lang="en-GB" b="0" dirty="0"/>
              <a:t> instantiates a new </a:t>
            </a:r>
            <a:r>
              <a:rPr lang="en-GB" b="1" dirty="0" err="1"/>
              <a:t>JPanel</a:t>
            </a:r>
            <a:r>
              <a:rPr lang="en-GB" b="1" dirty="0"/>
              <a:t> </a:t>
            </a:r>
            <a:r>
              <a:rPr lang="en-GB" b="0" dirty="0"/>
              <a:t>with a right-aligned</a:t>
            </a:r>
            <a:r>
              <a:rPr lang="en-GB" b="1" dirty="0"/>
              <a:t> </a:t>
            </a:r>
            <a:r>
              <a:rPr lang="en-GB" b="1" dirty="0" err="1"/>
              <a:t>FlowLayout</a:t>
            </a:r>
            <a:r>
              <a:rPr lang="en-GB" b="1" dirty="0"/>
              <a:t>.</a:t>
            </a:r>
          </a:p>
          <a:p>
            <a:r>
              <a:rPr lang="en-GB" b="1" dirty="0"/>
              <a:t>Lines 111</a:t>
            </a:r>
            <a:r>
              <a:rPr lang="en-GB" b="0" dirty="0"/>
              <a:t> to </a:t>
            </a:r>
            <a:r>
              <a:rPr lang="en-GB" b="1" dirty="0"/>
              <a:t>117</a:t>
            </a:r>
            <a:r>
              <a:rPr lang="en-GB" b="0" dirty="0"/>
              <a:t> creates a </a:t>
            </a:r>
            <a:r>
              <a:rPr lang="en-GB" b="1" dirty="0"/>
              <a:t>New</a:t>
            </a:r>
            <a:r>
              <a:rPr lang="en-GB" b="0" dirty="0"/>
              <a:t> button.</a:t>
            </a:r>
          </a:p>
          <a:p>
            <a:r>
              <a:rPr lang="en-GB" b="1" dirty="0"/>
              <a:t>Lines 114</a:t>
            </a:r>
            <a:r>
              <a:rPr lang="en-GB" b="0" dirty="0"/>
              <a:t> and </a:t>
            </a:r>
            <a:r>
              <a:rPr lang="en-GB" b="1" dirty="0"/>
              <a:t>115 </a:t>
            </a:r>
            <a:r>
              <a:rPr lang="en-GB" b="0" dirty="0"/>
              <a:t>are more </a:t>
            </a:r>
            <a:r>
              <a:rPr lang="en-GB" b="1" dirty="0"/>
              <a:t>TODO </a:t>
            </a:r>
            <a:r>
              <a:rPr lang="en-GB" b="0" dirty="0"/>
              <a:t>statements which will be calling methods in the controller class which has not yet been coded</a:t>
            </a:r>
            <a:r>
              <a:rPr lang="en-GB" b="1" dirty="0"/>
              <a:t>.</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148199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This code is largely the same as that added in the last step.</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1245535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127 </a:t>
            </a:r>
            <a:r>
              <a:rPr lang="en-GB" b="0" dirty="0"/>
              <a:t>adds the </a:t>
            </a:r>
            <a:r>
              <a:rPr lang="en-GB" b="1" dirty="0"/>
              <a:t>Add</a:t>
            </a:r>
            <a:r>
              <a:rPr lang="en-GB" b="0" dirty="0"/>
              <a:t> button to the </a:t>
            </a:r>
            <a:r>
              <a:rPr lang="en-GB" b="1" dirty="0" err="1"/>
              <a:t>rightButtons</a:t>
            </a:r>
            <a:r>
              <a:rPr lang="en-GB" b="0" dirty="0"/>
              <a:t> panel.</a:t>
            </a:r>
            <a:endParaRPr lang="en-GB" b="1" dirty="0"/>
          </a:p>
          <a:p>
            <a:r>
              <a:rPr lang="en-GB" b="1" dirty="0"/>
              <a:t>Line 128 </a:t>
            </a:r>
            <a:r>
              <a:rPr lang="en-GB" b="0" dirty="0"/>
              <a:t>adds the </a:t>
            </a:r>
            <a:r>
              <a:rPr lang="en-GB" b="1" dirty="0"/>
              <a:t>Edit</a:t>
            </a:r>
            <a:r>
              <a:rPr lang="en-GB" b="0" dirty="0"/>
              <a:t> button to the </a:t>
            </a:r>
            <a:r>
              <a:rPr lang="en-GB" b="1" dirty="0" err="1"/>
              <a:t>rightButtons</a:t>
            </a:r>
            <a:r>
              <a:rPr lang="en-GB" b="0" dirty="0"/>
              <a:t> panel.</a:t>
            </a:r>
          </a:p>
          <a:p>
            <a:r>
              <a:rPr lang="en-GB" b="1" dirty="0"/>
              <a:t>Lines 130 </a:t>
            </a:r>
            <a:r>
              <a:rPr lang="en-GB" b="0" dirty="0"/>
              <a:t>and </a:t>
            </a:r>
            <a:r>
              <a:rPr lang="en-GB" b="1" dirty="0"/>
              <a:t>131</a:t>
            </a:r>
            <a:r>
              <a:rPr lang="en-GB" b="0" dirty="0"/>
              <a:t> alter the </a:t>
            </a:r>
            <a:r>
              <a:rPr lang="en-GB" b="1" dirty="0"/>
              <a:t>constraints</a:t>
            </a:r>
            <a:r>
              <a:rPr lang="en-GB" b="0" dirty="0"/>
              <a:t> object properties. In this case, the row number (</a:t>
            </a:r>
            <a:r>
              <a:rPr lang="en-GB" b="1" dirty="0"/>
              <a:t>Y</a:t>
            </a:r>
            <a:r>
              <a:rPr lang="en-GB" b="0" dirty="0"/>
              <a:t>) is set to </a:t>
            </a:r>
            <a:r>
              <a:rPr lang="en-GB" b="1" dirty="0"/>
              <a:t>1</a:t>
            </a:r>
            <a:r>
              <a:rPr lang="en-GB" b="0" dirty="0"/>
              <a:t> selecting the second row.  The </a:t>
            </a:r>
            <a:r>
              <a:rPr lang="en-GB" b="1" dirty="0"/>
              <a:t>weight Y </a:t>
            </a:r>
            <a:r>
              <a:rPr lang="en-GB" b="0" dirty="0"/>
              <a:t>property is set to </a:t>
            </a:r>
            <a:r>
              <a:rPr lang="en-GB" b="1" dirty="0"/>
              <a:t>0 </a:t>
            </a:r>
            <a:r>
              <a:rPr lang="en-GB" b="0" dirty="0"/>
              <a:t>meaning that this panel will not expand vertically.</a:t>
            </a:r>
          </a:p>
          <a:p>
            <a:r>
              <a:rPr lang="en-GB" b="1" dirty="0"/>
              <a:t>Line 132 </a:t>
            </a:r>
            <a:r>
              <a:rPr lang="en-GB" b="0" dirty="0"/>
              <a:t>adds the </a:t>
            </a:r>
            <a:r>
              <a:rPr lang="en-GB" b="1" dirty="0" err="1"/>
              <a:t>rightButtons</a:t>
            </a:r>
            <a:r>
              <a:rPr lang="en-GB" b="0" dirty="0"/>
              <a:t> panel into the </a:t>
            </a:r>
            <a:r>
              <a:rPr lang="en-GB" b="1" dirty="0" err="1"/>
              <a:t>rightPanel</a:t>
            </a:r>
            <a:r>
              <a:rPr lang="en-GB" b="1" dirty="0"/>
              <a:t> </a:t>
            </a:r>
            <a:r>
              <a:rPr lang="en-GB" b="0" dirty="0"/>
              <a:t>panel (the right hand side of the UI) using the current </a:t>
            </a:r>
            <a:r>
              <a:rPr lang="en-GB" b="1" dirty="0"/>
              <a:t>constraints.</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2247117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134 </a:t>
            </a:r>
            <a:r>
              <a:rPr lang="en-GB" b="0" dirty="0"/>
              <a:t>resets the </a:t>
            </a:r>
            <a:r>
              <a:rPr lang="en-GB" b="1" dirty="0"/>
              <a:t>constraints </a:t>
            </a:r>
            <a:r>
              <a:rPr lang="en-GB" b="0" dirty="0"/>
              <a:t>row back to </a:t>
            </a:r>
            <a:r>
              <a:rPr lang="en-GB" b="1" dirty="0"/>
              <a:t>0</a:t>
            </a:r>
            <a:r>
              <a:rPr lang="en-GB" b="0" dirty="0"/>
              <a:t> as these labels will start in the top left column of the </a:t>
            </a:r>
            <a:r>
              <a:rPr lang="en-GB" b="1" dirty="0" err="1"/>
              <a:t>displayPanel</a:t>
            </a:r>
            <a:r>
              <a:rPr lang="en-GB" b="1" dirty="0"/>
              <a:t>.  </a:t>
            </a:r>
            <a:r>
              <a:rPr lang="en-GB" b="0" dirty="0"/>
              <a:t>The </a:t>
            </a:r>
            <a:r>
              <a:rPr lang="en-GB" b="1" dirty="0" err="1"/>
              <a:t>displayPanel</a:t>
            </a:r>
            <a:r>
              <a:rPr lang="en-GB" b="0" dirty="0"/>
              <a:t> will have 2 columns and 7 rows with field labels on the left and corresponding data on the right.</a:t>
            </a:r>
          </a:p>
          <a:p>
            <a:r>
              <a:rPr lang="en-GB" b="1" dirty="0"/>
              <a:t>Line 135 </a:t>
            </a:r>
            <a:r>
              <a:rPr lang="en-GB" b="0" dirty="0"/>
              <a:t>sets the </a:t>
            </a:r>
            <a:r>
              <a:rPr lang="en-GB" b="1" dirty="0"/>
              <a:t>fill</a:t>
            </a:r>
            <a:r>
              <a:rPr lang="en-GB" b="0" dirty="0"/>
              <a:t> property to </a:t>
            </a:r>
            <a:r>
              <a:rPr lang="en-GB" b="1" dirty="0"/>
              <a:t>horizontal</a:t>
            </a:r>
            <a:r>
              <a:rPr lang="en-GB" b="0" dirty="0"/>
              <a:t>.</a:t>
            </a:r>
          </a:p>
          <a:p>
            <a:r>
              <a:rPr lang="en-GB" b="1" dirty="0"/>
              <a:t>Line 136 </a:t>
            </a:r>
            <a:r>
              <a:rPr lang="en-GB" b="0" dirty="0"/>
              <a:t>adds a new </a:t>
            </a:r>
            <a:r>
              <a:rPr lang="en-GB" b="1" dirty="0" err="1"/>
              <a:t>JLabel</a:t>
            </a:r>
            <a:r>
              <a:rPr lang="en-GB" b="1" dirty="0"/>
              <a:t> </a:t>
            </a:r>
            <a:r>
              <a:rPr lang="en-GB" b="0" dirty="0"/>
              <a:t>to the </a:t>
            </a:r>
            <a:r>
              <a:rPr lang="en-GB" b="1" dirty="0" err="1"/>
              <a:t>displayPanel</a:t>
            </a:r>
            <a:r>
              <a:rPr lang="en-GB" b="0" dirty="0"/>
              <a:t>.  The </a:t>
            </a:r>
            <a:r>
              <a:rPr lang="en-GB" b="1" dirty="0" err="1"/>
              <a:t>JLabel</a:t>
            </a:r>
            <a:r>
              <a:rPr lang="en-GB" b="1" dirty="0"/>
              <a:t> </a:t>
            </a:r>
            <a:r>
              <a:rPr lang="en-GB" b="0" dirty="0"/>
              <a:t>is generated by the utility method that we added earlier and only requires us to pass in the text for the label to display.</a:t>
            </a:r>
          </a:p>
          <a:p>
            <a:r>
              <a:rPr lang="en-GB" b="1" dirty="0"/>
              <a:t>Line 137</a:t>
            </a:r>
            <a:r>
              <a:rPr lang="en-GB" b="0" dirty="0"/>
              <a:t> increments the row number in the </a:t>
            </a:r>
            <a:r>
              <a:rPr lang="en-GB" b="1" dirty="0"/>
              <a:t>constraints </a:t>
            </a:r>
            <a:r>
              <a:rPr lang="en-GB" b="0" dirty="0"/>
              <a:t>object by </a:t>
            </a:r>
            <a:r>
              <a:rPr lang="en-GB" b="1" dirty="0"/>
              <a:t>1</a:t>
            </a:r>
            <a:r>
              <a:rPr lang="en-GB" b="0" dirty="0"/>
              <a:t> so that the next label can be added to a lower row.</a:t>
            </a:r>
          </a:p>
          <a:p>
            <a:r>
              <a:rPr lang="en-GB" b="1" dirty="0"/>
              <a:t>Lines 138 </a:t>
            </a:r>
            <a:r>
              <a:rPr lang="en-GB" b="0" dirty="0"/>
              <a:t>to </a:t>
            </a:r>
            <a:r>
              <a:rPr lang="en-GB" b="1" dirty="0"/>
              <a:t>148 </a:t>
            </a:r>
            <a:r>
              <a:rPr lang="en-GB" b="0" dirty="0"/>
              <a:t>repeat these last two steps, adding all of the remaining labels to the </a:t>
            </a:r>
            <a:r>
              <a:rPr lang="en-GB" b="1" dirty="0" err="1"/>
              <a:t>displayPanel</a:t>
            </a:r>
            <a:r>
              <a:rPr lang="en-GB" b="0" dirty="0"/>
              <a:t> area.</a:t>
            </a:r>
            <a:endParaRPr lang="en-GB" b="1" dirty="0"/>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4226967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150 </a:t>
            </a:r>
            <a:r>
              <a:rPr lang="en-GB" b="0" dirty="0"/>
              <a:t>instantiates a new </a:t>
            </a:r>
            <a:r>
              <a:rPr lang="en-GB" b="1" dirty="0" err="1"/>
              <a:t>JLabel</a:t>
            </a:r>
            <a:r>
              <a:rPr lang="en-GB" b="0" dirty="0"/>
              <a:t> with some default text (this will be replaces as soon as record is loaded and is only there so that we can check placement at this stage).  This label is assigned to the global reference established earlier so that other areas of the code can easily adjust its contents.</a:t>
            </a:r>
            <a:endParaRPr lang="en-GB" b="1" dirty="0"/>
          </a:p>
          <a:p>
            <a:r>
              <a:rPr lang="en-GB" b="1" dirty="0"/>
              <a:t>Lines 151 </a:t>
            </a:r>
            <a:r>
              <a:rPr lang="en-GB" b="0" dirty="0"/>
              <a:t>and </a:t>
            </a:r>
            <a:r>
              <a:rPr lang="en-GB" b="1" dirty="0"/>
              <a:t>152 </a:t>
            </a:r>
            <a:r>
              <a:rPr lang="en-GB" b="0" dirty="0"/>
              <a:t>reset the </a:t>
            </a:r>
            <a:r>
              <a:rPr lang="en-GB" b="1" dirty="0"/>
              <a:t>constraints </a:t>
            </a:r>
            <a:r>
              <a:rPr lang="en-GB" b="0" dirty="0"/>
              <a:t>properties to reflect the top row in the right-hand column.</a:t>
            </a:r>
          </a:p>
          <a:p>
            <a:r>
              <a:rPr lang="en-GB" b="1" dirty="0"/>
              <a:t>Line 153 </a:t>
            </a:r>
            <a:r>
              <a:rPr lang="en-GB" b="0" dirty="0"/>
              <a:t>adds this new</a:t>
            </a:r>
            <a:r>
              <a:rPr lang="en-GB" b="1" dirty="0"/>
              <a:t> </a:t>
            </a:r>
            <a:r>
              <a:rPr lang="en-GB" b="0" dirty="0"/>
              <a:t>label into the </a:t>
            </a:r>
            <a:r>
              <a:rPr lang="en-GB" b="1" dirty="0" err="1"/>
              <a:t>displayPanel</a:t>
            </a:r>
            <a:r>
              <a:rPr lang="en-GB" b="1" dirty="0"/>
              <a:t> </a:t>
            </a:r>
            <a:r>
              <a:rPr lang="en-GB" b="0" dirty="0"/>
              <a:t>in the top row of the right-hand column.</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230584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154 </a:t>
            </a:r>
            <a:r>
              <a:rPr lang="en-GB" b="0" dirty="0"/>
              <a:t>instantiates a new </a:t>
            </a:r>
            <a:r>
              <a:rPr lang="en-GB" b="1" dirty="0" err="1"/>
              <a:t>JLabel</a:t>
            </a:r>
            <a:r>
              <a:rPr lang="en-GB" b="0" dirty="0"/>
              <a:t> with some more default text. As before, the label is assigned to the global reference established earlier so that other areas of the code can easily adjust its contents.</a:t>
            </a:r>
            <a:endParaRPr lang="en-GB" b="1" dirty="0"/>
          </a:p>
          <a:p>
            <a:r>
              <a:rPr lang="en-GB" b="1" dirty="0"/>
              <a:t>Line 155 </a:t>
            </a:r>
            <a:r>
              <a:rPr lang="en-GB" b="0" dirty="0"/>
              <a:t>reset the </a:t>
            </a:r>
            <a:r>
              <a:rPr lang="en-GB" b="1" dirty="0"/>
              <a:t>constraints </a:t>
            </a:r>
            <a:r>
              <a:rPr lang="en-GB" b="0" dirty="0"/>
              <a:t>properties to reflect the second row in the right-hand column (1,1).</a:t>
            </a:r>
          </a:p>
          <a:p>
            <a:r>
              <a:rPr lang="en-GB" b="1" dirty="0"/>
              <a:t>Line 156 </a:t>
            </a:r>
            <a:r>
              <a:rPr lang="en-GB" b="0" dirty="0"/>
              <a:t>adds this new</a:t>
            </a:r>
            <a:r>
              <a:rPr lang="en-GB" b="1" dirty="0"/>
              <a:t> </a:t>
            </a:r>
            <a:r>
              <a:rPr lang="en-GB" b="0" dirty="0"/>
              <a:t>label into the </a:t>
            </a:r>
            <a:r>
              <a:rPr lang="en-GB" b="1" dirty="0" err="1"/>
              <a:t>displayPanel</a:t>
            </a:r>
            <a:r>
              <a:rPr lang="en-GB" b="1" dirty="0"/>
              <a:t> </a:t>
            </a:r>
            <a:r>
              <a:rPr lang="en-GB" b="0" dirty="0"/>
              <a:t>in the second row of the right-hand column.</a:t>
            </a:r>
          </a:p>
          <a:p>
            <a:r>
              <a:rPr lang="en-GB" b="1" dirty="0"/>
              <a:t>Lines 157 </a:t>
            </a:r>
            <a:r>
              <a:rPr lang="en-GB" b="0" dirty="0"/>
              <a:t>to </a:t>
            </a:r>
            <a:r>
              <a:rPr lang="en-GB" b="1" dirty="0"/>
              <a:t>171 </a:t>
            </a:r>
            <a:r>
              <a:rPr lang="en-GB" b="0" dirty="0"/>
              <a:t>repeat the last stages for each remaining label.  A new label is created, then the </a:t>
            </a:r>
            <a:r>
              <a:rPr lang="en-GB" b="1" dirty="0"/>
              <a:t>constraints </a:t>
            </a:r>
            <a:r>
              <a:rPr lang="en-GB" b="0" dirty="0"/>
              <a:t>object is adjusted, the label is added to the </a:t>
            </a:r>
            <a:r>
              <a:rPr lang="en-GB" b="1" dirty="0" err="1"/>
              <a:t>displayPanel</a:t>
            </a:r>
            <a:r>
              <a:rPr lang="en-GB" b="0" dirty="0"/>
              <a:t> in the right-hand column.</a:t>
            </a:r>
            <a:endParaRPr lang="en-GB" b="1" dirty="0"/>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1065707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175 </a:t>
            </a:r>
            <a:r>
              <a:rPr lang="en-GB" b="0" dirty="0"/>
              <a:t>declares the method which does not return any data but accepts two </a:t>
            </a:r>
            <a:r>
              <a:rPr lang="en-GB" b="1" dirty="0"/>
              <a:t>String</a:t>
            </a:r>
            <a:r>
              <a:rPr lang="en-GB" b="0" dirty="0"/>
              <a:t> arguments.</a:t>
            </a:r>
            <a:endParaRPr lang="en-GB" b="1" dirty="0"/>
          </a:p>
          <a:p>
            <a:r>
              <a:rPr lang="en-GB" b="1" dirty="0"/>
              <a:t>Line 176 </a:t>
            </a:r>
            <a:r>
              <a:rPr lang="en-GB" b="0" dirty="0"/>
              <a:t>displays an error dialog and populates this with the passed data.</a:t>
            </a:r>
          </a:p>
        </p:txBody>
      </p:sp>
      <p:sp>
        <p:nvSpPr>
          <p:cNvPr id="4" name="Slide Number Placeholder 3"/>
          <p:cNvSpPr>
            <a:spLocks noGrp="1"/>
          </p:cNvSpPr>
          <p:nvPr>
            <p:ph type="sldNum" sz="quarter" idx="5"/>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1440818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code is almost identical to the last step.  The only difference is the type of icon displayed in the dialog.</a:t>
            </a:r>
          </a:p>
        </p:txBody>
      </p:sp>
      <p:sp>
        <p:nvSpPr>
          <p:cNvPr id="4" name="Slide Number Placeholder 3"/>
          <p:cNvSpPr>
            <a:spLocks noGrp="1"/>
          </p:cNvSpPr>
          <p:nvPr>
            <p:ph type="sldNum" sz="quarter" idx="5"/>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13426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this instance, the main window is always in memory… but as the application could be modified to remove or hide it when not in use and as Swing required an instantiated object, we will use that model.</a:t>
            </a:r>
          </a:p>
        </p:txBody>
      </p:sp>
      <p:sp>
        <p:nvSpPr>
          <p:cNvPr id="4" name="Slide Number Placeholder 3"/>
          <p:cNvSpPr>
            <a:spLocks noGrp="1"/>
          </p:cNvSpPr>
          <p:nvPr>
            <p:ph type="sldNum" sz="quarter" idx="5"/>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2820897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185 </a:t>
            </a:r>
            <a:r>
              <a:rPr lang="en-GB" b="0" dirty="0"/>
              <a:t>declares the method which returns the </a:t>
            </a:r>
            <a:r>
              <a:rPr lang="en-GB" b="1" dirty="0"/>
              <a:t>int</a:t>
            </a:r>
            <a:r>
              <a:rPr lang="en-GB" b="0" dirty="0"/>
              <a:t> generated by the confirm dialog.  This method also accepts two </a:t>
            </a:r>
            <a:r>
              <a:rPr lang="en-GB" b="1" dirty="0"/>
              <a:t>String</a:t>
            </a:r>
            <a:r>
              <a:rPr lang="en-GB" b="0" dirty="0"/>
              <a:t> arguments.</a:t>
            </a:r>
            <a:endParaRPr lang="en-GB" b="1" dirty="0"/>
          </a:p>
          <a:p>
            <a:r>
              <a:rPr lang="en-GB" b="1" dirty="0"/>
              <a:t>Line 186 </a:t>
            </a:r>
            <a:r>
              <a:rPr lang="en-GB" b="0" dirty="0"/>
              <a:t>displays a confirm dialog and populates this with the passed data.  When a selection is made (either yes or no), this generates a corresponding </a:t>
            </a:r>
            <a:r>
              <a:rPr lang="en-GB" b="1" dirty="0"/>
              <a:t>int</a:t>
            </a:r>
            <a:r>
              <a:rPr lang="en-GB" b="0" dirty="0"/>
              <a:t> which is returned from the method.</a:t>
            </a:r>
          </a:p>
        </p:txBody>
      </p:sp>
      <p:sp>
        <p:nvSpPr>
          <p:cNvPr id="4" name="Slide Number Placeholder 3"/>
          <p:cNvSpPr>
            <a:spLocks noGrp="1"/>
          </p:cNvSpPr>
          <p:nvPr>
            <p:ph type="sldNum" sz="quarter" idx="5"/>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308212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190 </a:t>
            </a:r>
            <a:r>
              <a:rPr lang="en-GB" b="0" dirty="0"/>
              <a:t>declares the method does not return any data and accepts one argument, an </a:t>
            </a:r>
            <a:r>
              <a:rPr lang="en-GB" b="1" dirty="0"/>
              <a:t>int </a:t>
            </a:r>
            <a:r>
              <a:rPr lang="en-GB" b="0" dirty="0"/>
              <a:t>indicating the index of the record to set the selection to. </a:t>
            </a:r>
            <a:endParaRPr lang="en-GB" b="1" dirty="0"/>
          </a:p>
          <a:p>
            <a:r>
              <a:rPr lang="en-GB" b="1" dirty="0"/>
              <a:t>Line 191 </a:t>
            </a:r>
            <a:r>
              <a:rPr lang="en-GB" b="0" dirty="0"/>
              <a:t>sets the selected index of the </a:t>
            </a:r>
            <a:r>
              <a:rPr lang="en-GB" b="1" dirty="0" err="1"/>
              <a:t>JList</a:t>
            </a:r>
            <a:r>
              <a:rPr lang="en-GB" b="0" dirty="0"/>
              <a:t> to the supplied data.  Arguably, there could be some validation added here to make sure that the index supplied is in scope.</a:t>
            </a:r>
          </a:p>
        </p:txBody>
      </p:sp>
      <p:sp>
        <p:nvSpPr>
          <p:cNvPr id="4" name="Slide Number Placeholder 3"/>
          <p:cNvSpPr>
            <a:spLocks noGrp="1"/>
          </p:cNvSpPr>
          <p:nvPr>
            <p:ph type="sldNum" sz="quarter" idx="5"/>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3247198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195 </a:t>
            </a:r>
            <a:r>
              <a:rPr lang="en-GB" b="0" dirty="0"/>
              <a:t>declares the method which does not return any data but accepts an argument of a single </a:t>
            </a:r>
            <a:r>
              <a:rPr lang="en-GB" b="1" dirty="0"/>
              <a:t>Record</a:t>
            </a:r>
            <a:r>
              <a:rPr lang="en-GB" b="0" dirty="0"/>
              <a:t> object instance (this is one way in which our data class is useful, we can pass a single reference around rather than a number of disconnected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Lines 197 </a:t>
            </a:r>
            <a:r>
              <a:rPr lang="en-GB" b="0" dirty="0"/>
              <a:t>to </a:t>
            </a:r>
            <a:r>
              <a:rPr lang="en-GB" b="1" dirty="0"/>
              <a:t>201</a:t>
            </a:r>
            <a:r>
              <a:rPr lang="en-GB" b="0" dirty="0"/>
              <a:t> set the text of the data display labels to the respective data element from the record.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50</a:t>
            </a:fld>
            <a:endParaRPr lang="en-GB" dirty="0"/>
          </a:p>
        </p:txBody>
      </p:sp>
    </p:spTree>
    <p:extLst>
      <p:ext uri="{BB962C8B-B14F-4D97-AF65-F5344CB8AC3E}">
        <p14:creationId xmlns:p14="http://schemas.microsoft.com/office/powerpoint/2010/main" val="2455972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Lines 203 </a:t>
            </a:r>
            <a:r>
              <a:rPr lang="en-GB" b="0" dirty="0"/>
              <a:t>to </a:t>
            </a:r>
            <a:r>
              <a:rPr lang="en-GB" b="1" dirty="0"/>
              <a:t>205 </a:t>
            </a:r>
            <a:r>
              <a:rPr lang="en-GB" b="0" dirty="0"/>
              <a:t>contain a single calculation to obtain a nicely rounded average score for this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206</a:t>
            </a:r>
            <a:r>
              <a:rPr lang="en-GB" b="0" dirty="0"/>
              <a:t> sets the average as the text for the relevant label.</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Lines 208 </a:t>
            </a:r>
            <a:r>
              <a:rPr lang="en-GB" b="0" dirty="0"/>
              <a:t>to </a:t>
            </a:r>
            <a:r>
              <a:rPr lang="en-GB" b="1" dirty="0"/>
              <a:t>212</a:t>
            </a:r>
            <a:r>
              <a:rPr lang="en-GB" b="0" dirty="0"/>
              <a:t> tests if the average falls below each grade boundary in turn, populating the relevant label text with this grade when the test is passed.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These two processes may seem like application logic and that they should be contained in the controller rather than here.  They have been coded here as they are only concerned with displaying data to the user and do not alter any of the core data in any way.  If you feel that this choice is wrong, please feel free to add suitable utility methods to the controller class after it has been coded and run this logic from there.  One of the many joys of programming is that these kind of choices are very much a matter of taste and opinion, neither is wrong, both approaches will work.</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2956078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216 </a:t>
            </a:r>
            <a:r>
              <a:rPr lang="en-GB" b="0" dirty="0"/>
              <a:t>declares the method which does not return any data or accepts any arguments.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218</a:t>
            </a:r>
            <a:r>
              <a:rPr lang="en-GB" b="0" dirty="0"/>
              <a:t> creates a new, empty, </a:t>
            </a:r>
            <a:r>
              <a:rPr lang="en-GB" b="1" dirty="0"/>
              <a:t>Record</a:t>
            </a:r>
            <a:r>
              <a:rPr lang="en-GB" b="0" dirty="0"/>
              <a:t> object.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219 </a:t>
            </a:r>
            <a:r>
              <a:rPr lang="en-GB" b="0" dirty="0"/>
              <a:t>is a </a:t>
            </a:r>
            <a:r>
              <a:rPr lang="en-GB" b="1" dirty="0"/>
              <a:t>TODO </a:t>
            </a:r>
            <a:r>
              <a:rPr lang="en-GB" b="0" dirty="0"/>
              <a:t>which will extract record title data from the controller which has not been coded yet.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220 </a:t>
            </a:r>
            <a:r>
              <a:rPr lang="en-GB" b="0" dirty="0"/>
              <a:t>is a </a:t>
            </a:r>
            <a:r>
              <a:rPr lang="en-GB" b="1" dirty="0"/>
              <a:t>TODO </a:t>
            </a:r>
            <a:r>
              <a:rPr lang="en-GB" b="0" dirty="0"/>
              <a:t>which will obtain the currently selected </a:t>
            </a:r>
            <a:r>
              <a:rPr lang="en-GB" b="1" dirty="0"/>
              <a:t>Record</a:t>
            </a:r>
            <a:r>
              <a:rPr lang="en-GB" b="0" dirty="0"/>
              <a:t> from the controller – again, the controller has not been coded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222 </a:t>
            </a:r>
            <a:r>
              <a:rPr lang="en-GB" b="0" dirty="0"/>
              <a:t>passes the </a:t>
            </a:r>
            <a:r>
              <a:rPr lang="en-GB" b="1" dirty="0"/>
              <a:t>Record </a:t>
            </a:r>
            <a:r>
              <a:rPr lang="en-GB" b="0" dirty="0"/>
              <a:t>object to the </a:t>
            </a:r>
            <a:r>
              <a:rPr lang="en-GB" b="1" dirty="0" err="1"/>
              <a:t>drawRecord</a:t>
            </a:r>
            <a:r>
              <a:rPr lang="en-GB" b="0" dirty="0"/>
              <a:t> method completed in the previous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223 </a:t>
            </a:r>
            <a:r>
              <a:rPr lang="en-GB" b="0" dirty="0"/>
              <a:t>is a </a:t>
            </a:r>
            <a:r>
              <a:rPr lang="en-GB" b="1" dirty="0"/>
              <a:t>TODO </a:t>
            </a:r>
            <a:r>
              <a:rPr lang="en-GB" b="0" dirty="0"/>
              <a:t>which will reset the selected item in the </a:t>
            </a:r>
            <a:r>
              <a:rPr lang="en-GB" b="1" dirty="0" err="1"/>
              <a:t>JList</a:t>
            </a:r>
            <a:r>
              <a:rPr lang="en-GB" b="0" dirty="0"/>
              <a:t> based on the current index stored in the controller object.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the controller should be the source of all application data, including the index of the </a:t>
            </a:r>
            <a:r>
              <a:rPr lang="en-GB" b="1" dirty="0"/>
              <a:t>Record </a:t>
            </a:r>
            <a:r>
              <a:rPr lang="en-GB" b="0" dirty="0"/>
              <a:t>being viewed.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952033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1535579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1728036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1073716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 </a:t>
            </a:r>
            <a:r>
              <a:rPr lang="en-GB" b="0" dirty="0"/>
              <a:t>creates a </a:t>
            </a:r>
            <a:r>
              <a:rPr lang="en-GB" b="1" dirty="0"/>
              <a:t>String </a:t>
            </a:r>
            <a:r>
              <a:rPr lang="en-GB" b="0" dirty="0"/>
              <a:t>which contains a regular expression pattern.  This will be used to search </a:t>
            </a:r>
            <a:r>
              <a:rPr lang="en-GB" b="1" dirty="0"/>
              <a:t>String </a:t>
            </a:r>
            <a:r>
              <a:rPr lang="en-GB" b="0" dirty="0"/>
              <a:t>objects and see if they correspond to this pattern.  In this instance, the requirement is quite loose, that the </a:t>
            </a:r>
            <a:r>
              <a:rPr lang="en-GB" b="1" dirty="0"/>
              <a:t>String</a:t>
            </a:r>
            <a:r>
              <a:rPr lang="en-GB" b="0" dirty="0"/>
              <a:t> contains at least a single alphanumeric character.</a:t>
            </a:r>
          </a:p>
          <a:p>
            <a:r>
              <a:rPr lang="en-GB" b="1" dirty="0"/>
              <a:t>Lines 7 </a:t>
            </a:r>
            <a:r>
              <a:rPr lang="en-GB" b="0" dirty="0"/>
              <a:t>and </a:t>
            </a:r>
            <a:r>
              <a:rPr lang="en-GB" b="1" dirty="0"/>
              <a:t>8 </a:t>
            </a:r>
            <a:r>
              <a:rPr lang="en-GB" b="0" dirty="0"/>
              <a:t>specify some error text to use in the instance that the </a:t>
            </a:r>
            <a:r>
              <a:rPr lang="en-GB" b="1" dirty="0"/>
              <a:t>String </a:t>
            </a:r>
            <a:r>
              <a:rPr lang="en-GB" b="0" dirty="0"/>
              <a:t>being tested does not match.</a:t>
            </a:r>
          </a:p>
          <a:p>
            <a:endParaRPr lang="en-GB" b="0" dirty="0"/>
          </a:p>
          <a:p>
            <a:r>
              <a:rPr lang="en-GB" b="1" dirty="0"/>
              <a:t>Note: </a:t>
            </a:r>
            <a:r>
              <a:rPr lang="en-GB" b="0" dirty="0"/>
              <a:t>As these are constant values, their reference name uses only capitals.  This is a programming convention to help us understand which references are to constant values when used.  There is no requirement for the capitals and lower-case may be used if preferred… This kind of convention exists for a reason and it is strongly advised that you follow it. </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56</a:t>
            </a:fld>
            <a:endParaRPr lang="en-GB" dirty="0"/>
          </a:p>
        </p:txBody>
      </p:sp>
    </p:spTree>
    <p:extLst>
      <p:ext uri="{BB962C8B-B14F-4D97-AF65-F5344CB8AC3E}">
        <p14:creationId xmlns:p14="http://schemas.microsoft.com/office/powerpoint/2010/main" val="4275749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11 </a:t>
            </a:r>
            <a:r>
              <a:rPr lang="en-GB" b="0" dirty="0"/>
              <a:t>indicates that the following method overrides a method in the base class. This statement will cause the compiler to make sure that the following method signature matches that in the base class and that the override can be applied successfully.</a:t>
            </a:r>
          </a:p>
          <a:p>
            <a:r>
              <a:rPr lang="en-GB" b="1" dirty="0"/>
              <a:t>Line 12 </a:t>
            </a:r>
            <a:r>
              <a:rPr lang="en-GB" b="0" dirty="0"/>
              <a:t>declares the </a:t>
            </a:r>
            <a:r>
              <a:rPr lang="en-GB" b="1" dirty="0"/>
              <a:t>verify</a:t>
            </a:r>
            <a:r>
              <a:rPr lang="en-GB" b="0" dirty="0"/>
              <a:t> method which returns a </a:t>
            </a:r>
            <a:r>
              <a:rPr lang="en-GB" b="1" dirty="0" err="1"/>
              <a:t>boolean</a:t>
            </a:r>
            <a:r>
              <a:rPr lang="en-GB" b="0" dirty="0"/>
              <a:t> (true for good data, false for bad data).  The method accepts a single argument of the </a:t>
            </a:r>
            <a:r>
              <a:rPr lang="en-GB" b="1" dirty="0" err="1"/>
              <a:t>JComonent</a:t>
            </a:r>
            <a:r>
              <a:rPr lang="en-GB" b="0" dirty="0"/>
              <a:t> object which has triggered the validation.  This can be any relevant </a:t>
            </a:r>
            <a:r>
              <a:rPr lang="en-GB" b="1" dirty="0"/>
              <a:t>Swing </a:t>
            </a:r>
            <a:r>
              <a:rPr lang="en-GB" b="0" dirty="0"/>
              <a:t>input control as each of these are a sub-class of </a:t>
            </a:r>
            <a:r>
              <a:rPr lang="en-GB" b="1" dirty="0" err="1"/>
              <a:t>JComponent</a:t>
            </a:r>
            <a:r>
              <a:rPr lang="en-GB" b="1" dirty="0"/>
              <a:t>.</a:t>
            </a:r>
          </a:p>
          <a:p>
            <a:r>
              <a:rPr lang="en-GB" b="1" dirty="0"/>
              <a:t>Line 14 </a:t>
            </a:r>
            <a:r>
              <a:rPr lang="en-GB" b="0" dirty="0"/>
              <a:t>extracts the entered text from the </a:t>
            </a:r>
            <a:r>
              <a:rPr lang="en-GB" b="1" dirty="0" err="1"/>
              <a:t>JTextField</a:t>
            </a:r>
            <a:r>
              <a:rPr lang="en-GB" b="1" dirty="0"/>
              <a:t> </a:t>
            </a:r>
            <a:r>
              <a:rPr lang="en-GB" b="0" dirty="0"/>
              <a:t>after casting the passed </a:t>
            </a:r>
            <a:r>
              <a:rPr lang="en-GB" b="1" dirty="0" err="1"/>
              <a:t>JComponent</a:t>
            </a:r>
            <a:r>
              <a:rPr lang="en-GB" b="1" dirty="0"/>
              <a:t> </a:t>
            </a:r>
            <a:r>
              <a:rPr lang="en-GB" b="0" dirty="0"/>
              <a:t>to this class.  The text is stored in a </a:t>
            </a:r>
            <a:r>
              <a:rPr lang="en-GB" b="1" dirty="0"/>
              <a:t>String </a:t>
            </a:r>
            <a:r>
              <a:rPr lang="en-GB" b="0" dirty="0"/>
              <a:t>reference.</a:t>
            </a:r>
          </a:p>
          <a:p>
            <a:r>
              <a:rPr lang="en-GB" b="1" dirty="0"/>
              <a:t>Line 16 </a:t>
            </a:r>
            <a:r>
              <a:rPr lang="en-GB" b="0" dirty="0"/>
              <a:t>tests if the entered text meets the requirements of the regular expression pattern.  If it does, a value of </a:t>
            </a:r>
            <a:r>
              <a:rPr lang="en-GB" b="1" dirty="0"/>
              <a:t>true</a:t>
            </a:r>
            <a:r>
              <a:rPr lang="en-GB" b="0" dirty="0"/>
              <a:t> is returned and the control will release focus for this control.</a:t>
            </a:r>
          </a:p>
          <a:p>
            <a:r>
              <a:rPr lang="en-GB" b="1" dirty="0"/>
              <a:t>Line 17</a:t>
            </a:r>
            <a:r>
              <a:rPr lang="en-GB" b="0" dirty="0"/>
              <a:t> is a </a:t>
            </a:r>
            <a:r>
              <a:rPr lang="en-GB" b="1" dirty="0"/>
              <a:t>TODO </a:t>
            </a:r>
            <a:r>
              <a:rPr lang="en-GB" b="0" dirty="0"/>
              <a:t>comment which will be completed later.  We will need to display an error message using the utility methods in </a:t>
            </a:r>
            <a:r>
              <a:rPr lang="en-GB" b="1" dirty="0"/>
              <a:t>MainWindow</a:t>
            </a:r>
            <a:r>
              <a:rPr lang="en-GB" b="0" dirty="0"/>
              <a:t> as this class will be instantiated.  The instance being used will be held in the controller class which has not been coded yet.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57</a:t>
            </a:fld>
            <a:endParaRPr lang="en-GB" dirty="0"/>
          </a:p>
        </p:txBody>
      </p:sp>
    </p:spTree>
    <p:extLst>
      <p:ext uri="{BB962C8B-B14F-4D97-AF65-F5344CB8AC3E}">
        <p14:creationId xmlns:p14="http://schemas.microsoft.com/office/powerpoint/2010/main" val="126500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433427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1630493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59</a:t>
            </a:fld>
            <a:endParaRPr lang="en-GB" dirty="0"/>
          </a:p>
        </p:txBody>
      </p:sp>
    </p:spTree>
    <p:extLst>
      <p:ext uri="{BB962C8B-B14F-4D97-AF65-F5344CB8AC3E}">
        <p14:creationId xmlns:p14="http://schemas.microsoft.com/office/powerpoint/2010/main" val="1764858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60</a:t>
            </a:fld>
            <a:endParaRPr lang="en-GB" dirty="0"/>
          </a:p>
        </p:txBody>
      </p:sp>
    </p:spTree>
    <p:extLst>
      <p:ext uri="{BB962C8B-B14F-4D97-AF65-F5344CB8AC3E}">
        <p14:creationId xmlns:p14="http://schemas.microsoft.com/office/powerpoint/2010/main" val="2809931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 </a:t>
            </a:r>
            <a:r>
              <a:rPr lang="en-GB" b="0" dirty="0"/>
              <a:t>indicates that the following method overrides a method in the base class. This statement will cause the compiler to make sure that the following method signature matches that in the base class and that the override can be applied successfully.</a:t>
            </a:r>
          </a:p>
          <a:p>
            <a:r>
              <a:rPr lang="en-GB" b="1" dirty="0"/>
              <a:t>Line 8 </a:t>
            </a:r>
            <a:r>
              <a:rPr lang="en-GB" b="0" dirty="0"/>
              <a:t>declares the </a:t>
            </a:r>
            <a:r>
              <a:rPr lang="en-GB" b="1" dirty="0"/>
              <a:t>verify</a:t>
            </a:r>
            <a:r>
              <a:rPr lang="en-GB" b="0" dirty="0"/>
              <a:t> method which returns a </a:t>
            </a:r>
            <a:r>
              <a:rPr lang="en-GB" b="1" dirty="0" err="1"/>
              <a:t>boolean</a:t>
            </a:r>
            <a:r>
              <a:rPr lang="en-GB" b="0" dirty="0"/>
              <a:t> (true for good data, false for bad data).  The method accepts a single argument of the </a:t>
            </a:r>
            <a:r>
              <a:rPr lang="en-GB" b="1" dirty="0" err="1"/>
              <a:t>JComonent</a:t>
            </a:r>
            <a:r>
              <a:rPr lang="en-GB" b="0" dirty="0"/>
              <a:t> object which has triggered the validation.  This can be any relevant </a:t>
            </a:r>
            <a:r>
              <a:rPr lang="en-GB" b="1" dirty="0"/>
              <a:t>Swing </a:t>
            </a:r>
            <a:r>
              <a:rPr lang="en-GB" b="0" dirty="0"/>
              <a:t>input control as each of these are a sub-class of </a:t>
            </a:r>
            <a:r>
              <a:rPr lang="en-GB" b="1" dirty="0" err="1"/>
              <a:t>JComponent</a:t>
            </a:r>
            <a:r>
              <a:rPr lang="en-GB" b="1" dirty="0"/>
              <a:t>.  </a:t>
            </a:r>
            <a:r>
              <a:rPr lang="en-GB" b="0" dirty="0"/>
              <a:t>This line displays an error, this is expected as this method does not yet return a value.  This will be fixed in the next steps.</a:t>
            </a:r>
            <a:endParaRPr lang="en-GB" b="1" dirty="0"/>
          </a:p>
          <a:p>
            <a:r>
              <a:rPr lang="en-GB" b="1" dirty="0"/>
              <a:t>Line 10 </a:t>
            </a:r>
            <a:r>
              <a:rPr lang="en-GB" b="0" dirty="0"/>
              <a:t>creates a reference to the </a:t>
            </a:r>
            <a:r>
              <a:rPr lang="en-GB" b="1" dirty="0" err="1"/>
              <a:t>JTextField</a:t>
            </a:r>
            <a:r>
              <a:rPr lang="en-GB" b="1" dirty="0"/>
              <a:t> </a:t>
            </a:r>
            <a:r>
              <a:rPr lang="en-GB" b="0" dirty="0"/>
              <a:t>object which is having its contents validated.  The passed </a:t>
            </a:r>
            <a:r>
              <a:rPr lang="en-GB" b="1" dirty="0" err="1"/>
              <a:t>JComponent</a:t>
            </a:r>
            <a:r>
              <a:rPr lang="en-GB" b="1" dirty="0"/>
              <a:t> </a:t>
            </a:r>
            <a:r>
              <a:rPr lang="en-GB" b="0" dirty="0"/>
              <a:t>is cast as </a:t>
            </a:r>
            <a:r>
              <a:rPr lang="en-GB" b="1" dirty="0" err="1"/>
              <a:t>JTextField</a:t>
            </a:r>
            <a:r>
              <a:rPr lang="en-GB" b="0" dirty="0"/>
              <a:t> as before.</a:t>
            </a:r>
            <a:endParaRPr lang="en-GB" b="1" dirty="0"/>
          </a:p>
          <a:p>
            <a:r>
              <a:rPr lang="en-GB" b="1" dirty="0"/>
              <a:t>Line 11 </a:t>
            </a:r>
            <a:r>
              <a:rPr lang="en-GB" b="0" dirty="0"/>
              <a:t>extracts the entered text from the </a:t>
            </a:r>
            <a:r>
              <a:rPr lang="en-GB" b="1" dirty="0" err="1"/>
              <a:t>JTextField</a:t>
            </a:r>
            <a:r>
              <a:rPr lang="en-GB" b="1" dirty="0"/>
              <a:t> </a:t>
            </a:r>
            <a:r>
              <a:rPr lang="en-GB" b="0" dirty="0"/>
              <a:t>and stores it in a </a:t>
            </a:r>
            <a:r>
              <a:rPr lang="en-GB" b="1" dirty="0"/>
              <a:t>String </a:t>
            </a:r>
            <a:r>
              <a:rPr lang="en-GB" b="0" dirty="0"/>
              <a:t>reference.</a:t>
            </a:r>
          </a:p>
          <a:p>
            <a:r>
              <a:rPr lang="en-GB" b="1" dirty="0"/>
              <a:t>Lines 12 </a:t>
            </a:r>
            <a:r>
              <a:rPr lang="en-GB" b="0" dirty="0"/>
              <a:t>to </a:t>
            </a:r>
            <a:r>
              <a:rPr lang="en-GB" b="1" dirty="0"/>
              <a:t>18 </a:t>
            </a:r>
            <a:r>
              <a:rPr lang="en-GB" b="0" dirty="0"/>
              <a:t>implement a </a:t>
            </a:r>
            <a:r>
              <a:rPr lang="en-GB" b="1" dirty="0"/>
              <a:t>try/catch</a:t>
            </a:r>
            <a:r>
              <a:rPr lang="en-GB" b="0" dirty="0"/>
              <a:t> block.  As the text from this input must be evaluated as a number, this requires a parse operation which will throw an exception if it fails.  In this instance, a failure can only mean an invalid value being parsed so this structure will provide a means to deal with this.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61</a:t>
            </a:fld>
            <a:endParaRPr lang="en-GB" dirty="0"/>
          </a:p>
        </p:txBody>
      </p:sp>
    </p:spTree>
    <p:extLst>
      <p:ext uri="{BB962C8B-B14F-4D97-AF65-F5344CB8AC3E}">
        <p14:creationId xmlns:p14="http://schemas.microsoft.com/office/powerpoint/2010/main" val="4230073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18 </a:t>
            </a:r>
            <a:r>
              <a:rPr lang="en-GB" b="0" dirty="0"/>
              <a:t>uses another regular expression pattern. In this instance the ^ means not and the \\d means digit.  So the pattern reads as “not a digit”. This is used within the </a:t>
            </a:r>
            <a:r>
              <a:rPr lang="en-GB" b="1" dirty="0" err="1"/>
              <a:t>replaceAll</a:t>
            </a:r>
            <a:r>
              <a:rPr lang="en-GB" b="1" dirty="0"/>
              <a:t> </a:t>
            </a:r>
            <a:r>
              <a:rPr lang="en-GB" b="0" dirty="0"/>
              <a:t>statement to effectively remove anything which is not a digit by replacing it with an empty </a:t>
            </a:r>
            <a:r>
              <a:rPr lang="en-GB" b="1" dirty="0"/>
              <a:t>String</a:t>
            </a:r>
            <a:r>
              <a:rPr lang="en-GB" b="0" dirty="0"/>
              <a:t>.  The result is stored in a temporary </a:t>
            </a:r>
            <a:r>
              <a:rPr lang="en-GB" b="1" dirty="0"/>
              <a:t>String</a:t>
            </a:r>
            <a:r>
              <a:rPr lang="en-GB" b="0" dirty="0"/>
              <a:t>.</a:t>
            </a:r>
          </a:p>
          <a:p>
            <a:r>
              <a:rPr lang="en-GB" b="1" dirty="0"/>
              <a:t>Line 19 </a:t>
            </a:r>
            <a:r>
              <a:rPr lang="en-GB" b="0" dirty="0"/>
              <a:t>tests if any characters remain in the </a:t>
            </a:r>
            <a:r>
              <a:rPr lang="en-GB" b="1" dirty="0"/>
              <a:t>String</a:t>
            </a:r>
            <a:r>
              <a:rPr lang="en-GB" b="0" dirty="0"/>
              <a:t> (if any numbers existed in the first place).  If the </a:t>
            </a:r>
            <a:r>
              <a:rPr lang="en-GB" b="1" dirty="0"/>
              <a:t>String</a:t>
            </a:r>
            <a:r>
              <a:rPr lang="en-GB" b="0" dirty="0"/>
              <a:t> is empty, it is set to a 0 character which is a valid value.</a:t>
            </a:r>
            <a:endParaRPr lang="en-GB" b="1" dirty="0"/>
          </a:p>
          <a:p>
            <a:r>
              <a:rPr lang="en-GB" b="1" dirty="0"/>
              <a:t>Line 20 </a:t>
            </a:r>
            <a:r>
              <a:rPr lang="en-GB" b="0" dirty="0"/>
              <a:t>sets the text content of the </a:t>
            </a:r>
            <a:r>
              <a:rPr lang="en-GB" b="1" dirty="0" err="1"/>
              <a:t>JTextField</a:t>
            </a:r>
            <a:r>
              <a:rPr lang="en-GB" b="0" dirty="0"/>
              <a:t> to the adjusted </a:t>
            </a:r>
            <a:r>
              <a:rPr lang="en-GB" b="1" dirty="0"/>
              <a:t>String</a:t>
            </a:r>
            <a:r>
              <a:rPr lang="en-GB" b="0" dirty="0"/>
              <a:t>.</a:t>
            </a:r>
            <a:endParaRPr lang="en-GB" b="1" dirty="0"/>
          </a:p>
          <a:p>
            <a:r>
              <a:rPr lang="en-GB" b="1" dirty="0"/>
              <a:t>Line 21 </a:t>
            </a:r>
            <a:r>
              <a:rPr lang="en-GB" b="0" dirty="0"/>
              <a:t>returns a value of </a:t>
            </a:r>
            <a:r>
              <a:rPr lang="en-GB" b="1" dirty="0"/>
              <a:t>false</a:t>
            </a:r>
            <a:r>
              <a:rPr lang="en-GB" b="0" dirty="0"/>
              <a:t> so that focus does not shift from this control until the user has had a chance to evaluate the adjusted value.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62</a:t>
            </a:fld>
            <a:endParaRPr lang="en-GB" dirty="0"/>
          </a:p>
        </p:txBody>
      </p:sp>
    </p:spTree>
    <p:extLst>
      <p:ext uri="{BB962C8B-B14F-4D97-AF65-F5344CB8AC3E}">
        <p14:creationId xmlns:p14="http://schemas.microsoft.com/office/powerpoint/2010/main" val="3580640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14 </a:t>
            </a:r>
            <a:r>
              <a:rPr lang="en-GB" b="0" dirty="0"/>
              <a:t>attempts to parse the </a:t>
            </a:r>
            <a:r>
              <a:rPr lang="en-GB" b="1" dirty="0"/>
              <a:t>String </a:t>
            </a:r>
            <a:r>
              <a:rPr lang="en-GB" b="0" dirty="0"/>
              <a:t>to an </a:t>
            </a:r>
            <a:r>
              <a:rPr lang="en-GB" b="1" dirty="0"/>
              <a:t>int.</a:t>
            </a:r>
            <a:endParaRPr lang="en-GB" b="0" dirty="0"/>
          </a:p>
          <a:p>
            <a:r>
              <a:rPr lang="en-GB" b="1" dirty="0"/>
              <a:t>Line 16 </a:t>
            </a:r>
            <a:r>
              <a:rPr lang="en-GB" b="0" dirty="0"/>
              <a:t>tests if the </a:t>
            </a:r>
            <a:r>
              <a:rPr lang="en-GB" b="1" dirty="0"/>
              <a:t>int </a:t>
            </a:r>
            <a:r>
              <a:rPr lang="en-GB" b="0" dirty="0"/>
              <a:t>is in range (0-100), if it is, the method returns </a:t>
            </a:r>
            <a:r>
              <a:rPr lang="en-GB" b="1" dirty="0"/>
              <a:t>true</a:t>
            </a:r>
            <a:r>
              <a:rPr lang="en-GB" b="0" dirty="0"/>
              <a:t> as the data has passed validation.</a:t>
            </a:r>
            <a:endParaRPr lang="en-GB" b="1" dirty="0"/>
          </a:p>
          <a:p>
            <a:r>
              <a:rPr lang="en-GB" b="1" dirty="0"/>
              <a:t>Line 18 </a:t>
            </a:r>
            <a:r>
              <a:rPr lang="en-GB" b="0" dirty="0"/>
              <a:t>this line will only be reached if the </a:t>
            </a:r>
            <a:r>
              <a:rPr lang="en-GB" b="1" dirty="0"/>
              <a:t>int </a:t>
            </a:r>
            <a:r>
              <a:rPr lang="en-GB" b="0" dirty="0"/>
              <a:t>is not in range.  In this instance, the </a:t>
            </a:r>
            <a:r>
              <a:rPr lang="en-GB" b="1" dirty="0"/>
              <a:t>int</a:t>
            </a:r>
            <a:r>
              <a:rPr lang="en-GB" b="0" dirty="0"/>
              <a:t> is tested to see if its value is larger than 100, and if so, the value is adjusted down to 100.</a:t>
            </a:r>
          </a:p>
          <a:p>
            <a:r>
              <a:rPr lang="en-GB" b="1" dirty="0"/>
              <a:t>Line 19 </a:t>
            </a:r>
            <a:r>
              <a:rPr lang="en-GB" b="0" dirty="0"/>
              <a:t>this line does the converse of the above, testing for values lower than 0 and adjusting up to 0 when found (this is unlikely but it does not hurt to have).</a:t>
            </a:r>
            <a:endParaRPr lang="en-GB" b="1" dirty="0"/>
          </a:p>
          <a:p>
            <a:r>
              <a:rPr lang="en-GB" b="1" dirty="0"/>
              <a:t>Line 20 </a:t>
            </a:r>
            <a:r>
              <a:rPr lang="en-GB" b="0" dirty="0"/>
              <a:t>sets the new value back to the </a:t>
            </a:r>
            <a:r>
              <a:rPr lang="en-GB" b="1" dirty="0" err="1"/>
              <a:t>JTextField</a:t>
            </a:r>
            <a:r>
              <a:rPr lang="en-GB" b="0" dirty="0"/>
              <a:t>.</a:t>
            </a:r>
          </a:p>
          <a:p>
            <a:r>
              <a:rPr lang="en-GB" b="1" dirty="0"/>
              <a:t>Line 21 </a:t>
            </a:r>
            <a:r>
              <a:rPr lang="en-GB" b="0" dirty="0" err="1"/>
              <a:t>eturns</a:t>
            </a:r>
            <a:r>
              <a:rPr lang="en-GB" b="0" dirty="0"/>
              <a:t> a value of </a:t>
            </a:r>
            <a:r>
              <a:rPr lang="en-GB" b="1" dirty="0"/>
              <a:t>false</a:t>
            </a:r>
            <a:r>
              <a:rPr lang="en-GB" b="0" dirty="0"/>
              <a:t> so that focus does not shift from this control until the user has had a chance to evaluate the adjusted value.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907956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64</a:t>
            </a:fld>
            <a:endParaRPr lang="en-GB" dirty="0"/>
          </a:p>
        </p:txBody>
      </p:sp>
    </p:spTree>
    <p:extLst>
      <p:ext uri="{BB962C8B-B14F-4D97-AF65-F5344CB8AC3E}">
        <p14:creationId xmlns:p14="http://schemas.microsoft.com/office/powerpoint/2010/main" val="1336859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1176549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450733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 </a:t>
            </a:r>
            <a:r>
              <a:rPr lang="en-GB" b="0" dirty="0"/>
              <a:t>will hold a reference the </a:t>
            </a:r>
            <a:r>
              <a:rPr lang="en-GB" b="1" dirty="0"/>
              <a:t>Record</a:t>
            </a:r>
            <a:r>
              <a:rPr lang="en-GB" b="0" dirty="0"/>
              <a:t> object being edited.</a:t>
            </a:r>
          </a:p>
          <a:p>
            <a:r>
              <a:rPr lang="en-GB" b="1" dirty="0"/>
              <a:t>Lines 9 </a:t>
            </a:r>
            <a:r>
              <a:rPr lang="en-GB" b="0" dirty="0"/>
              <a:t>to </a:t>
            </a:r>
            <a:r>
              <a:rPr lang="en-GB" b="1" dirty="0"/>
              <a:t>13 </a:t>
            </a:r>
            <a:r>
              <a:rPr lang="en-GB" b="0" dirty="0"/>
              <a:t>implements global references to each of the </a:t>
            </a:r>
            <a:r>
              <a:rPr lang="en-GB" b="1" dirty="0" err="1"/>
              <a:t>JTextField</a:t>
            </a:r>
            <a:r>
              <a:rPr lang="en-GB" b="1" dirty="0"/>
              <a:t> </a:t>
            </a:r>
            <a:r>
              <a:rPr lang="en-GB" b="0" dirty="0"/>
              <a:t>classes that will contain the data entered by the user.</a:t>
            </a:r>
            <a:endParaRPr lang="en-GB" b="1" dirty="0"/>
          </a:p>
          <a:p>
            <a:r>
              <a:rPr lang="en-GB" b="1" dirty="0"/>
              <a:t>Line 16 </a:t>
            </a:r>
            <a:r>
              <a:rPr lang="en-GB" b="0" dirty="0"/>
              <a:t>contains a constant </a:t>
            </a:r>
            <a:r>
              <a:rPr lang="en-GB" b="1" dirty="0"/>
              <a:t>Dimension</a:t>
            </a:r>
            <a:r>
              <a:rPr lang="en-GB" b="0" dirty="0"/>
              <a:t> object which will contain the size that this dialog will be set to.  </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367273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19 </a:t>
            </a:r>
            <a:r>
              <a:rPr lang="en-GB" b="0" dirty="0"/>
              <a:t>declares the method as </a:t>
            </a:r>
            <a:r>
              <a:rPr lang="en-GB" b="1" dirty="0"/>
              <a:t>private </a:t>
            </a:r>
            <a:r>
              <a:rPr lang="en-GB" b="0" dirty="0"/>
              <a:t>(it is only needed within this class).  The method will return a single </a:t>
            </a:r>
            <a:r>
              <a:rPr lang="en-GB" b="1" dirty="0" err="1"/>
              <a:t>JLabel</a:t>
            </a:r>
            <a:r>
              <a:rPr lang="en-GB" b="0" dirty="0"/>
              <a:t> object and accepts an argument of the </a:t>
            </a:r>
            <a:r>
              <a:rPr lang="en-GB" b="1" dirty="0"/>
              <a:t>String</a:t>
            </a:r>
            <a:r>
              <a:rPr lang="en-GB" b="0" dirty="0"/>
              <a:t> text to apply to the label as it is created.</a:t>
            </a:r>
          </a:p>
          <a:p>
            <a:r>
              <a:rPr lang="en-GB" b="1" dirty="0"/>
              <a:t>Lines 20 </a:t>
            </a:r>
            <a:r>
              <a:rPr lang="en-GB" b="0" dirty="0"/>
              <a:t>instantiates a new </a:t>
            </a:r>
            <a:r>
              <a:rPr lang="en-GB" b="1" dirty="0" err="1"/>
              <a:t>JLabel</a:t>
            </a:r>
            <a:r>
              <a:rPr lang="en-GB" b="1" dirty="0"/>
              <a:t> </a:t>
            </a:r>
            <a:r>
              <a:rPr lang="en-GB" b="0" dirty="0"/>
              <a:t>with the passed text value.</a:t>
            </a:r>
          </a:p>
          <a:p>
            <a:r>
              <a:rPr lang="en-GB" b="1" dirty="0"/>
              <a:t>Lines 21 </a:t>
            </a:r>
            <a:r>
              <a:rPr lang="en-GB" b="0" dirty="0"/>
              <a:t>and </a:t>
            </a:r>
            <a:r>
              <a:rPr lang="en-GB" b="1" dirty="0"/>
              <a:t>22 </a:t>
            </a:r>
            <a:r>
              <a:rPr lang="en-GB" b="0" dirty="0"/>
              <a:t>set properties of the label to align right and use a grey text colour.</a:t>
            </a:r>
          </a:p>
          <a:p>
            <a:r>
              <a:rPr lang="en-GB" b="1" dirty="0"/>
              <a:t>Line 23 </a:t>
            </a:r>
            <a:r>
              <a:rPr lang="en-GB" b="0" dirty="0"/>
              <a:t>returns the new </a:t>
            </a:r>
            <a:r>
              <a:rPr lang="en-GB" b="1" dirty="0" err="1"/>
              <a:t>Jlabel</a:t>
            </a:r>
            <a:r>
              <a:rPr lang="en-GB" b="1" dirty="0"/>
              <a:t> </a:t>
            </a:r>
            <a:r>
              <a:rPr lang="en-GB" b="0" dirty="0"/>
              <a:t>back to the calling process.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68</a:t>
            </a:fld>
            <a:endParaRPr lang="en-GB" dirty="0"/>
          </a:p>
        </p:txBody>
      </p:sp>
    </p:spTree>
    <p:extLst>
      <p:ext uri="{BB962C8B-B14F-4D97-AF65-F5344CB8AC3E}">
        <p14:creationId xmlns:p14="http://schemas.microsoft.com/office/powerpoint/2010/main" val="2037751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27 </a:t>
            </a:r>
            <a:r>
              <a:rPr lang="en-GB" b="0" dirty="0"/>
              <a:t>declares the method as </a:t>
            </a:r>
            <a:r>
              <a:rPr lang="en-GB" b="1" dirty="0"/>
              <a:t>private </a:t>
            </a:r>
            <a:r>
              <a:rPr lang="en-GB" b="0" dirty="0"/>
              <a:t>(it is only needed within this class).  The method will return a single </a:t>
            </a:r>
            <a:r>
              <a:rPr lang="en-GB" b="1" dirty="0" err="1"/>
              <a:t>JPanel</a:t>
            </a:r>
            <a:r>
              <a:rPr lang="en-GB" b="0" dirty="0"/>
              <a:t> object and accepts three arguments. The first is a the global </a:t>
            </a:r>
            <a:r>
              <a:rPr lang="en-GB" b="1" dirty="0" err="1"/>
              <a:t>JTextField</a:t>
            </a:r>
            <a:r>
              <a:rPr lang="en-GB" b="1" dirty="0"/>
              <a:t> </a:t>
            </a:r>
            <a:r>
              <a:rPr lang="en-GB" b="0" dirty="0"/>
              <a:t>reference being constructed. The second is a </a:t>
            </a:r>
            <a:r>
              <a:rPr lang="en-GB" b="1" dirty="0"/>
              <a:t>String</a:t>
            </a:r>
            <a:r>
              <a:rPr lang="en-GB" b="0" dirty="0"/>
              <a:t> which will contain tooltip text which will display to the user when they hover their mouse over this control.  The final argument is the width at which the </a:t>
            </a:r>
            <a:r>
              <a:rPr lang="en-GB" b="1" dirty="0" err="1"/>
              <a:t>JTextField</a:t>
            </a:r>
            <a:r>
              <a:rPr lang="en-GB" b="0" dirty="0"/>
              <a:t> should be displayed.</a:t>
            </a:r>
          </a:p>
          <a:p>
            <a:r>
              <a:rPr lang="en-GB" b="1" dirty="0"/>
              <a:t>Lines 28 </a:t>
            </a:r>
            <a:r>
              <a:rPr lang="en-GB" b="0" dirty="0"/>
              <a:t>creates a new </a:t>
            </a:r>
            <a:r>
              <a:rPr lang="en-GB" b="1" dirty="0" err="1"/>
              <a:t>JPanel</a:t>
            </a:r>
            <a:r>
              <a:rPr lang="en-GB" b="1" dirty="0"/>
              <a:t> </a:t>
            </a:r>
            <a:r>
              <a:rPr lang="en-GB" b="0" dirty="0"/>
              <a:t>to house the text field control.  Without this, the text field will expand to fill all space available in the </a:t>
            </a:r>
            <a:r>
              <a:rPr lang="en-GB" b="1" dirty="0" err="1"/>
              <a:t>GridBagLayout</a:t>
            </a:r>
            <a:r>
              <a:rPr lang="en-GB" b="0" dirty="0"/>
              <a:t> cell producing an undesirable visual outcome.</a:t>
            </a:r>
          </a:p>
          <a:p>
            <a:r>
              <a:rPr lang="en-GB" b="1" dirty="0"/>
              <a:t>Lines 29 </a:t>
            </a:r>
            <a:r>
              <a:rPr lang="en-GB" b="0" dirty="0"/>
              <a:t>and </a:t>
            </a:r>
            <a:r>
              <a:rPr lang="en-GB" b="1" dirty="0"/>
              <a:t>30 </a:t>
            </a:r>
            <a:r>
              <a:rPr lang="en-GB" b="0" dirty="0"/>
              <a:t>set properties of the text field, specifically the tooltip text and dimensions.</a:t>
            </a:r>
          </a:p>
          <a:p>
            <a:r>
              <a:rPr lang="en-GB" b="1" dirty="0"/>
              <a:t>Line 31 </a:t>
            </a:r>
            <a:r>
              <a:rPr lang="en-GB" b="0" dirty="0"/>
              <a:t>adds the text field into the newly created </a:t>
            </a:r>
            <a:r>
              <a:rPr lang="en-GB" b="1" dirty="0" err="1"/>
              <a:t>JPanel</a:t>
            </a:r>
            <a:r>
              <a:rPr lang="en-GB" b="1" dirty="0"/>
              <a:t>.</a:t>
            </a:r>
          </a:p>
          <a:p>
            <a:r>
              <a:rPr lang="en-GB" b="1" dirty="0"/>
              <a:t>Line 32 </a:t>
            </a:r>
            <a:r>
              <a:rPr lang="en-GB" b="0" dirty="0"/>
              <a:t>returns the </a:t>
            </a:r>
            <a:r>
              <a:rPr lang="en-GB" b="1" dirty="0" err="1"/>
              <a:t>JPanel</a:t>
            </a:r>
            <a:r>
              <a:rPr lang="en-GB" b="0" dirty="0"/>
              <a:t> back to the calling process.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69</a:t>
            </a:fld>
            <a:endParaRPr lang="en-GB" dirty="0"/>
          </a:p>
        </p:txBody>
      </p:sp>
    </p:spTree>
    <p:extLst>
      <p:ext uri="{BB962C8B-B14F-4D97-AF65-F5344CB8AC3E}">
        <p14:creationId xmlns:p14="http://schemas.microsoft.com/office/powerpoint/2010/main" val="3930978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36 </a:t>
            </a:r>
            <a:r>
              <a:rPr lang="en-GB" b="0" dirty="0"/>
              <a:t>declares the constructor method.  The method accepts two arguments. The first is a </a:t>
            </a:r>
            <a:r>
              <a:rPr lang="en-GB" b="1" dirty="0" err="1"/>
              <a:t>boolean</a:t>
            </a:r>
            <a:r>
              <a:rPr lang="en-GB" b="0" dirty="0"/>
              <a:t> which indicates if this is a new or existing record. The second is a </a:t>
            </a:r>
            <a:r>
              <a:rPr lang="en-GB" b="1" dirty="0"/>
              <a:t>String</a:t>
            </a:r>
            <a:r>
              <a:rPr lang="en-GB" b="0" dirty="0"/>
              <a:t> which contains the title text for this dialog window (this will change depending on an edit or add operation.</a:t>
            </a:r>
            <a:endParaRPr lang="en-GB" b="1" dirty="0"/>
          </a:p>
          <a:p>
            <a:r>
              <a:rPr lang="en-GB" b="1" dirty="0"/>
              <a:t>Line 37 </a:t>
            </a:r>
            <a:r>
              <a:rPr lang="en-GB" b="0" dirty="0"/>
              <a:t>is a </a:t>
            </a:r>
            <a:r>
              <a:rPr lang="en-GB" b="1" dirty="0"/>
              <a:t>TODO </a:t>
            </a:r>
            <a:r>
              <a:rPr lang="en-GB" b="0" dirty="0"/>
              <a:t>comment which will retrieve a reference to the </a:t>
            </a:r>
            <a:r>
              <a:rPr lang="en-GB" b="1" dirty="0"/>
              <a:t>MainWindow </a:t>
            </a:r>
            <a:r>
              <a:rPr lang="en-GB" b="0" dirty="0"/>
              <a:t>UI instance being used from the controller.  It needs this to make sure that this dialog will always draw on top of the </a:t>
            </a:r>
            <a:r>
              <a:rPr lang="en-GB" b="1" dirty="0"/>
              <a:t>MainWindow</a:t>
            </a:r>
            <a:r>
              <a:rPr lang="en-GB" b="0" dirty="0"/>
              <a:t>.  The rest of the statement will call the </a:t>
            </a:r>
            <a:r>
              <a:rPr lang="en-GB" b="1" dirty="0"/>
              <a:t>super</a:t>
            </a:r>
            <a:r>
              <a:rPr lang="en-GB" b="0" dirty="0"/>
              <a:t> method to trigger the constructor method in the </a:t>
            </a:r>
            <a:r>
              <a:rPr lang="en-GB" b="1" dirty="0" err="1"/>
              <a:t>JDialog</a:t>
            </a:r>
            <a:r>
              <a:rPr lang="en-GB" b="1" dirty="0"/>
              <a:t> </a:t>
            </a:r>
            <a:r>
              <a:rPr lang="en-GB" b="0" dirty="0"/>
              <a:t>class, passing the reference to the </a:t>
            </a:r>
            <a:r>
              <a:rPr lang="en-GB" b="1" dirty="0"/>
              <a:t>MainWindow</a:t>
            </a:r>
            <a:r>
              <a:rPr lang="en-GB" b="0" dirty="0"/>
              <a:t> as well as the text to display in the window bar.</a:t>
            </a:r>
          </a:p>
          <a:p>
            <a:r>
              <a:rPr lang="en-GB" b="1" dirty="0"/>
              <a:t>Line 39 </a:t>
            </a:r>
            <a:r>
              <a:rPr lang="en-GB" b="0" dirty="0"/>
              <a:t>tests the passed </a:t>
            </a:r>
            <a:r>
              <a:rPr lang="en-GB" b="1" dirty="0" err="1"/>
              <a:t>boolean</a:t>
            </a:r>
            <a:r>
              <a:rPr lang="en-GB" b="1" dirty="0"/>
              <a:t> </a:t>
            </a:r>
            <a:r>
              <a:rPr lang="en-GB" b="0" dirty="0"/>
              <a:t>to establish if this is to be an add or edit operation.</a:t>
            </a:r>
          </a:p>
          <a:p>
            <a:r>
              <a:rPr lang="en-GB" b="1" dirty="0"/>
              <a:t>Line 40 </a:t>
            </a:r>
            <a:r>
              <a:rPr lang="en-GB" b="0" dirty="0"/>
              <a:t>is another </a:t>
            </a:r>
            <a:r>
              <a:rPr lang="en-GB" b="1" dirty="0"/>
              <a:t>TODO</a:t>
            </a:r>
            <a:r>
              <a:rPr lang="en-GB" b="0" dirty="0"/>
              <a:t>.  If this is an edit operation, this line will retrieve the specified record from the controller class.</a:t>
            </a:r>
          </a:p>
          <a:p>
            <a:r>
              <a:rPr lang="en-GB" b="1" dirty="0"/>
              <a:t>Lines 42 </a:t>
            </a:r>
            <a:r>
              <a:rPr lang="en-GB" b="0" dirty="0"/>
              <a:t>to </a:t>
            </a:r>
            <a:r>
              <a:rPr lang="en-GB" b="1" dirty="0"/>
              <a:t>46 </a:t>
            </a:r>
            <a:r>
              <a:rPr lang="en-GB" b="0" dirty="0"/>
              <a:t>is the converse process which creates a new </a:t>
            </a:r>
            <a:r>
              <a:rPr lang="en-GB" b="1" dirty="0"/>
              <a:t>Record </a:t>
            </a:r>
            <a:r>
              <a:rPr lang="en-GB" b="0" dirty="0"/>
              <a:t>object and resets the name and id fields to empty strings.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70</a:t>
            </a:fld>
            <a:endParaRPr lang="en-GB" dirty="0"/>
          </a:p>
        </p:txBody>
      </p:sp>
    </p:spTree>
    <p:extLst>
      <p:ext uri="{BB962C8B-B14F-4D97-AF65-F5344CB8AC3E}">
        <p14:creationId xmlns:p14="http://schemas.microsoft.com/office/powerpoint/2010/main" val="3236887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48 </a:t>
            </a:r>
            <a:r>
              <a:rPr lang="en-GB" b="0" dirty="0"/>
              <a:t>sets the size of the dialog to that specified in the constant value added earlier.</a:t>
            </a:r>
          </a:p>
          <a:p>
            <a:r>
              <a:rPr lang="en-GB" b="1" dirty="0"/>
              <a:t>Line 49</a:t>
            </a:r>
            <a:r>
              <a:rPr lang="en-GB" b="0" dirty="0"/>
              <a:t> removes the ability for the user to resize this dialog window (it looks bad if this is allowed).</a:t>
            </a:r>
          </a:p>
          <a:p>
            <a:r>
              <a:rPr lang="en-GB" b="1" dirty="0"/>
              <a:t>Line 51 </a:t>
            </a:r>
            <a:r>
              <a:rPr lang="en-GB" b="0" dirty="0"/>
              <a:t>sets the layout manager for this dialog window to a new </a:t>
            </a:r>
            <a:r>
              <a:rPr lang="en-GB" b="1" dirty="0" err="1"/>
              <a:t>GridBagLayout</a:t>
            </a:r>
            <a:r>
              <a:rPr lang="en-GB" b="0" dirty="0"/>
              <a:t>.</a:t>
            </a:r>
          </a:p>
          <a:p>
            <a:r>
              <a:rPr lang="en-GB" b="1" dirty="0"/>
              <a:t>Line 52 </a:t>
            </a:r>
            <a:r>
              <a:rPr lang="en-GB" b="0" dirty="0"/>
              <a:t>creates a new </a:t>
            </a:r>
            <a:r>
              <a:rPr lang="en-GB" b="1" dirty="0" err="1"/>
              <a:t>GridBagConstraints</a:t>
            </a:r>
            <a:r>
              <a:rPr lang="en-GB" b="1" dirty="0"/>
              <a:t> </a:t>
            </a:r>
            <a:r>
              <a:rPr lang="en-GB" b="0" dirty="0"/>
              <a:t>object ready to start adding objects to the window.</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71</a:t>
            </a:fld>
            <a:endParaRPr lang="en-GB" dirty="0"/>
          </a:p>
        </p:txBody>
      </p:sp>
    </p:spTree>
    <p:extLst>
      <p:ext uri="{BB962C8B-B14F-4D97-AF65-F5344CB8AC3E}">
        <p14:creationId xmlns:p14="http://schemas.microsoft.com/office/powerpoint/2010/main" val="27438683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54 </a:t>
            </a:r>
            <a:r>
              <a:rPr lang="en-GB" b="0" dirty="0"/>
              <a:t>to </a:t>
            </a:r>
            <a:r>
              <a:rPr lang="en-GB" b="1" dirty="0"/>
              <a:t>59 </a:t>
            </a:r>
            <a:r>
              <a:rPr lang="en-GB" b="0" dirty="0"/>
              <a:t>sets the default properties of the </a:t>
            </a:r>
            <a:r>
              <a:rPr lang="en-GB" b="1" dirty="0" err="1"/>
              <a:t>GridBagConstraints</a:t>
            </a:r>
            <a:r>
              <a:rPr lang="en-GB" b="1" dirty="0"/>
              <a:t> </a:t>
            </a:r>
            <a:r>
              <a:rPr lang="en-GB" b="0" dirty="0"/>
              <a:t>object.  Cell reference is 0,0.  Cells will expand both horizontally and vertically with a margin of 3px on all sides.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72</a:t>
            </a:fld>
            <a:endParaRPr lang="en-GB" dirty="0"/>
          </a:p>
        </p:txBody>
      </p:sp>
    </p:spTree>
    <p:extLst>
      <p:ext uri="{BB962C8B-B14F-4D97-AF65-F5344CB8AC3E}">
        <p14:creationId xmlns:p14="http://schemas.microsoft.com/office/powerpoint/2010/main" val="38939837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61 </a:t>
            </a:r>
            <a:r>
              <a:rPr lang="en-GB" b="0" dirty="0"/>
              <a:t>to </a:t>
            </a:r>
            <a:r>
              <a:rPr lang="en-GB" b="1" dirty="0"/>
              <a:t>68 </a:t>
            </a:r>
            <a:r>
              <a:rPr lang="en-GB" b="0" dirty="0"/>
              <a:t>create and add two </a:t>
            </a:r>
            <a:r>
              <a:rPr lang="en-GB" b="1" dirty="0" err="1"/>
              <a:t>JPanels</a:t>
            </a:r>
            <a:r>
              <a:rPr lang="en-GB" b="1" dirty="0"/>
              <a:t>.  </a:t>
            </a:r>
            <a:r>
              <a:rPr lang="en-GB" b="0" dirty="0"/>
              <a:t>The first occupies the top row of the window and will contain all labels and text fields.  The second will occupy the bottom row and will contain buttons.</a:t>
            </a:r>
          </a:p>
          <a:p>
            <a:endParaRPr lang="en-GB" b="0" dirty="0"/>
          </a:p>
          <a:p>
            <a:r>
              <a:rPr lang="en-GB" b="1" dirty="0"/>
              <a:t>Note: </a:t>
            </a:r>
            <a:r>
              <a:rPr lang="en-GB" b="0" dirty="0"/>
              <a:t>the code applied here does not doing anything new at this point so the explanation will be brief.  For a fuller explanation of these lines, look to similar statements used when constructing the </a:t>
            </a:r>
            <a:r>
              <a:rPr lang="en-GB" b="1" dirty="0"/>
              <a:t>MainWindow</a:t>
            </a:r>
            <a:r>
              <a:rPr lang="en-GB" b="0" dirty="0"/>
              <a:t> class.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73</a:t>
            </a:fld>
            <a:endParaRPr lang="en-GB" dirty="0"/>
          </a:p>
        </p:txBody>
      </p:sp>
    </p:spTree>
    <p:extLst>
      <p:ext uri="{BB962C8B-B14F-4D97-AF65-F5344CB8AC3E}">
        <p14:creationId xmlns:p14="http://schemas.microsoft.com/office/powerpoint/2010/main" val="28940793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70 </a:t>
            </a:r>
            <a:r>
              <a:rPr lang="en-GB" b="0" dirty="0"/>
              <a:t>to </a:t>
            </a:r>
            <a:r>
              <a:rPr lang="en-GB" b="1" dirty="0"/>
              <a:t>78 </a:t>
            </a:r>
            <a:r>
              <a:rPr lang="en-GB" b="0" dirty="0"/>
              <a:t>create </a:t>
            </a:r>
            <a:r>
              <a:rPr lang="en-GB" b="1" dirty="0" err="1"/>
              <a:t>JLabel</a:t>
            </a:r>
            <a:r>
              <a:rPr lang="en-GB" b="0" dirty="0"/>
              <a:t> objects using the utility method coded earlier.  In each case they are added to the UI before the </a:t>
            </a:r>
            <a:r>
              <a:rPr lang="en-GB" b="1" dirty="0"/>
              <a:t>constraints </a:t>
            </a:r>
            <a:r>
              <a:rPr lang="en-GB" b="0" dirty="0"/>
              <a:t>object is altered ready for the next label.  One label is added for each require data entry control.</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74</a:t>
            </a:fld>
            <a:endParaRPr lang="en-GB" dirty="0"/>
          </a:p>
        </p:txBody>
      </p:sp>
    </p:spTree>
    <p:extLst>
      <p:ext uri="{BB962C8B-B14F-4D97-AF65-F5344CB8AC3E}">
        <p14:creationId xmlns:p14="http://schemas.microsoft.com/office/powerpoint/2010/main" val="17717589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80 </a:t>
            </a:r>
            <a:r>
              <a:rPr lang="en-GB" b="0" dirty="0"/>
              <a:t>instantiates a new </a:t>
            </a:r>
            <a:r>
              <a:rPr lang="en-GB" b="1" dirty="0" err="1"/>
              <a:t>JTextField</a:t>
            </a:r>
            <a:r>
              <a:rPr lang="en-GB" b="0" dirty="0"/>
              <a:t> control </a:t>
            </a:r>
            <a:r>
              <a:rPr lang="en-GB" b="0" dirty="0" err="1"/>
              <a:t>fpr</a:t>
            </a:r>
            <a:r>
              <a:rPr lang="en-GB" b="0" dirty="0"/>
              <a:t> the student’s name, using the text specified in the active </a:t>
            </a:r>
            <a:r>
              <a:rPr lang="en-GB" b="1" dirty="0"/>
              <a:t>Record</a:t>
            </a:r>
            <a:r>
              <a:rPr lang="en-GB" b="0" dirty="0"/>
              <a:t> object.</a:t>
            </a:r>
          </a:p>
          <a:p>
            <a:r>
              <a:rPr lang="en-GB" b="1" dirty="0"/>
              <a:t>Line 81 </a:t>
            </a:r>
            <a:r>
              <a:rPr lang="en-GB" b="0" dirty="0"/>
              <a:t>applies the </a:t>
            </a:r>
            <a:r>
              <a:rPr lang="en-GB" b="1" dirty="0" err="1"/>
              <a:t>TextInputValidator</a:t>
            </a:r>
            <a:r>
              <a:rPr lang="en-GB" b="0" dirty="0"/>
              <a:t> class, created earlier, to this control, forcing validation of the content as soon as the user moves to any other control.</a:t>
            </a:r>
          </a:p>
          <a:p>
            <a:r>
              <a:rPr lang="en-GB" b="1" dirty="0"/>
              <a:t>Lines 82 </a:t>
            </a:r>
            <a:r>
              <a:rPr lang="en-GB" b="0" dirty="0"/>
              <a:t>and </a:t>
            </a:r>
            <a:r>
              <a:rPr lang="en-GB" b="1" dirty="0"/>
              <a:t>83 </a:t>
            </a:r>
            <a:r>
              <a:rPr lang="en-GB" b="0" dirty="0"/>
              <a:t>reset the </a:t>
            </a:r>
            <a:r>
              <a:rPr lang="en-GB" b="1" dirty="0"/>
              <a:t>constraints </a:t>
            </a:r>
            <a:r>
              <a:rPr lang="en-GB" b="0" dirty="0"/>
              <a:t>object to reference the top row in the right hand column of the main panel.</a:t>
            </a:r>
          </a:p>
          <a:p>
            <a:r>
              <a:rPr lang="en-GB" b="1" dirty="0"/>
              <a:t>Line 84 </a:t>
            </a:r>
            <a:r>
              <a:rPr lang="en-GB" b="0" dirty="0"/>
              <a:t>uses the utility method created earlier to wrap the new </a:t>
            </a:r>
            <a:r>
              <a:rPr lang="en-GB" b="1" dirty="0" err="1"/>
              <a:t>JTextField</a:t>
            </a:r>
            <a:r>
              <a:rPr lang="en-GB" b="0" dirty="0"/>
              <a:t> in a </a:t>
            </a:r>
            <a:r>
              <a:rPr lang="en-GB" b="1" dirty="0" err="1"/>
              <a:t>JPanel</a:t>
            </a:r>
            <a:r>
              <a:rPr lang="en-GB" b="0" dirty="0"/>
              <a:t>.  This is then added into the main UI interface panel of this window.  The </a:t>
            </a:r>
            <a:r>
              <a:rPr lang="en-GB" b="1" dirty="0" err="1"/>
              <a:t>GetTextField</a:t>
            </a:r>
            <a:r>
              <a:rPr lang="en-GB" b="0" dirty="0"/>
              <a:t> method accepts the </a:t>
            </a:r>
            <a:r>
              <a:rPr lang="en-GB" b="1" dirty="0" err="1"/>
              <a:t>JTextField</a:t>
            </a:r>
            <a:r>
              <a:rPr lang="en-GB" b="1" dirty="0"/>
              <a:t> </a:t>
            </a:r>
            <a:r>
              <a:rPr lang="en-GB" b="0" dirty="0"/>
              <a:t>object as well as the tooltip text and the size to set the </a:t>
            </a:r>
            <a:r>
              <a:rPr lang="en-GB" b="1" dirty="0" err="1"/>
              <a:t>JTextField</a:t>
            </a:r>
            <a:r>
              <a:rPr lang="en-GB" b="1" dirty="0"/>
              <a:t> </a:t>
            </a:r>
            <a:r>
              <a:rPr lang="en-GB" b="0" dirty="0"/>
              <a:t>as arguments.</a:t>
            </a:r>
          </a:p>
          <a:p>
            <a:endParaRPr lang="en-GB" b="0" dirty="0"/>
          </a:p>
          <a:p>
            <a:r>
              <a:rPr lang="en-GB" b="1" dirty="0"/>
              <a:t>Note: </a:t>
            </a:r>
            <a:r>
              <a:rPr lang="en-GB" b="0" dirty="0"/>
              <a:t>this last line is a little complex as a method call is being made inside another.  If you find this hard to read, you can unpack this onto two or </a:t>
            </a:r>
            <a:r>
              <a:rPr lang="en-GB" b="0"/>
              <a:t>more lines.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75</a:t>
            </a:fld>
            <a:endParaRPr lang="en-GB" dirty="0"/>
          </a:p>
        </p:txBody>
      </p:sp>
    </p:spTree>
    <p:extLst>
      <p:ext uri="{BB962C8B-B14F-4D97-AF65-F5344CB8AC3E}">
        <p14:creationId xmlns:p14="http://schemas.microsoft.com/office/powerpoint/2010/main" val="1718199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0" dirty="0"/>
              <a:t>Each control requires a </a:t>
            </a:r>
            <a:r>
              <a:rPr lang="en-GB" b="1" dirty="0"/>
              <a:t>block of 4 lines</a:t>
            </a:r>
            <a:r>
              <a:rPr lang="en-GB" b="0" dirty="0"/>
              <a:t>.  </a:t>
            </a:r>
          </a:p>
          <a:p>
            <a:r>
              <a:rPr lang="en-GB" b="0" dirty="0"/>
              <a:t>The first builds a new </a:t>
            </a:r>
            <a:r>
              <a:rPr lang="en-GB" b="1" dirty="0" err="1"/>
              <a:t>JTextField</a:t>
            </a:r>
            <a:r>
              <a:rPr lang="en-GB" b="0" dirty="0"/>
              <a:t> with the respective data element from the </a:t>
            </a:r>
            <a:r>
              <a:rPr lang="en-GB" b="1" dirty="0"/>
              <a:t>Record</a:t>
            </a:r>
            <a:r>
              <a:rPr lang="en-GB" b="0" dirty="0"/>
              <a:t>. </a:t>
            </a:r>
          </a:p>
          <a:p>
            <a:r>
              <a:rPr lang="en-GB" b="0" dirty="0"/>
              <a:t>The second applies an </a:t>
            </a:r>
            <a:r>
              <a:rPr lang="en-GB" b="1" dirty="0" err="1"/>
              <a:t>InputVerifier</a:t>
            </a:r>
            <a:r>
              <a:rPr lang="en-GB" b="0" dirty="0"/>
              <a:t> class, in the case of the first 2 controls, these are the </a:t>
            </a:r>
            <a:r>
              <a:rPr lang="en-GB" b="1" dirty="0" err="1"/>
              <a:t>TextInputValidator</a:t>
            </a:r>
            <a:r>
              <a:rPr lang="en-GB" b="1" dirty="0"/>
              <a:t> </a:t>
            </a:r>
            <a:r>
              <a:rPr lang="en-GB" b="0" dirty="0"/>
              <a:t>class and for the latter three the </a:t>
            </a:r>
            <a:r>
              <a:rPr lang="en-GB" b="1" dirty="0" err="1"/>
              <a:t>NumericInputValidator</a:t>
            </a:r>
            <a:r>
              <a:rPr lang="en-GB" b="1" dirty="0"/>
              <a:t> </a:t>
            </a:r>
            <a:r>
              <a:rPr lang="en-GB" b="0" dirty="0"/>
              <a:t>class is used.  </a:t>
            </a:r>
          </a:p>
          <a:p>
            <a:r>
              <a:rPr lang="en-GB" b="0" dirty="0"/>
              <a:t>The third line adjust the </a:t>
            </a:r>
            <a:r>
              <a:rPr lang="en-GB" b="1" dirty="0"/>
              <a:t>constraints </a:t>
            </a:r>
            <a:r>
              <a:rPr lang="en-GB" b="0" dirty="0"/>
              <a:t>object to reflect a new row in the </a:t>
            </a:r>
            <a:r>
              <a:rPr lang="en-GB" b="1" dirty="0" err="1"/>
              <a:t>GridBagLayout</a:t>
            </a:r>
            <a:r>
              <a:rPr lang="en-GB" b="0" dirty="0"/>
              <a:t>.  </a:t>
            </a:r>
          </a:p>
          <a:p>
            <a:r>
              <a:rPr lang="en-GB" b="0" dirty="0"/>
              <a:t>The final line passes the </a:t>
            </a:r>
            <a:r>
              <a:rPr lang="en-GB" b="1" dirty="0" err="1"/>
              <a:t>JTextField</a:t>
            </a:r>
            <a:r>
              <a:rPr lang="en-GB" b="1" dirty="0"/>
              <a:t> </a:t>
            </a:r>
            <a:r>
              <a:rPr lang="en-GB" b="0" dirty="0"/>
              <a:t>through  the </a:t>
            </a:r>
            <a:r>
              <a:rPr lang="en-GB" b="1" dirty="0" err="1"/>
              <a:t>GetTextField</a:t>
            </a:r>
            <a:r>
              <a:rPr lang="en-GB" b="0" dirty="0"/>
              <a:t> class coded earlier so that dimensions and tool tip text can be applied to it.  The resulting control is then added to the </a:t>
            </a:r>
            <a:r>
              <a:rPr lang="en-GB" b="1" dirty="0" err="1"/>
              <a:t>jpMainForm</a:t>
            </a:r>
            <a:r>
              <a:rPr lang="en-GB" b="0" dirty="0"/>
              <a:t> panel.</a:t>
            </a:r>
          </a:p>
        </p:txBody>
      </p:sp>
      <p:sp>
        <p:nvSpPr>
          <p:cNvPr id="4" name="Slide Number Placeholder 3"/>
          <p:cNvSpPr>
            <a:spLocks noGrp="1"/>
          </p:cNvSpPr>
          <p:nvPr>
            <p:ph type="sldNum" sz="quarter" idx="5"/>
          </p:nvPr>
        </p:nvSpPr>
        <p:spPr/>
        <p:txBody>
          <a:bodyPr/>
          <a:lstStyle/>
          <a:p>
            <a:fld id="{F613D83F-DC1D-4206-A168-2287E477B1D2}" type="slidenum">
              <a:rPr lang="en-GB" smtClean="0"/>
              <a:t>76</a:t>
            </a:fld>
            <a:endParaRPr lang="en-GB" dirty="0"/>
          </a:p>
        </p:txBody>
      </p:sp>
    </p:spTree>
    <p:extLst>
      <p:ext uri="{BB962C8B-B14F-4D97-AF65-F5344CB8AC3E}">
        <p14:creationId xmlns:p14="http://schemas.microsoft.com/office/powerpoint/2010/main" val="3095196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102 </a:t>
            </a:r>
            <a:r>
              <a:rPr lang="en-GB" b="0" dirty="0"/>
              <a:t>creates a new </a:t>
            </a:r>
            <a:r>
              <a:rPr lang="en-GB" b="1" dirty="0" err="1"/>
              <a:t>JButton</a:t>
            </a:r>
            <a:r>
              <a:rPr lang="en-GB" b="0" dirty="0"/>
              <a:t> with appropriate text.</a:t>
            </a:r>
          </a:p>
          <a:p>
            <a:r>
              <a:rPr lang="en-GB" b="1" dirty="0"/>
              <a:t>Line 103 </a:t>
            </a:r>
            <a:r>
              <a:rPr lang="en-GB" b="0" dirty="0"/>
              <a:t>adds some tool tip text to the button.</a:t>
            </a:r>
          </a:p>
          <a:p>
            <a:r>
              <a:rPr lang="en-GB" b="1" dirty="0"/>
              <a:t>Lines 104 </a:t>
            </a:r>
            <a:r>
              <a:rPr lang="en-GB" b="0" dirty="0"/>
              <a:t>to </a:t>
            </a:r>
            <a:r>
              <a:rPr lang="en-GB" b="1" dirty="0"/>
              <a:t>116 </a:t>
            </a:r>
            <a:r>
              <a:rPr lang="en-GB" b="0" dirty="0"/>
              <a:t>adds a click action listener to detect user mouse clicks.  </a:t>
            </a:r>
          </a:p>
          <a:p>
            <a:r>
              <a:rPr lang="en-GB" b="1" dirty="0"/>
              <a:t>Lines 107 </a:t>
            </a:r>
            <a:r>
              <a:rPr lang="en-GB" b="0" dirty="0"/>
              <a:t>to </a:t>
            </a:r>
            <a:r>
              <a:rPr lang="en-GB" b="1" dirty="0"/>
              <a:t>111 </a:t>
            </a:r>
            <a:r>
              <a:rPr lang="en-GB" b="0" dirty="0"/>
              <a:t>update the </a:t>
            </a:r>
            <a:r>
              <a:rPr lang="en-GB" b="1" dirty="0" err="1"/>
              <a:t>m_record</a:t>
            </a:r>
            <a:r>
              <a:rPr lang="en-GB" b="0" dirty="0"/>
              <a:t> object with the values from the data entered by the user into the UI controls.</a:t>
            </a:r>
            <a:endParaRPr lang="en-GB" b="1" dirty="0"/>
          </a:p>
          <a:p>
            <a:r>
              <a:rPr lang="en-GB" b="1" dirty="0"/>
              <a:t>Line 112 </a:t>
            </a:r>
            <a:r>
              <a:rPr lang="en-GB" b="0" dirty="0"/>
              <a:t>is a </a:t>
            </a:r>
            <a:r>
              <a:rPr lang="en-GB" b="1" dirty="0"/>
              <a:t>TODO</a:t>
            </a:r>
            <a:r>
              <a:rPr lang="en-GB" b="0" dirty="0"/>
              <a:t> comment to remind us to code the statements which will update the </a:t>
            </a:r>
            <a:r>
              <a:rPr lang="en-GB" b="1" dirty="0"/>
              <a:t>Controller</a:t>
            </a:r>
            <a:r>
              <a:rPr lang="en-GB" b="0" dirty="0"/>
              <a:t> with the amended record after we have finished.</a:t>
            </a:r>
          </a:p>
          <a:p>
            <a:r>
              <a:rPr lang="en-GB" b="1" dirty="0"/>
              <a:t>Line 114 </a:t>
            </a:r>
            <a:r>
              <a:rPr lang="en-GB" b="0" dirty="0"/>
              <a:t>closes the dialog box window.</a:t>
            </a:r>
          </a:p>
          <a:p>
            <a:r>
              <a:rPr lang="en-GB" b="1" dirty="0"/>
              <a:t>Line 118 </a:t>
            </a:r>
            <a:r>
              <a:rPr lang="en-GB" b="0" dirty="0"/>
              <a:t>adds the button into the </a:t>
            </a:r>
            <a:r>
              <a:rPr lang="en-GB" b="1" dirty="0" err="1"/>
              <a:t>jpButtonRow</a:t>
            </a:r>
            <a:r>
              <a:rPr lang="en-GB" b="0" dirty="0"/>
              <a:t> panel created earlier.</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77</a:t>
            </a:fld>
            <a:endParaRPr lang="en-GB" dirty="0"/>
          </a:p>
        </p:txBody>
      </p:sp>
    </p:spTree>
    <p:extLst>
      <p:ext uri="{BB962C8B-B14F-4D97-AF65-F5344CB8AC3E}">
        <p14:creationId xmlns:p14="http://schemas.microsoft.com/office/powerpoint/2010/main" val="96367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 </a:t>
            </a:r>
            <a:r>
              <a:rPr lang="en-GB" dirty="0"/>
              <a:t>declares a method named </a:t>
            </a:r>
            <a:r>
              <a:rPr lang="en-GB" b="1" dirty="0" err="1"/>
              <a:t>saveData</a:t>
            </a:r>
            <a:r>
              <a:rPr lang="en-GB" dirty="0"/>
              <a:t> which accepts an </a:t>
            </a:r>
            <a:r>
              <a:rPr lang="en-GB" b="1" dirty="0" err="1"/>
              <a:t>ArrayList</a:t>
            </a:r>
            <a:r>
              <a:rPr lang="en-GB" dirty="0"/>
              <a:t> of </a:t>
            </a:r>
            <a:r>
              <a:rPr lang="en-GB" b="1" dirty="0"/>
              <a:t>Record</a:t>
            </a:r>
            <a:r>
              <a:rPr lang="en-GB" dirty="0"/>
              <a:t> objects and returns a </a:t>
            </a:r>
            <a:r>
              <a:rPr lang="en-GB" b="1" dirty="0" err="1"/>
              <a:t>boolean</a:t>
            </a:r>
            <a:r>
              <a:rPr lang="en-GB" dirty="0"/>
              <a:t> to indicate success or failure of the operation (we have not coded the Result object yet).  This method will be used to save any current data to file.</a:t>
            </a:r>
          </a:p>
          <a:p>
            <a:r>
              <a:rPr lang="en-GB" b="1" dirty="0"/>
              <a:t>Line 5</a:t>
            </a:r>
            <a:r>
              <a:rPr lang="en-GB" b="0" dirty="0"/>
              <a:t> declares a method named </a:t>
            </a:r>
            <a:r>
              <a:rPr lang="en-GB" b="1" dirty="0" err="1"/>
              <a:t>loadData</a:t>
            </a:r>
            <a:r>
              <a:rPr lang="en-GB" b="0" dirty="0"/>
              <a:t> which returns a </a:t>
            </a:r>
            <a:r>
              <a:rPr lang="en-GB" b="1" dirty="0" err="1"/>
              <a:t>boolean</a:t>
            </a:r>
            <a:r>
              <a:rPr lang="en-GB" b="0" dirty="0"/>
              <a:t> to indicate the success or failure of the load operation.  This method will retrieve saved data from a file and make it ready for use in the application.</a:t>
            </a:r>
          </a:p>
          <a:p>
            <a:r>
              <a:rPr lang="en-GB" b="1" dirty="0"/>
              <a:t>Line 6</a:t>
            </a:r>
            <a:r>
              <a:rPr lang="en-GB" b="0" dirty="0"/>
              <a:t> declares a method named </a:t>
            </a:r>
            <a:r>
              <a:rPr lang="en-GB" b="1" dirty="0" err="1"/>
              <a:t>getErrorText</a:t>
            </a:r>
            <a:r>
              <a:rPr lang="en-GB" b="0" dirty="0"/>
              <a:t> which returns a </a:t>
            </a:r>
            <a:r>
              <a:rPr lang="en-GB" b="1" dirty="0"/>
              <a:t>String</a:t>
            </a:r>
            <a:r>
              <a:rPr lang="en-GB" b="0" dirty="0"/>
              <a:t>.  It will be used to retrieve any error messages generated by load or save operations.</a:t>
            </a:r>
          </a:p>
          <a:p>
            <a:r>
              <a:rPr lang="en-GB" b="1" dirty="0"/>
              <a:t>Line 7 </a:t>
            </a:r>
            <a:r>
              <a:rPr lang="en-GB" b="0" dirty="0"/>
              <a:t>declares a method named </a:t>
            </a:r>
            <a:r>
              <a:rPr lang="en-GB" b="1" dirty="0" err="1"/>
              <a:t>getResults</a:t>
            </a:r>
            <a:r>
              <a:rPr lang="en-GB" b="0" dirty="0"/>
              <a:t> which will return an </a:t>
            </a:r>
            <a:r>
              <a:rPr lang="en-GB" b="1" dirty="0" err="1"/>
              <a:t>ArrayList</a:t>
            </a:r>
            <a:r>
              <a:rPr lang="en-GB" b="0" dirty="0"/>
              <a:t> of all currently loaded </a:t>
            </a:r>
            <a:r>
              <a:rPr lang="en-GB" b="1" dirty="0"/>
              <a:t>Record </a:t>
            </a:r>
            <a:r>
              <a:rPr lang="en-GB" b="0" dirty="0"/>
              <a:t>objects (we could do this after a load operation but separating these processes can provide more flexibility).</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1884071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120 </a:t>
            </a:r>
            <a:r>
              <a:rPr lang="en-GB" b="0" dirty="0"/>
              <a:t>to </a:t>
            </a:r>
            <a:r>
              <a:rPr lang="en-GB" b="1" dirty="0"/>
              <a:t>125 </a:t>
            </a:r>
            <a:r>
              <a:rPr lang="en-GB" b="0" dirty="0"/>
              <a:t>implement a window listener which is applied to the class as a whole.</a:t>
            </a:r>
          </a:p>
          <a:p>
            <a:r>
              <a:rPr lang="en-GB" b="1" dirty="0"/>
              <a:t>Line 121 </a:t>
            </a:r>
            <a:r>
              <a:rPr lang="en-GB" b="0" dirty="0"/>
              <a:t>indicates to the compiler that the following method should override a method in the base class.</a:t>
            </a:r>
          </a:p>
          <a:p>
            <a:r>
              <a:rPr lang="en-GB" b="1" dirty="0"/>
              <a:t>Line 122 </a:t>
            </a:r>
            <a:r>
              <a:rPr lang="en-GB" b="0" dirty="0"/>
              <a:t>implements the </a:t>
            </a:r>
            <a:r>
              <a:rPr lang="en-GB" b="1" dirty="0" err="1"/>
              <a:t>windowClosing</a:t>
            </a:r>
            <a:r>
              <a:rPr lang="en-GB" b="0" dirty="0"/>
              <a:t> event method.</a:t>
            </a:r>
          </a:p>
          <a:p>
            <a:r>
              <a:rPr lang="en-GB" b="1" dirty="0"/>
              <a:t>Line 123 </a:t>
            </a:r>
            <a:r>
              <a:rPr lang="en-GB" b="0" dirty="0"/>
              <a:t>is a </a:t>
            </a:r>
            <a:r>
              <a:rPr lang="en-GB" b="1" dirty="0"/>
              <a:t>TODO </a:t>
            </a:r>
            <a:r>
              <a:rPr lang="en-GB" b="0" dirty="0"/>
              <a:t>comment to remind us to return here and add a call to the controller to un-freeze the main UI window.  Ideally, a sub window should prevent the use of the main window otherwise things will get out of step in the application.  In this instance this will be achieved by disabling the buttons in the main window while this dialog is active and then re-enabling them when it closes, hence the requirement for this block.</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78</a:t>
            </a:fld>
            <a:endParaRPr lang="en-GB" dirty="0"/>
          </a:p>
        </p:txBody>
      </p:sp>
    </p:spTree>
    <p:extLst>
      <p:ext uri="{BB962C8B-B14F-4D97-AF65-F5344CB8AC3E}">
        <p14:creationId xmlns:p14="http://schemas.microsoft.com/office/powerpoint/2010/main" val="2231263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 </a:t>
            </a:r>
            <a:r>
              <a:rPr lang="en-GB" b="0" dirty="0"/>
              <a:t>is a definitive reference to the index of the record which has been currently selected by the user.</a:t>
            </a:r>
          </a:p>
          <a:p>
            <a:r>
              <a:rPr lang="en-GB" b="1" dirty="0"/>
              <a:t>Line 8 </a:t>
            </a:r>
            <a:r>
              <a:rPr lang="en-GB" b="0" dirty="0"/>
              <a:t>will contain a global reference to the data-handling class.  This is declared as an instance of the </a:t>
            </a:r>
            <a:r>
              <a:rPr lang="en-GB" b="1" dirty="0"/>
              <a:t>Access </a:t>
            </a:r>
            <a:r>
              <a:rPr lang="en-GB" b="0" dirty="0"/>
              <a:t>interface so that the actual data handling class implemented can change with minimal fuss.</a:t>
            </a:r>
          </a:p>
          <a:p>
            <a:r>
              <a:rPr lang="en-GB" b="1" dirty="0"/>
              <a:t>Line 9 </a:t>
            </a:r>
            <a:r>
              <a:rPr lang="en-GB" b="0" dirty="0"/>
              <a:t>is a reference to a collection of </a:t>
            </a:r>
            <a:r>
              <a:rPr lang="en-GB" b="1" dirty="0"/>
              <a:t>Record </a:t>
            </a:r>
            <a:r>
              <a:rPr lang="en-GB" b="0" dirty="0"/>
              <a:t>objects representing the currently loaded data.</a:t>
            </a:r>
          </a:p>
          <a:p>
            <a:r>
              <a:rPr lang="en-GB" b="1" dirty="0"/>
              <a:t>Line 10 </a:t>
            </a:r>
            <a:r>
              <a:rPr lang="en-GB" b="0" dirty="0"/>
              <a:t>is a refence to the </a:t>
            </a:r>
            <a:r>
              <a:rPr lang="en-GB" b="1" dirty="0" err="1"/>
              <a:t>MainWindow</a:t>
            </a:r>
            <a:r>
              <a:rPr lang="en-GB" b="1" dirty="0"/>
              <a:t> </a:t>
            </a:r>
            <a:r>
              <a:rPr lang="en-GB" b="0" dirty="0"/>
              <a:t>UI class.</a:t>
            </a:r>
          </a:p>
          <a:p>
            <a:r>
              <a:rPr lang="en-GB" b="1" dirty="0"/>
              <a:t>Line 11 </a:t>
            </a:r>
            <a:r>
              <a:rPr lang="en-GB" b="0" dirty="0"/>
              <a:t>is a reference to the </a:t>
            </a:r>
            <a:r>
              <a:rPr lang="en-GB" b="1" dirty="0" err="1"/>
              <a:t>AddEditWindow</a:t>
            </a:r>
            <a:r>
              <a:rPr lang="en-GB" b="1" dirty="0"/>
              <a:t> </a:t>
            </a:r>
            <a:r>
              <a:rPr lang="en-GB" b="0" dirty="0"/>
              <a:t>UI class.</a:t>
            </a:r>
          </a:p>
          <a:p>
            <a:r>
              <a:rPr lang="en-GB" b="1" dirty="0"/>
              <a:t>Line 12 </a:t>
            </a:r>
            <a:r>
              <a:rPr lang="en-GB" b="0" dirty="0"/>
              <a:t>is a </a:t>
            </a:r>
            <a:r>
              <a:rPr lang="en-GB" b="1" dirty="0" err="1"/>
              <a:t>boolean</a:t>
            </a:r>
            <a:r>
              <a:rPr lang="en-GB" b="0" dirty="0"/>
              <a:t> which will be used to indicate whether the </a:t>
            </a:r>
            <a:r>
              <a:rPr lang="en-GB" b="1" dirty="0" err="1"/>
              <a:t>AddEditWindow</a:t>
            </a:r>
            <a:r>
              <a:rPr lang="en-GB" b="0" dirty="0"/>
              <a:t> class is active or not.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81</a:t>
            </a:fld>
            <a:endParaRPr lang="en-GB" dirty="0"/>
          </a:p>
        </p:txBody>
      </p:sp>
    </p:spTree>
    <p:extLst>
      <p:ext uri="{BB962C8B-B14F-4D97-AF65-F5344CB8AC3E}">
        <p14:creationId xmlns:p14="http://schemas.microsoft.com/office/powerpoint/2010/main" val="1539767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15 </a:t>
            </a:r>
            <a:r>
              <a:rPr lang="en-GB" b="0" dirty="0"/>
              <a:t>declares the setter method.  This class will not be instantiated and all methods will contain the </a:t>
            </a:r>
            <a:r>
              <a:rPr lang="en-GB" b="1" dirty="0"/>
              <a:t>static</a:t>
            </a:r>
            <a:r>
              <a:rPr lang="en-GB" b="0" dirty="0"/>
              <a:t> keyword meaning that they will be accessible with </a:t>
            </a:r>
            <a:r>
              <a:rPr lang="en-GB" b="1" dirty="0" err="1"/>
              <a:t>Controller.methodName</a:t>
            </a:r>
            <a:r>
              <a:rPr lang="en-GB" b="0" dirty="0"/>
              <a:t> from anywhere in the application.  This is good design choice for singleton classes wherever possible.  The method does not return a value and accepts a single argument of the </a:t>
            </a:r>
            <a:r>
              <a:rPr lang="en-GB" b="1" dirty="0"/>
              <a:t>int </a:t>
            </a:r>
            <a:r>
              <a:rPr lang="en-GB" b="0" dirty="0"/>
              <a:t>value to set as the new selected index.</a:t>
            </a:r>
          </a:p>
          <a:p>
            <a:r>
              <a:rPr lang="en-GB" b="1" dirty="0"/>
              <a:t>Lines 17 </a:t>
            </a:r>
            <a:r>
              <a:rPr lang="en-GB" b="0" dirty="0"/>
              <a:t>to </a:t>
            </a:r>
            <a:r>
              <a:rPr lang="en-GB" b="1" dirty="0"/>
              <a:t>21</a:t>
            </a:r>
            <a:r>
              <a:rPr lang="en-GB" b="0" dirty="0"/>
              <a:t> demonstrate the power of using getter and setter methods.  In this case, we do not simply set the value.  The argument is tested to make sure that it is within a sensible scope (between 0 and the size of the data collection).  If the argument does not fall in this range, the process ends as using it would cause an </a:t>
            </a:r>
            <a:r>
              <a:rPr lang="en-GB" b="1" dirty="0" err="1"/>
              <a:t>IndexOutOfBound</a:t>
            </a:r>
            <a:r>
              <a:rPr lang="en-GB" b="0" dirty="0"/>
              <a:t> exception if we tried to use it to retrieve a record from the collection. </a:t>
            </a:r>
          </a:p>
          <a:p>
            <a:r>
              <a:rPr lang="en-GB" b="1" dirty="0"/>
              <a:t>Line 19</a:t>
            </a:r>
            <a:r>
              <a:rPr lang="en-GB" b="0" dirty="0"/>
              <a:t> set the class member attribute with the passed value as it must be in a usable range by this point.</a:t>
            </a:r>
          </a:p>
          <a:p>
            <a:r>
              <a:rPr lang="en-GB" b="1" dirty="0"/>
              <a:t>Line 21 </a:t>
            </a:r>
            <a:r>
              <a:rPr lang="en-GB" b="0" dirty="0"/>
              <a:t>calls a method which has not been coded yet, hence the error.  As the method being called will be contained in this class, we will not bother with a </a:t>
            </a:r>
            <a:r>
              <a:rPr lang="en-GB" b="1" dirty="0"/>
              <a:t>TODO </a:t>
            </a:r>
            <a:r>
              <a:rPr lang="en-GB" b="0" dirty="0"/>
              <a:t>in this instance.</a:t>
            </a:r>
          </a:p>
          <a:p>
            <a:r>
              <a:rPr lang="en-GB" b="1" dirty="0"/>
              <a:t>Lines 23 </a:t>
            </a:r>
            <a:r>
              <a:rPr lang="en-GB" b="0" dirty="0"/>
              <a:t>to </a:t>
            </a:r>
            <a:r>
              <a:rPr lang="en-GB" b="1" dirty="0"/>
              <a:t>25 </a:t>
            </a:r>
            <a:r>
              <a:rPr lang="en-GB" b="0" dirty="0"/>
              <a:t>implement a standard getter method for the selected index value.</a:t>
            </a:r>
          </a:p>
          <a:p>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82</a:t>
            </a:fld>
            <a:endParaRPr lang="en-GB" dirty="0"/>
          </a:p>
        </p:txBody>
      </p:sp>
    </p:spTree>
    <p:extLst>
      <p:ext uri="{BB962C8B-B14F-4D97-AF65-F5344CB8AC3E}">
        <p14:creationId xmlns:p14="http://schemas.microsoft.com/office/powerpoint/2010/main" val="13411654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26 </a:t>
            </a:r>
            <a:r>
              <a:rPr lang="en-GB" b="0" dirty="0"/>
              <a:t>to </a:t>
            </a:r>
            <a:r>
              <a:rPr lang="en-GB" b="1" dirty="0"/>
              <a:t>28 </a:t>
            </a:r>
            <a:r>
              <a:rPr lang="en-GB" b="0" dirty="0"/>
              <a:t>implements a getter method which will return the number of records currently loaded by calling the </a:t>
            </a:r>
            <a:r>
              <a:rPr lang="en-GB" b="1" dirty="0"/>
              <a:t>size()</a:t>
            </a:r>
            <a:r>
              <a:rPr lang="en-GB" b="0" dirty="0"/>
              <a:t> method of the </a:t>
            </a:r>
            <a:r>
              <a:rPr lang="en-GB" b="1" dirty="0" err="1"/>
              <a:t>ArrayList</a:t>
            </a:r>
            <a:r>
              <a:rPr lang="en-GB" b="0" dirty="0"/>
              <a:t> data collection.  This getter does not directly correspond to an attribute reference and so does not need a setter method.  This renders it effectively read-only.</a:t>
            </a:r>
          </a:p>
          <a:p>
            <a:r>
              <a:rPr lang="en-GB" b="1" dirty="0"/>
              <a:t>Lines 29 </a:t>
            </a:r>
            <a:r>
              <a:rPr lang="en-GB" b="0" dirty="0"/>
              <a:t>to </a:t>
            </a:r>
            <a:r>
              <a:rPr lang="en-GB" b="1" dirty="0"/>
              <a:t>31 </a:t>
            </a:r>
            <a:r>
              <a:rPr lang="en-GB" b="0" dirty="0"/>
              <a:t>implement a getter method which returns whichever </a:t>
            </a:r>
            <a:r>
              <a:rPr lang="en-GB" b="1" dirty="0"/>
              <a:t>Record</a:t>
            </a:r>
            <a:r>
              <a:rPr lang="en-GB" b="0" dirty="0"/>
              <a:t> the user has indicated is the currently selected.  Again, this does not directly reference a member attribute, rather it calls a method of the </a:t>
            </a:r>
            <a:r>
              <a:rPr lang="en-GB" b="1" dirty="0" err="1"/>
              <a:t>ArrayList</a:t>
            </a:r>
            <a:r>
              <a:rPr lang="en-GB" b="0" dirty="0"/>
              <a:t> class and returns the result.</a:t>
            </a:r>
          </a:p>
          <a:p>
            <a:r>
              <a:rPr lang="en-GB" b="1" dirty="0"/>
              <a:t>Lines 32 </a:t>
            </a:r>
            <a:r>
              <a:rPr lang="en-GB" b="0" dirty="0"/>
              <a:t>to </a:t>
            </a:r>
            <a:r>
              <a:rPr lang="en-GB" b="1" dirty="0"/>
              <a:t>34 </a:t>
            </a:r>
            <a:r>
              <a:rPr lang="en-GB" b="0" dirty="0"/>
              <a:t>implement a standard getter method for the </a:t>
            </a:r>
            <a:r>
              <a:rPr lang="en-GB" b="1" dirty="0" err="1"/>
              <a:t>m_mainWindow</a:t>
            </a:r>
            <a:r>
              <a:rPr lang="en-GB" b="0" dirty="0"/>
              <a:t> member attribute.  No corresponding setter method is required again making this member attribute read-only.</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83</a:t>
            </a:fld>
            <a:endParaRPr lang="en-GB" dirty="0"/>
          </a:p>
        </p:txBody>
      </p:sp>
    </p:spTree>
    <p:extLst>
      <p:ext uri="{BB962C8B-B14F-4D97-AF65-F5344CB8AC3E}">
        <p14:creationId xmlns:p14="http://schemas.microsoft.com/office/powerpoint/2010/main" val="254013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35 </a:t>
            </a:r>
            <a:r>
              <a:rPr lang="en-GB" b="0" dirty="0"/>
              <a:t>to </a:t>
            </a:r>
            <a:r>
              <a:rPr lang="en-GB" b="1" dirty="0"/>
              <a:t>38 </a:t>
            </a:r>
            <a:r>
              <a:rPr lang="en-GB" b="0" dirty="0"/>
              <a:t>implements a getter method which will return the index in the </a:t>
            </a:r>
            <a:r>
              <a:rPr lang="en-GB" b="1" dirty="0" err="1"/>
              <a:t>ArrayList</a:t>
            </a:r>
            <a:r>
              <a:rPr lang="en-GB" b="0" dirty="0"/>
              <a:t> collection of a specific record.  It does this by using a</a:t>
            </a:r>
            <a:r>
              <a:rPr lang="en-GB" b="1" dirty="0"/>
              <a:t> for </a:t>
            </a:r>
            <a:r>
              <a:rPr lang="en-GB" b="0" dirty="0"/>
              <a:t>loop to iterate over the collection looking for a </a:t>
            </a:r>
            <a:r>
              <a:rPr lang="en-GB" b="1" dirty="0"/>
              <a:t>Record </a:t>
            </a:r>
            <a:r>
              <a:rPr lang="en-GB" b="0" dirty="0"/>
              <a:t>object which matches that passed to this method.  If no </a:t>
            </a:r>
            <a:r>
              <a:rPr lang="en-GB" b="1" dirty="0"/>
              <a:t>Record</a:t>
            </a:r>
            <a:r>
              <a:rPr lang="en-GB" b="0" dirty="0"/>
              <a:t> is found as a match, the common failure value of </a:t>
            </a:r>
            <a:r>
              <a:rPr lang="en-GB" b="1" dirty="0"/>
              <a:t>-1 </a:t>
            </a:r>
            <a:r>
              <a:rPr lang="en-GB" b="0" dirty="0"/>
              <a:t>is returned (0 is a valid index in the </a:t>
            </a:r>
            <a:r>
              <a:rPr lang="en-GB" b="1" dirty="0" err="1"/>
              <a:t>ArrayList</a:t>
            </a:r>
            <a:r>
              <a:rPr lang="en-GB" b="0" dirty="0"/>
              <a:t>).</a:t>
            </a:r>
          </a:p>
          <a:p>
            <a:r>
              <a:rPr lang="en-GB" b="1" dirty="0"/>
              <a:t>Lines 39 </a:t>
            </a:r>
            <a:r>
              <a:rPr lang="en-GB" b="0" dirty="0"/>
              <a:t>to </a:t>
            </a:r>
            <a:r>
              <a:rPr lang="en-GB" b="1" dirty="0"/>
              <a:t>41 </a:t>
            </a:r>
            <a:r>
              <a:rPr lang="en-GB" b="0" dirty="0"/>
              <a:t>implement a standard getter method which returns the value of </a:t>
            </a:r>
            <a:r>
              <a:rPr lang="en-GB" b="1" dirty="0" err="1"/>
              <a:t>m_dialogActive</a:t>
            </a:r>
            <a:r>
              <a:rPr lang="en-GB" b="0" dirty="0"/>
              <a:t> member attribute.  Again, this attribute has no setter making it read-only.</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84</a:t>
            </a:fld>
            <a:endParaRPr lang="en-GB" dirty="0"/>
          </a:p>
        </p:txBody>
      </p:sp>
    </p:spTree>
    <p:extLst>
      <p:ext uri="{BB962C8B-B14F-4D97-AF65-F5344CB8AC3E}">
        <p14:creationId xmlns:p14="http://schemas.microsoft.com/office/powerpoint/2010/main" val="9909550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45 </a:t>
            </a:r>
            <a:r>
              <a:rPr lang="en-GB" b="0" dirty="0"/>
              <a:t>is a </a:t>
            </a:r>
            <a:r>
              <a:rPr lang="en-GB" b="1" dirty="0"/>
              <a:t>TODO</a:t>
            </a:r>
            <a:r>
              <a:rPr lang="en-GB" b="0" dirty="0"/>
              <a:t> comment.  We have coded an interface but no actual class to use it and to perform the load/save operation just yet.  Leave this for now.</a:t>
            </a:r>
          </a:p>
          <a:p>
            <a:r>
              <a:rPr lang="en-GB" b="1" dirty="0"/>
              <a:t>Line 47 </a:t>
            </a:r>
            <a:r>
              <a:rPr lang="en-GB" b="0" dirty="0"/>
              <a:t>instantiates a new </a:t>
            </a:r>
            <a:r>
              <a:rPr lang="en-GB" b="1" dirty="0" err="1"/>
              <a:t>MainWindow</a:t>
            </a:r>
            <a:r>
              <a:rPr lang="en-GB" b="0" dirty="0"/>
              <a:t> class and stores this in the </a:t>
            </a:r>
            <a:r>
              <a:rPr lang="en-GB" b="1" dirty="0" err="1"/>
              <a:t>m_mainWindow</a:t>
            </a:r>
            <a:r>
              <a:rPr lang="en-GB" b="0" dirty="0"/>
              <a:t> member attribute.</a:t>
            </a:r>
          </a:p>
          <a:p>
            <a:r>
              <a:rPr lang="en-GB" b="1" dirty="0"/>
              <a:t>Line 49</a:t>
            </a:r>
            <a:r>
              <a:rPr lang="en-GB" b="0" dirty="0"/>
              <a:t> makes the new </a:t>
            </a:r>
            <a:r>
              <a:rPr lang="en-GB" b="1" dirty="0" err="1"/>
              <a:t>MainWindow</a:t>
            </a:r>
            <a:r>
              <a:rPr lang="en-GB" b="0" dirty="0"/>
              <a:t> UI visible and active.</a:t>
            </a:r>
          </a:p>
          <a:p>
            <a:r>
              <a:rPr lang="en-GB" b="1" dirty="0"/>
              <a:t>Line 51 </a:t>
            </a:r>
            <a:r>
              <a:rPr lang="en-GB" b="0" dirty="0"/>
              <a:t>instantiates a new, empty </a:t>
            </a:r>
            <a:r>
              <a:rPr lang="en-GB" b="1" dirty="0" err="1"/>
              <a:t>ArrayList</a:t>
            </a:r>
            <a:r>
              <a:rPr lang="en-GB" b="0" dirty="0"/>
              <a:t> to hold any data entered or loaded.</a:t>
            </a:r>
          </a:p>
          <a:p>
            <a:r>
              <a:rPr lang="en-GB" b="1" dirty="0"/>
              <a:t>Line 53 </a:t>
            </a:r>
            <a:r>
              <a:rPr lang="en-GB" b="0" dirty="0"/>
              <a:t>sets the initial value of the </a:t>
            </a:r>
            <a:r>
              <a:rPr lang="en-GB" b="1" dirty="0" err="1"/>
              <a:t>m_selectedIndex</a:t>
            </a:r>
            <a:r>
              <a:rPr lang="en-GB" b="1" dirty="0"/>
              <a:t> </a:t>
            </a:r>
            <a:r>
              <a:rPr lang="en-GB" b="0" dirty="0"/>
              <a:t>member variable to 0 (the first record).</a:t>
            </a:r>
          </a:p>
          <a:p>
            <a:r>
              <a:rPr lang="en-GB" b="1" dirty="0"/>
              <a:t>Line 55 </a:t>
            </a:r>
            <a:r>
              <a:rPr lang="en-GB" b="0" dirty="0"/>
              <a:t>sets the initial value of the </a:t>
            </a:r>
            <a:r>
              <a:rPr lang="en-GB" b="1" dirty="0" err="1"/>
              <a:t>m_dialogActive</a:t>
            </a:r>
            <a:r>
              <a:rPr lang="en-GB" b="0" dirty="0"/>
              <a:t> to false (as the dialog window is not presently visible).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85</a:t>
            </a:fld>
            <a:endParaRPr lang="en-GB" dirty="0"/>
          </a:p>
        </p:txBody>
      </p:sp>
    </p:spTree>
    <p:extLst>
      <p:ext uri="{BB962C8B-B14F-4D97-AF65-F5344CB8AC3E}">
        <p14:creationId xmlns:p14="http://schemas.microsoft.com/office/powerpoint/2010/main" val="3437597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57 </a:t>
            </a:r>
            <a:r>
              <a:rPr lang="en-GB" b="0" dirty="0"/>
              <a:t>to </a:t>
            </a:r>
            <a:r>
              <a:rPr lang="en-GB" b="1" dirty="0"/>
              <a:t>62 </a:t>
            </a:r>
            <a:r>
              <a:rPr lang="en-GB" b="0" dirty="0"/>
              <a:t>run the </a:t>
            </a:r>
            <a:r>
              <a:rPr lang="en-GB" b="1" dirty="0" err="1"/>
              <a:t>m_dataAccess.loadData</a:t>
            </a:r>
            <a:r>
              <a:rPr lang="en-GB" b="1" dirty="0"/>
              <a:t>()</a:t>
            </a:r>
            <a:r>
              <a:rPr lang="en-GB" b="0" dirty="0"/>
              <a:t> method (this is specified in the </a:t>
            </a:r>
            <a:r>
              <a:rPr lang="en-GB" b="1" dirty="0"/>
              <a:t>Access </a:t>
            </a:r>
            <a:r>
              <a:rPr lang="en-GB" b="0" dirty="0"/>
              <a:t>interface but has not actually been coded yet as a process).  If this process returns a </a:t>
            </a:r>
            <a:r>
              <a:rPr lang="en-GB" b="1" dirty="0" err="1"/>
              <a:t>boolean</a:t>
            </a:r>
            <a:r>
              <a:rPr lang="en-GB" b="0" dirty="0"/>
              <a:t> value of </a:t>
            </a:r>
            <a:r>
              <a:rPr lang="en-GB" b="1" dirty="0"/>
              <a:t>true</a:t>
            </a:r>
            <a:r>
              <a:rPr lang="en-GB" b="0" dirty="0"/>
              <a:t>, the </a:t>
            </a:r>
            <a:r>
              <a:rPr lang="en-GB" b="1" dirty="0" err="1"/>
              <a:t>m_records</a:t>
            </a:r>
            <a:r>
              <a:rPr lang="en-GB" b="0" dirty="0"/>
              <a:t> </a:t>
            </a:r>
            <a:r>
              <a:rPr lang="en-GB" b="1" dirty="0" err="1"/>
              <a:t>ArrayList</a:t>
            </a:r>
            <a:r>
              <a:rPr lang="en-GB" b="0" dirty="0"/>
              <a:t> is populated with the </a:t>
            </a:r>
            <a:r>
              <a:rPr lang="en-GB" b="1" dirty="0"/>
              <a:t>Record</a:t>
            </a:r>
            <a:r>
              <a:rPr lang="en-GB" b="0" dirty="0"/>
              <a:t> objects which have been loaded.  </a:t>
            </a:r>
          </a:p>
          <a:p>
            <a:r>
              <a:rPr lang="en-GB" b="1" dirty="0"/>
              <a:t>Line 61 </a:t>
            </a:r>
            <a:r>
              <a:rPr lang="en-GB" b="0" dirty="0"/>
              <a:t>calls the </a:t>
            </a:r>
            <a:r>
              <a:rPr lang="en-GB" b="1" dirty="0" err="1"/>
              <a:t>setSelectedIndex</a:t>
            </a:r>
            <a:r>
              <a:rPr lang="en-GB" b="0" dirty="0"/>
              <a:t> method coded earlier.  This is needed as this will revaluate the size of the loaded collection and will handle refreshing the display with the first record.</a:t>
            </a:r>
            <a:endParaRPr lang="en-GB" b="1" dirty="0"/>
          </a:p>
          <a:p>
            <a:r>
              <a:rPr lang="en-GB" b="1" dirty="0"/>
              <a:t>Line 64 </a:t>
            </a:r>
            <a:r>
              <a:rPr lang="en-GB" b="0" dirty="0"/>
              <a:t>if a load has not been possible have been loaded this is certainly an error as the data file should be present and accessible.  In this instance, an error dialog is displayed using the method coded earlier in the </a:t>
            </a:r>
            <a:r>
              <a:rPr lang="en-GB" b="1" dirty="0" err="1"/>
              <a:t>MainWindow</a:t>
            </a:r>
            <a:r>
              <a:rPr lang="en-GB" b="0" dirty="0"/>
              <a:t> class. Even a load operation on an empty data file should result in a value of </a:t>
            </a:r>
            <a:r>
              <a:rPr lang="en-GB" b="1" dirty="0"/>
              <a:t>true</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86</a:t>
            </a:fld>
            <a:endParaRPr lang="en-GB" dirty="0"/>
          </a:p>
        </p:txBody>
      </p:sp>
    </p:spTree>
    <p:extLst>
      <p:ext uri="{BB962C8B-B14F-4D97-AF65-F5344CB8AC3E}">
        <p14:creationId xmlns:p14="http://schemas.microsoft.com/office/powerpoint/2010/main" val="3742739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68 </a:t>
            </a:r>
            <a:r>
              <a:rPr lang="en-GB" b="0" dirty="0"/>
              <a:t>declares a </a:t>
            </a:r>
            <a:r>
              <a:rPr lang="en-GB" b="1" dirty="0"/>
              <a:t>static</a:t>
            </a:r>
            <a:r>
              <a:rPr lang="en-GB" b="0" dirty="0"/>
              <a:t> method which accepts no arguments and does not return data.</a:t>
            </a:r>
          </a:p>
          <a:p>
            <a:r>
              <a:rPr lang="en-GB" b="1" dirty="0"/>
              <a:t>Line 70 </a:t>
            </a:r>
            <a:r>
              <a:rPr lang="en-GB" b="0" dirty="0"/>
              <a:t>calls the </a:t>
            </a:r>
            <a:r>
              <a:rPr lang="en-GB" b="1" dirty="0" err="1"/>
              <a:t>saveData</a:t>
            </a:r>
            <a:r>
              <a:rPr lang="en-GB" b="0" dirty="0"/>
              <a:t> method of the </a:t>
            </a:r>
            <a:r>
              <a:rPr lang="en-GB" b="1" dirty="0"/>
              <a:t>Access </a:t>
            </a:r>
            <a:r>
              <a:rPr lang="en-GB" b="0" dirty="0"/>
              <a:t>interface instance loaded and passes the current data collection to this.  The result is tested for success (</a:t>
            </a:r>
            <a:r>
              <a:rPr lang="en-GB" b="1" dirty="0" err="1"/>
              <a:t>boolean</a:t>
            </a:r>
            <a:r>
              <a:rPr lang="en-GB" b="1" dirty="0"/>
              <a:t> true</a:t>
            </a:r>
            <a:r>
              <a:rPr lang="en-GB" b="0" dirty="0"/>
              <a:t>).</a:t>
            </a:r>
          </a:p>
          <a:p>
            <a:r>
              <a:rPr lang="en-GB" b="1" dirty="0"/>
              <a:t>Line 72 </a:t>
            </a:r>
            <a:r>
              <a:rPr lang="en-GB" b="0" dirty="0"/>
              <a:t>displays an information dialog informing the user that the save was successful.</a:t>
            </a:r>
          </a:p>
          <a:p>
            <a:r>
              <a:rPr lang="en-GB" b="1" dirty="0"/>
              <a:t>Line 74 </a:t>
            </a:r>
            <a:r>
              <a:rPr lang="en-GB" b="0" dirty="0"/>
              <a:t>display an error dialog informing the user that the save failed.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87</a:t>
            </a:fld>
            <a:endParaRPr lang="en-GB" dirty="0"/>
          </a:p>
        </p:txBody>
      </p:sp>
    </p:spTree>
    <p:extLst>
      <p:ext uri="{BB962C8B-B14F-4D97-AF65-F5344CB8AC3E}">
        <p14:creationId xmlns:p14="http://schemas.microsoft.com/office/powerpoint/2010/main" val="7628517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78 </a:t>
            </a:r>
            <a:r>
              <a:rPr lang="en-GB" b="0" dirty="0"/>
              <a:t>declares a </a:t>
            </a:r>
            <a:r>
              <a:rPr lang="en-GB" b="1" dirty="0"/>
              <a:t>static</a:t>
            </a:r>
            <a:r>
              <a:rPr lang="en-GB" b="0" dirty="0"/>
              <a:t> method which accepts no arguments and returns an </a:t>
            </a:r>
            <a:r>
              <a:rPr lang="en-GB" b="1" dirty="0"/>
              <a:t>Array</a:t>
            </a:r>
            <a:r>
              <a:rPr lang="en-GB" b="0" dirty="0"/>
              <a:t> of basic </a:t>
            </a:r>
            <a:r>
              <a:rPr lang="en-GB" b="1" dirty="0"/>
              <a:t>Objects.</a:t>
            </a:r>
            <a:endParaRPr lang="en-GB" b="0" dirty="0"/>
          </a:p>
          <a:p>
            <a:r>
              <a:rPr lang="en-GB" b="1" dirty="0"/>
              <a:t>Line 80 </a:t>
            </a:r>
            <a:r>
              <a:rPr lang="en-GB" b="0" dirty="0"/>
              <a:t>creates an empty </a:t>
            </a:r>
            <a:r>
              <a:rPr lang="en-GB" b="1" dirty="0"/>
              <a:t>Object Array</a:t>
            </a:r>
            <a:r>
              <a:rPr lang="en-GB" b="0" dirty="0"/>
              <a:t> and sets the size to the number of </a:t>
            </a:r>
            <a:r>
              <a:rPr lang="en-GB" b="1" dirty="0"/>
              <a:t>Records</a:t>
            </a:r>
            <a:r>
              <a:rPr lang="en-GB" b="0" dirty="0"/>
              <a:t> currently loaded to the </a:t>
            </a:r>
            <a:r>
              <a:rPr lang="en-GB" b="1" dirty="0" err="1"/>
              <a:t>ArrayList</a:t>
            </a:r>
            <a:r>
              <a:rPr lang="en-GB" b="0" dirty="0"/>
              <a:t>.</a:t>
            </a:r>
          </a:p>
          <a:p>
            <a:r>
              <a:rPr lang="en-GB" b="1" dirty="0"/>
              <a:t>Lines 82 </a:t>
            </a:r>
            <a:r>
              <a:rPr lang="en-GB" b="0" dirty="0"/>
              <a:t>and </a:t>
            </a:r>
            <a:r>
              <a:rPr lang="en-GB" b="1" dirty="0"/>
              <a:t>83 </a:t>
            </a:r>
            <a:r>
              <a:rPr lang="en-GB" b="0" dirty="0"/>
              <a:t>iterate over the data </a:t>
            </a:r>
            <a:r>
              <a:rPr lang="en-GB" b="1" dirty="0" err="1"/>
              <a:t>ArrayList</a:t>
            </a:r>
            <a:r>
              <a:rPr lang="en-GB" b="1" dirty="0"/>
              <a:t>, </a:t>
            </a:r>
            <a:r>
              <a:rPr lang="en-GB" b="0" dirty="0"/>
              <a:t>uses the </a:t>
            </a:r>
            <a:r>
              <a:rPr lang="en-GB" b="1" dirty="0" err="1"/>
              <a:t>toString</a:t>
            </a:r>
            <a:r>
              <a:rPr lang="en-GB" b="0" dirty="0"/>
              <a:t> method of each </a:t>
            </a:r>
            <a:r>
              <a:rPr lang="en-GB" b="1" dirty="0"/>
              <a:t>Record </a:t>
            </a:r>
            <a:r>
              <a:rPr lang="en-GB" b="0" dirty="0"/>
              <a:t>(we overrode that much earlier… go back and have another look).  The resulting </a:t>
            </a:r>
            <a:r>
              <a:rPr lang="en-GB" b="1" dirty="0"/>
              <a:t>String</a:t>
            </a:r>
            <a:r>
              <a:rPr lang="en-GB" b="0" dirty="0"/>
              <a:t> is set in the corresponding element of the </a:t>
            </a:r>
            <a:r>
              <a:rPr lang="en-GB" b="1" dirty="0"/>
              <a:t>Object Array.</a:t>
            </a:r>
            <a:endParaRPr lang="en-GB" b="0" dirty="0"/>
          </a:p>
          <a:p>
            <a:r>
              <a:rPr lang="en-GB" b="1" dirty="0"/>
              <a:t>Line 85 </a:t>
            </a:r>
            <a:r>
              <a:rPr lang="en-GB" b="0" dirty="0"/>
              <a:t>returns the now complete </a:t>
            </a:r>
            <a:r>
              <a:rPr lang="en-GB" b="1" dirty="0"/>
              <a:t>Object Array</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88</a:t>
            </a:fld>
            <a:endParaRPr lang="en-GB" dirty="0"/>
          </a:p>
        </p:txBody>
      </p:sp>
    </p:spTree>
    <p:extLst>
      <p:ext uri="{BB962C8B-B14F-4D97-AF65-F5344CB8AC3E}">
        <p14:creationId xmlns:p14="http://schemas.microsoft.com/office/powerpoint/2010/main" val="21139273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89 </a:t>
            </a:r>
            <a:r>
              <a:rPr lang="en-GB" b="0" dirty="0"/>
              <a:t>declares a </a:t>
            </a:r>
            <a:r>
              <a:rPr lang="en-GB" b="1" dirty="0"/>
              <a:t>static</a:t>
            </a:r>
            <a:r>
              <a:rPr lang="en-GB" b="0" dirty="0"/>
              <a:t> method which accepts no arguments and does not return a value.</a:t>
            </a:r>
            <a:endParaRPr lang="en-GB" b="1" dirty="0"/>
          </a:p>
          <a:p>
            <a:r>
              <a:rPr lang="en-GB" b="1" dirty="0"/>
              <a:t>Line 91 </a:t>
            </a:r>
            <a:r>
              <a:rPr lang="en-GB" b="0" dirty="0"/>
              <a:t>uses the </a:t>
            </a:r>
            <a:r>
              <a:rPr lang="en-GB" b="1" dirty="0" err="1"/>
              <a:t>m_selectedIndex</a:t>
            </a:r>
            <a:r>
              <a:rPr lang="en-GB" b="0" dirty="0"/>
              <a:t> to get a reference to the current </a:t>
            </a:r>
            <a:r>
              <a:rPr lang="en-GB" b="1" dirty="0"/>
              <a:t>Record</a:t>
            </a:r>
            <a:r>
              <a:rPr lang="en-GB" b="0" dirty="0"/>
              <a:t>.</a:t>
            </a:r>
          </a:p>
          <a:p>
            <a:r>
              <a:rPr lang="en-GB" b="1" dirty="0"/>
              <a:t>Line 93 </a:t>
            </a:r>
            <a:r>
              <a:rPr lang="en-GB" b="0" dirty="0"/>
              <a:t>displays a confirm dialog for the user to make sure that they really do want to remove this </a:t>
            </a:r>
            <a:r>
              <a:rPr lang="en-GB" b="1" dirty="0"/>
              <a:t>Record</a:t>
            </a:r>
            <a:r>
              <a:rPr lang="en-GB" b="0" dirty="0"/>
              <a:t>.</a:t>
            </a:r>
            <a:r>
              <a:rPr lang="en-GB" b="1" dirty="0"/>
              <a:t>  </a:t>
            </a:r>
            <a:r>
              <a:rPr lang="en-GB" b="0" dirty="0"/>
              <a:t>The result of the dialog box is tested against the </a:t>
            </a:r>
            <a:r>
              <a:rPr lang="en-GB" b="1" dirty="0" err="1"/>
              <a:t>JOptionPane</a:t>
            </a:r>
            <a:r>
              <a:rPr lang="en-GB" b="0" dirty="0"/>
              <a:t> object value of </a:t>
            </a:r>
            <a:r>
              <a:rPr lang="en-GB" b="1" dirty="0"/>
              <a:t>YES</a:t>
            </a:r>
            <a:r>
              <a:rPr lang="en-GB" b="0" dirty="0"/>
              <a:t>.</a:t>
            </a:r>
          </a:p>
          <a:p>
            <a:r>
              <a:rPr lang="en-GB" b="1" dirty="0"/>
              <a:t>Line 96</a:t>
            </a:r>
            <a:r>
              <a:rPr lang="en-GB" b="0" dirty="0"/>
              <a:t> if the user has indicated that they do want this</a:t>
            </a:r>
            <a:r>
              <a:rPr lang="en-GB" b="1" dirty="0"/>
              <a:t> Record </a:t>
            </a:r>
            <a:r>
              <a:rPr lang="en-GB" b="0" dirty="0"/>
              <a:t>removed, the </a:t>
            </a:r>
            <a:r>
              <a:rPr lang="en-GB" b="1" dirty="0" err="1"/>
              <a:t>ArrayList.remove</a:t>
            </a:r>
            <a:r>
              <a:rPr lang="en-GB" b="0" dirty="0"/>
              <a:t> method is used to complete this action.</a:t>
            </a:r>
          </a:p>
          <a:p>
            <a:r>
              <a:rPr lang="en-GB" b="1" dirty="0"/>
              <a:t>Line 98 </a:t>
            </a:r>
            <a:r>
              <a:rPr lang="en-GB" b="0" dirty="0"/>
              <a:t>calls the </a:t>
            </a:r>
            <a:r>
              <a:rPr lang="en-GB" b="1" dirty="0" err="1"/>
              <a:t>setSelectedIndex</a:t>
            </a:r>
            <a:r>
              <a:rPr lang="en-GB" b="0" dirty="0"/>
              <a:t> method with a value of 0 (the first record).  As the previous current record no longer exists, this changes the selection to a record which is very likely to be present and redraws the displayed data to reflect this.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89</a:t>
            </a:fld>
            <a:endParaRPr lang="en-GB" dirty="0"/>
          </a:p>
        </p:txBody>
      </p:sp>
    </p:spTree>
    <p:extLst>
      <p:ext uri="{BB962C8B-B14F-4D97-AF65-F5344CB8AC3E}">
        <p14:creationId xmlns:p14="http://schemas.microsoft.com/office/powerpoint/2010/main" val="239980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24189185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103 </a:t>
            </a:r>
            <a:r>
              <a:rPr lang="en-GB" b="0" dirty="0"/>
              <a:t>declares a </a:t>
            </a:r>
            <a:r>
              <a:rPr lang="en-GB" b="1" dirty="0"/>
              <a:t>static</a:t>
            </a:r>
            <a:r>
              <a:rPr lang="en-GB" b="0" dirty="0"/>
              <a:t> method which accepts no arguments and does not return a value.</a:t>
            </a:r>
            <a:endParaRPr lang="en-GB" b="1" dirty="0"/>
          </a:p>
          <a:p>
            <a:r>
              <a:rPr lang="en-GB" b="1" dirty="0"/>
              <a:t>Line 105 </a:t>
            </a:r>
            <a:r>
              <a:rPr lang="en-GB" b="0" dirty="0"/>
              <a:t>instantiates a new </a:t>
            </a:r>
            <a:r>
              <a:rPr lang="en-GB" b="1" dirty="0" err="1"/>
              <a:t>AddEditWindow</a:t>
            </a:r>
            <a:r>
              <a:rPr lang="en-GB" b="0" dirty="0"/>
              <a:t> passing two arguments, the first a </a:t>
            </a:r>
            <a:r>
              <a:rPr lang="en-GB" b="1" dirty="0" err="1"/>
              <a:t>boolean</a:t>
            </a:r>
            <a:r>
              <a:rPr lang="en-GB" b="0" dirty="0"/>
              <a:t> value of </a:t>
            </a:r>
            <a:r>
              <a:rPr lang="en-GB" b="1" dirty="0"/>
              <a:t>true</a:t>
            </a:r>
            <a:r>
              <a:rPr lang="en-GB" b="0" dirty="0"/>
              <a:t> to indicate that this is a new record, the second a </a:t>
            </a:r>
            <a:r>
              <a:rPr lang="en-GB" b="1" dirty="0"/>
              <a:t>String</a:t>
            </a:r>
            <a:r>
              <a:rPr lang="en-GB" b="0" dirty="0"/>
              <a:t> containing a suitable window bar title.</a:t>
            </a:r>
          </a:p>
          <a:p>
            <a:r>
              <a:rPr lang="en-GB" b="1" dirty="0"/>
              <a:t>Line 106 </a:t>
            </a:r>
            <a:r>
              <a:rPr lang="en-GB" b="0" dirty="0"/>
              <a:t>makes the dialog visible.</a:t>
            </a:r>
          </a:p>
          <a:p>
            <a:r>
              <a:rPr lang="en-GB" b="1" dirty="0"/>
              <a:t>Line 108</a:t>
            </a:r>
            <a:r>
              <a:rPr lang="en-GB" b="0" dirty="0"/>
              <a:t> sets the </a:t>
            </a:r>
            <a:r>
              <a:rPr lang="en-GB" b="1" dirty="0" err="1"/>
              <a:t>m_dialogActive</a:t>
            </a:r>
            <a:r>
              <a:rPr lang="en-GB" b="0" dirty="0"/>
              <a:t> member attribute to </a:t>
            </a:r>
            <a:r>
              <a:rPr lang="en-GB" b="1" dirty="0"/>
              <a:t>true</a:t>
            </a:r>
            <a:r>
              <a:rPr lang="en-GB" b="0" dirty="0"/>
              <a:t> to indicate that the dialog is indeed active.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90</a:t>
            </a:fld>
            <a:endParaRPr lang="en-GB" dirty="0"/>
          </a:p>
        </p:txBody>
      </p:sp>
    </p:spTree>
    <p:extLst>
      <p:ext uri="{BB962C8B-B14F-4D97-AF65-F5344CB8AC3E}">
        <p14:creationId xmlns:p14="http://schemas.microsoft.com/office/powerpoint/2010/main" val="31669842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method is very similar to the last, the only difference being on </a:t>
            </a:r>
            <a:r>
              <a:rPr lang="en-GB" b="1" dirty="0"/>
              <a:t>line 114</a:t>
            </a:r>
            <a:r>
              <a:rPr lang="en-GB" b="0" dirty="0"/>
              <a:t> where in this case a value of </a:t>
            </a:r>
            <a:r>
              <a:rPr lang="en-GB" b="1" dirty="0"/>
              <a:t>false</a:t>
            </a:r>
            <a:r>
              <a:rPr lang="en-GB" b="0" dirty="0"/>
              <a:t> is passed along with a suitable title </a:t>
            </a:r>
            <a:r>
              <a:rPr lang="en-GB" b="1" dirty="0"/>
              <a:t>String</a:t>
            </a:r>
            <a:r>
              <a:rPr lang="en-GB" b="0" dirty="0"/>
              <a:t>.</a:t>
            </a:r>
          </a:p>
        </p:txBody>
      </p:sp>
      <p:sp>
        <p:nvSpPr>
          <p:cNvPr id="4" name="Slide Number Placeholder 3"/>
          <p:cNvSpPr>
            <a:spLocks noGrp="1"/>
          </p:cNvSpPr>
          <p:nvPr>
            <p:ph type="sldNum" sz="quarter" idx="5"/>
          </p:nvPr>
        </p:nvSpPr>
        <p:spPr/>
        <p:txBody>
          <a:bodyPr/>
          <a:lstStyle/>
          <a:p>
            <a:fld id="{F613D83F-DC1D-4206-A168-2287E477B1D2}" type="slidenum">
              <a:rPr lang="en-GB" smtClean="0"/>
              <a:t>91</a:t>
            </a:fld>
            <a:endParaRPr lang="en-GB" dirty="0"/>
          </a:p>
        </p:txBody>
      </p:sp>
    </p:spTree>
    <p:extLst>
      <p:ext uri="{BB962C8B-B14F-4D97-AF65-F5344CB8AC3E}">
        <p14:creationId xmlns:p14="http://schemas.microsoft.com/office/powerpoint/2010/main" val="38949489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121 </a:t>
            </a:r>
            <a:r>
              <a:rPr lang="en-GB" b="0" dirty="0"/>
              <a:t>declares a </a:t>
            </a:r>
            <a:r>
              <a:rPr lang="en-GB" b="1" dirty="0"/>
              <a:t>static</a:t>
            </a:r>
            <a:r>
              <a:rPr lang="en-GB" b="0" dirty="0"/>
              <a:t> method which accepts a single argument of the new </a:t>
            </a:r>
            <a:r>
              <a:rPr lang="en-GB" b="1" dirty="0"/>
              <a:t>Record</a:t>
            </a:r>
            <a:r>
              <a:rPr lang="en-GB" b="0" dirty="0"/>
              <a:t> object to add and does not return a value.</a:t>
            </a:r>
            <a:endParaRPr lang="en-GB" b="1" dirty="0"/>
          </a:p>
          <a:p>
            <a:r>
              <a:rPr lang="en-GB" b="1" dirty="0"/>
              <a:t>Line 123 </a:t>
            </a:r>
            <a:r>
              <a:rPr lang="en-GB" b="0" dirty="0"/>
              <a:t>adds the new </a:t>
            </a:r>
            <a:r>
              <a:rPr lang="en-GB" b="1" dirty="0"/>
              <a:t>Record </a:t>
            </a:r>
            <a:r>
              <a:rPr lang="en-GB" b="0" dirty="0"/>
              <a:t>to the data collection </a:t>
            </a:r>
            <a:r>
              <a:rPr lang="en-GB" b="1" dirty="0" err="1"/>
              <a:t>ArrayList</a:t>
            </a:r>
            <a:r>
              <a:rPr lang="en-GB" b="0" dirty="0"/>
              <a:t>.</a:t>
            </a:r>
          </a:p>
          <a:p>
            <a:r>
              <a:rPr lang="en-GB" b="1" dirty="0"/>
              <a:t>Line 125 </a:t>
            </a:r>
            <a:r>
              <a:rPr lang="en-GB" b="0" dirty="0"/>
              <a:t>sets the currently selected </a:t>
            </a:r>
            <a:r>
              <a:rPr lang="en-GB" b="1" dirty="0"/>
              <a:t>Record</a:t>
            </a:r>
            <a:r>
              <a:rPr lang="en-GB" b="0" dirty="0"/>
              <a:t> to the this new record by getting it’s index and then displays it to the user using two methods coded earlier. </a:t>
            </a:r>
            <a:endParaRPr lang="en-GB" b="1" dirty="0"/>
          </a:p>
          <a:p>
            <a:r>
              <a:rPr lang="en-GB" b="1" dirty="0"/>
              <a:t>Line 127 </a:t>
            </a:r>
            <a:r>
              <a:rPr lang="en-GB" b="0" dirty="0"/>
              <a:t>declares that the dialog window is no longer active.</a:t>
            </a:r>
          </a:p>
        </p:txBody>
      </p:sp>
      <p:sp>
        <p:nvSpPr>
          <p:cNvPr id="4" name="Slide Number Placeholder 3"/>
          <p:cNvSpPr>
            <a:spLocks noGrp="1"/>
          </p:cNvSpPr>
          <p:nvPr>
            <p:ph type="sldNum" sz="quarter" idx="5"/>
          </p:nvPr>
        </p:nvSpPr>
        <p:spPr/>
        <p:txBody>
          <a:bodyPr/>
          <a:lstStyle/>
          <a:p>
            <a:fld id="{F613D83F-DC1D-4206-A168-2287E477B1D2}" type="slidenum">
              <a:rPr lang="en-GB" smtClean="0"/>
              <a:t>92</a:t>
            </a:fld>
            <a:endParaRPr lang="en-GB" dirty="0"/>
          </a:p>
        </p:txBody>
      </p:sp>
    </p:spTree>
    <p:extLst>
      <p:ext uri="{BB962C8B-B14F-4D97-AF65-F5344CB8AC3E}">
        <p14:creationId xmlns:p14="http://schemas.microsoft.com/office/powerpoint/2010/main" val="27801003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Very similar to the last method with the exception that this time the </a:t>
            </a:r>
            <a:r>
              <a:rPr lang="en-GB" b="1" dirty="0" err="1"/>
              <a:t>ArrayList.set</a:t>
            </a:r>
            <a:r>
              <a:rPr lang="en-GB" b="0" dirty="0"/>
              <a:t> method is called and passed the edited record as well as an index reference to the old version of this same record in the </a:t>
            </a:r>
            <a:r>
              <a:rPr lang="en-GB" b="1" dirty="0" err="1"/>
              <a:t>ArrayList</a:t>
            </a:r>
            <a:r>
              <a:rPr lang="en-GB" b="0" dirty="0"/>
              <a:t> data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other respects, this method is the same as the last.</a:t>
            </a:r>
          </a:p>
        </p:txBody>
      </p:sp>
      <p:sp>
        <p:nvSpPr>
          <p:cNvPr id="4" name="Slide Number Placeholder 3"/>
          <p:cNvSpPr>
            <a:spLocks noGrp="1"/>
          </p:cNvSpPr>
          <p:nvPr>
            <p:ph type="sldNum" sz="quarter" idx="5"/>
          </p:nvPr>
        </p:nvSpPr>
        <p:spPr/>
        <p:txBody>
          <a:bodyPr/>
          <a:lstStyle/>
          <a:p>
            <a:fld id="{F613D83F-DC1D-4206-A168-2287E477B1D2}" type="slidenum">
              <a:rPr lang="en-GB" smtClean="0"/>
              <a:t>93</a:t>
            </a:fld>
            <a:endParaRPr lang="en-GB" dirty="0"/>
          </a:p>
        </p:txBody>
      </p:sp>
    </p:spTree>
    <p:extLst>
      <p:ext uri="{BB962C8B-B14F-4D97-AF65-F5344CB8AC3E}">
        <p14:creationId xmlns:p14="http://schemas.microsoft.com/office/powerpoint/2010/main" val="24027865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methods all wrapper functionality previously coded making it accessible to other parts of the application. No further explanation should be required here.</a:t>
            </a:r>
          </a:p>
        </p:txBody>
      </p:sp>
      <p:sp>
        <p:nvSpPr>
          <p:cNvPr id="4" name="Slide Number Placeholder 3"/>
          <p:cNvSpPr>
            <a:spLocks noGrp="1"/>
          </p:cNvSpPr>
          <p:nvPr>
            <p:ph type="sldNum" sz="quarter" idx="5"/>
          </p:nvPr>
        </p:nvSpPr>
        <p:spPr/>
        <p:txBody>
          <a:bodyPr/>
          <a:lstStyle/>
          <a:p>
            <a:fld id="{F613D83F-DC1D-4206-A168-2287E477B1D2}" type="slidenum">
              <a:rPr lang="en-GB" smtClean="0"/>
              <a:t>94</a:t>
            </a:fld>
            <a:endParaRPr lang="en-GB" dirty="0"/>
          </a:p>
        </p:txBody>
      </p:sp>
    </p:spTree>
    <p:extLst>
      <p:ext uri="{BB962C8B-B14F-4D97-AF65-F5344CB8AC3E}">
        <p14:creationId xmlns:p14="http://schemas.microsoft.com/office/powerpoint/2010/main" val="13847302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methods all wrapper functionality previously coded making it accessible to other parts of the application. No further explanation should be required here.</a:t>
            </a:r>
          </a:p>
        </p:txBody>
      </p:sp>
      <p:sp>
        <p:nvSpPr>
          <p:cNvPr id="4" name="Slide Number Placeholder 3"/>
          <p:cNvSpPr>
            <a:spLocks noGrp="1"/>
          </p:cNvSpPr>
          <p:nvPr>
            <p:ph type="sldNum" sz="quarter" idx="5"/>
          </p:nvPr>
        </p:nvSpPr>
        <p:spPr/>
        <p:txBody>
          <a:bodyPr/>
          <a:lstStyle/>
          <a:p>
            <a:fld id="{F613D83F-DC1D-4206-A168-2287E477B1D2}" type="slidenum">
              <a:rPr lang="en-GB" smtClean="0"/>
              <a:t>95</a:t>
            </a:fld>
            <a:endParaRPr lang="en-GB" dirty="0"/>
          </a:p>
        </p:txBody>
      </p:sp>
    </p:spTree>
    <p:extLst>
      <p:ext uri="{BB962C8B-B14F-4D97-AF65-F5344CB8AC3E}">
        <p14:creationId xmlns:p14="http://schemas.microsoft.com/office/powerpoint/2010/main" val="34470032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38</a:t>
            </a:r>
            <a:r>
              <a:rPr lang="en-GB" b="0" dirty="0"/>
              <a:t> now calls the constructor method of the parent class </a:t>
            </a:r>
            <a:r>
              <a:rPr lang="en-GB" b="1" dirty="0" err="1"/>
              <a:t>JDialog</a:t>
            </a:r>
            <a:r>
              <a:rPr lang="en-GB" b="0" dirty="0"/>
              <a:t>. </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96</a:t>
            </a:fld>
            <a:endParaRPr lang="en-GB" dirty="0"/>
          </a:p>
        </p:txBody>
      </p:sp>
    </p:spTree>
    <p:extLst>
      <p:ext uri="{BB962C8B-B14F-4D97-AF65-F5344CB8AC3E}">
        <p14:creationId xmlns:p14="http://schemas.microsoft.com/office/powerpoint/2010/main" val="1151770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42</a:t>
            </a:r>
            <a:r>
              <a:rPr lang="en-GB" b="0" dirty="0"/>
              <a:t> now populates the </a:t>
            </a:r>
            <a:r>
              <a:rPr lang="en-GB" b="1" dirty="0" err="1"/>
              <a:t>m_record</a:t>
            </a:r>
            <a:r>
              <a:rPr lang="en-GB" b="1" dirty="0"/>
              <a:t> </a:t>
            </a:r>
            <a:r>
              <a:rPr lang="en-GB" b="1" dirty="0" err="1"/>
              <a:t>ArrayList</a:t>
            </a:r>
            <a:r>
              <a:rPr lang="en-GB" b="1" dirty="0"/>
              <a:t> </a:t>
            </a:r>
            <a:r>
              <a:rPr lang="en-GB" b="0" dirty="0"/>
              <a:t>with the data returned from the </a:t>
            </a:r>
            <a:r>
              <a:rPr lang="en-GB" b="1" dirty="0" err="1"/>
              <a:t>Controller.getSelectedRecord</a:t>
            </a:r>
            <a:r>
              <a:rPr lang="en-GB" b="1" dirty="0"/>
              <a:t> </a:t>
            </a:r>
            <a:r>
              <a:rPr lang="en-GB" b="0" dirty="0"/>
              <a:t>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97</a:t>
            </a:fld>
            <a:endParaRPr lang="en-GB" dirty="0"/>
          </a:p>
        </p:txBody>
      </p:sp>
    </p:spTree>
    <p:extLst>
      <p:ext uri="{BB962C8B-B14F-4D97-AF65-F5344CB8AC3E}">
        <p14:creationId xmlns:p14="http://schemas.microsoft.com/office/powerpoint/2010/main" val="17473101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115</a:t>
            </a:r>
            <a:r>
              <a:rPr lang="en-GB" b="0" dirty="0"/>
              <a:t> tests the </a:t>
            </a:r>
            <a:r>
              <a:rPr lang="en-GB" b="1" dirty="0" err="1"/>
              <a:t>newResult</a:t>
            </a:r>
            <a:r>
              <a:rPr lang="en-GB" b="0" dirty="0"/>
              <a:t> </a:t>
            </a:r>
            <a:r>
              <a:rPr lang="en-GB" b="1" dirty="0" err="1"/>
              <a:t>boolean</a:t>
            </a:r>
            <a:r>
              <a:rPr lang="en-GB" b="0" dirty="0"/>
              <a:t>.  If this is a new record, the </a:t>
            </a:r>
            <a:r>
              <a:rPr lang="en-GB" b="1" dirty="0" err="1"/>
              <a:t>Controller.addNewRecord</a:t>
            </a:r>
            <a:r>
              <a:rPr lang="en-GB" b="0" dirty="0"/>
              <a:t> method is used to add the current record to the </a:t>
            </a:r>
            <a:r>
              <a:rPr lang="en-GB" b="1" dirty="0" err="1"/>
              <a:t>ArrayList</a:t>
            </a:r>
            <a:r>
              <a:rPr lang="en-GB" b="0" dirty="0"/>
              <a:t> data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116 </a:t>
            </a:r>
            <a:r>
              <a:rPr lang="en-GB" b="0" dirty="0"/>
              <a:t>runs the corresponding method </a:t>
            </a:r>
            <a:r>
              <a:rPr lang="en-GB" b="1" dirty="0" err="1"/>
              <a:t>Controller.updateExistingRecord</a:t>
            </a:r>
            <a:r>
              <a:rPr lang="en-GB" b="0" dirty="0"/>
              <a:t> again passing the current record.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98</a:t>
            </a:fld>
            <a:endParaRPr lang="en-GB" dirty="0"/>
          </a:p>
        </p:txBody>
      </p:sp>
    </p:spTree>
    <p:extLst>
      <p:ext uri="{BB962C8B-B14F-4D97-AF65-F5344CB8AC3E}">
        <p14:creationId xmlns:p14="http://schemas.microsoft.com/office/powerpoint/2010/main" val="21307853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128</a:t>
            </a:r>
            <a:r>
              <a:rPr lang="en-GB" b="0" dirty="0"/>
              <a:t> calls the </a:t>
            </a:r>
            <a:r>
              <a:rPr lang="en-GB" b="1" dirty="0" err="1"/>
              <a:t>Controller.reactiveMainWindow</a:t>
            </a:r>
            <a:r>
              <a:rPr lang="en-GB" b="0" dirty="0"/>
              <a:t> method.  This unblocks the buttons in the main window UI buttons as this dialog is closing.</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99</a:t>
            </a:fld>
            <a:endParaRPr lang="en-GB" dirty="0"/>
          </a:p>
        </p:txBody>
      </p:sp>
    </p:spTree>
    <p:extLst>
      <p:ext uri="{BB962C8B-B14F-4D97-AF65-F5344CB8AC3E}">
        <p14:creationId xmlns:p14="http://schemas.microsoft.com/office/powerpoint/2010/main" val="96269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dirty="0"/>
              <a:t>These attributes are all named with an </a:t>
            </a:r>
            <a:r>
              <a:rPr lang="en-GB" b="1" dirty="0"/>
              <a:t>m_ </a:t>
            </a:r>
            <a:r>
              <a:rPr lang="en-GB" dirty="0"/>
              <a:t>prefix.  The </a:t>
            </a:r>
            <a:r>
              <a:rPr lang="en-GB" b="1" dirty="0"/>
              <a:t>m</a:t>
            </a:r>
            <a:r>
              <a:rPr lang="en-GB" dirty="0"/>
              <a:t> stands for </a:t>
            </a:r>
            <a:r>
              <a:rPr lang="en-GB" b="1" dirty="0"/>
              <a:t>member</a:t>
            </a:r>
            <a:r>
              <a:rPr lang="en-GB" dirty="0"/>
              <a:t>.  This is a coding style which helps identify when an attribute is manipulated via a getter, setter or directly (this is more obvious by default in Java when compared to other languages, but it does not hurt to keep a consistent style).  As these are variables, there is no requirement to use </a:t>
            </a:r>
            <a:r>
              <a:rPr lang="en-GB" b="1" dirty="0"/>
              <a:t>m_ </a:t>
            </a:r>
            <a:r>
              <a:rPr lang="en-GB" dirty="0"/>
              <a:t>… but it is recommended that you do so at least until you get used to how helpful this kind of style can be.</a:t>
            </a:r>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16871278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60</a:t>
            </a:r>
            <a:r>
              <a:rPr lang="en-GB" b="0" dirty="0"/>
              <a:t> tests the </a:t>
            </a:r>
            <a:r>
              <a:rPr lang="en-GB" b="1" dirty="0" err="1"/>
              <a:t>Controller.getDialogActive</a:t>
            </a:r>
            <a:r>
              <a:rPr lang="en-GB" b="0" dirty="0"/>
              <a:t> method and ends the process if it is.  If the dialog is active, the event method ends here as the active record should not be changed while the dialog window is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62 </a:t>
            </a:r>
            <a:r>
              <a:rPr lang="en-GB" b="0" dirty="0"/>
              <a:t>tests if the </a:t>
            </a:r>
            <a:r>
              <a:rPr lang="en-GB" b="1" dirty="0" err="1"/>
              <a:t>JList</a:t>
            </a:r>
            <a:r>
              <a:rPr lang="en-GB" b="1" dirty="0"/>
              <a:t> </a:t>
            </a:r>
            <a:r>
              <a:rPr lang="en-GB" b="0" dirty="0"/>
              <a:t>selected index is equal to the selected index set in the </a:t>
            </a:r>
            <a:r>
              <a:rPr lang="en-GB" b="1" dirty="0"/>
              <a:t>Controller.  </a:t>
            </a:r>
            <a:r>
              <a:rPr lang="en-GB" b="0" dirty="0"/>
              <a:t>If this is the case, no further action is needed as the data is all in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64 </a:t>
            </a:r>
            <a:r>
              <a:rPr lang="en-GB" b="0" dirty="0"/>
              <a:t>uses the </a:t>
            </a:r>
            <a:r>
              <a:rPr lang="en-GB" b="1" dirty="0" err="1"/>
              <a:t>Controller.setSelectedIndex</a:t>
            </a:r>
            <a:r>
              <a:rPr lang="en-GB" b="0" dirty="0"/>
              <a:t> method and passes it the index selected in the </a:t>
            </a:r>
            <a:r>
              <a:rPr lang="en-GB" b="1" dirty="0" err="1"/>
              <a:t>JList</a:t>
            </a:r>
            <a:r>
              <a:rPr lang="en-GB" b="0" dirty="0"/>
              <a:t> this will update the current record selected in the </a:t>
            </a:r>
            <a:r>
              <a:rPr lang="en-GB" b="1" dirty="0"/>
              <a:t>Controller.</a:t>
            </a:r>
          </a:p>
        </p:txBody>
      </p:sp>
      <p:sp>
        <p:nvSpPr>
          <p:cNvPr id="4" name="Slide Number Placeholder 3"/>
          <p:cNvSpPr>
            <a:spLocks noGrp="1"/>
          </p:cNvSpPr>
          <p:nvPr>
            <p:ph type="sldNum" sz="quarter" idx="5"/>
          </p:nvPr>
        </p:nvSpPr>
        <p:spPr/>
        <p:txBody>
          <a:bodyPr/>
          <a:lstStyle/>
          <a:p>
            <a:fld id="{F613D83F-DC1D-4206-A168-2287E477B1D2}" type="slidenum">
              <a:rPr lang="en-GB" smtClean="0"/>
              <a:t>100</a:t>
            </a:fld>
            <a:endParaRPr lang="en-GB" dirty="0"/>
          </a:p>
        </p:txBody>
      </p:sp>
    </p:spTree>
    <p:extLst>
      <p:ext uri="{BB962C8B-B14F-4D97-AF65-F5344CB8AC3E}">
        <p14:creationId xmlns:p14="http://schemas.microsoft.com/office/powerpoint/2010/main" val="12944684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81</a:t>
            </a:r>
            <a:r>
              <a:rPr lang="en-GB" b="0" dirty="0"/>
              <a:t> tests the </a:t>
            </a:r>
            <a:r>
              <a:rPr lang="en-GB" b="1" dirty="0" err="1"/>
              <a:t>Controller.getDialogActive</a:t>
            </a:r>
            <a:r>
              <a:rPr lang="en-GB" b="0" dirty="0"/>
              <a:t> method and ends the process if it is.  If the dialog is active, the event method ends here as the active record should not be removed while the dialog window is active and editing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83 </a:t>
            </a:r>
            <a:r>
              <a:rPr lang="en-GB" b="0" dirty="0"/>
              <a:t>calls the </a:t>
            </a:r>
            <a:r>
              <a:rPr lang="en-GB" b="1" dirty="0" err="1"/>
              <a:t>Controller.removeRecord</a:t>
            </a:r>
            <a:r>
              <a:rPr lang="en-GB" b="0" dirty="0"/>
              <a:t> method to remove whichever record is currently selected in the </a:t>
            </a:r>
            <a:r>
              <a:rPr lang="en-GB" b="1" dirty="0" err="1"/>
              <a:t>Jlist</a:t>
            </a:r>
            <a:r>
              <a:rPr lang="en-GB" b="1" dirty="0"/>
              <a:t>.</a:t>
            </a:r>
          </a:p>
        </p:txBody>
      </p:sp>
      <p:sp>
        <p:nvSpPr>
          <p:cNvPr id="4" name="Slide Number Placeholder 3"/>
          <p:cNvSpPr>
            <a:spLocks noGrp="1"/>
          </p:cNvSpPr>
          <p:nvPr>
            <p:ph type="sldNum" sz="quarter" idx="5"/>
          </p:nvPr>
        </p:nvSpPr>
        <p:spPr/>
        <p:txBody>
          <a:bodyPr/>
          <a:lstStyle/>
          <a:p>
            <a:fld id="{F613D83F-DC1D-4206-A168-2287E477B1D2}" type="slidenum">
              <a:rPr lang="en-GB" smtClean="0"/>
              <a:t>101</a:t>
            </a:fld>
            <a:endParaRPr lang="en-GB" dirty="0"/>
          </a:p>
        </p:txBody>
      </p:sp>
    </p:spTree>
    <p:extLst>
      <p:ext uri="{BB962C8B-B14F-4D97-AF65-F5344CB8AC3E}">
        <p14:creationId xmlns:p14="http://schemas.microsoft.com/office/powerpoint/2010/main" val="780636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91</a:t>
            </a:r>
            <a:r>
              <a:rPr lang="en-GB" b="0" dirty="0"/>
              <a:t> tests the </a:t>
            </a:r>
            <a:r>
              <a:rPr lang="en-GB" b="1" dirty="0" err="1"/>
              <a:t>Controller.getDialogActive</a:t>
            </a:r>
            <a:r>
              <a:rPr lang="en-GB" b="0" dirty="0"/>
              <a:t> method and ends the process if it is.  If the dialog is active, the event method ends here as the save process should not be activated while the dialog window is active and editing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83 </a:t>
            </a:r>
            <a:r>
              <a:rPr lang="en-GB" b="0" dirty="0"/>
              <a:t>calls the </a:t>
            </a:r>
            <a:r>
              <a:rPr lang="en-GB" b="1" dirty="0" err="1"/>
              <a:t>Controller.saveData</a:t>
            </a:r>
            <a:r>
              <a:rPr lang="en-GB" b="0" dirty="0"/>
              <a:t> method to save to file all data presently held in the data store </a:t>
            </a:r>
            <a:r>
              <a:rPr lang="en-GB" b="1" dirty="0" err="1"/>
              <a:t>ArrayList</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102</a:t>
            </a:fld>
            <a:endParaRPr lang="en-GB" dirty="0"/>
          </a:p>
        </p:txBody>
      </p:sp>
    </p:spTree>
    <p:extLst>
      <p:ext uri="{BB962C8B-B14F-4D97-AF65-F5344CB8AC3E}">
        <p14:creationId xmlns:p14="http://schemas.microsoft.com/office/powerpoint/2010/main" val="8936101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122</a:t>
            </a:r>
            <a:r>
              <a:rPr lang="en-GB" b="0" dirty="0"/>
              <a:t> tests the </a:t>
            </a:r>
            <a:r>
              <a:rPr lang="en-GB" b="1" dirty="0" err="1"/>
              <a:t>Controller.getDialogActive</a:t>
            </a:r>
            <a:r>
              <a:rPr lang="en-GB" b="0" dirty="0"/>
              <a:t> method and ends the process if it is.  If the dialog is already active, we should not spawn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124 </a:t>
            </a:r>
            <a:r>
              <a:rPr lang="en-GB" b="0" dirty="0"/>
              <a:t>calls the </a:t>
            </a:r>
            <a:r>
              <a:rPr lang="en-GB" b="1" dirty="0" err="1"/>
              <a:t>Controller.showAddNewRecordDialog</a:t>
            </a:r>
            <a:r>
              <a:rPr lang="en-GB" b="0" dirty="0"/>
              <a:t> method create a new dialog window and lock the main window UI buttons.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103</a:t>
            </a:fld>
            <a:endParaRPr lang="en-GB" dirty="0"/>
          </a:p>
        </p:txBody>
      </p:sp>
    </p:spTree>
    <p:extLst>
      <p:ext uri="{BB962C8B-B14F-4D97-AF65-F5344CB8AC3E}">
        <p14:creationId xmlns:p14="http://schemas.microsoft.com/office/powerpoint/2010/main" val="23346096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132</a:t>
            </a:r>
            <a:r>
              <a:rPr lang="en-GB" b="0" dirty="0"/>
              <a:t> tests the </a:t>
            </a:r>
            <a:r>
              <a:rPr lang="en-GB" b="1" dirty="0" err="1"/>
              <a:t>Controller.getDialogActive</a:t>
            </a:r>
            <a:r>
              <a:rPr lang="en-GB" b="0" dirty="0"/>
              <a:t> method and ends the process if it is.  If the dialog is already active, we should not spawn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134 </a:t>
            </a:r>
            <a:r>
              <a:rPr lang="en-GB" b="0" dirty="0"/>
              <a:t>calls the </a:t>
            </a:r>
            <a:r>
              <a:rPr lang="en-GB" b="1" dirty="0" err="1"/>
              <a:t>Controller.showEditRecordDialog</a:t>
            </a:r>
            <a:r>
              <a:rPr lang="en-GB" b="0" dirty="0"/>
              <a:t> method create a new dialog window and lock the main window UI buttons.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104</a:t>
            </a:fld>
            <a:endParaRPr lang="en-GB" dirty="0"/>
          </a:p>
        </p:txBody>
      </p:sp>
    </p:spTree>
    <p:extLst>
      <p:ext uri="{BB962C8B-B14F-4D97-AF65-F5344CB8AC3E}">
        <p14:creationId xmlns:p14="http://schemas.microsoft.com/office/powerpoint/2010/main" val="2222028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231</a:t>
            </a:r>
            <a:r>
              <a:rPr lang="en-GB" b="0" dirty="0"/>
              <a:t> resets the contents of the </a:t>
            </a:r>
            <a:r>
              <a:rPr lang="en-GB" b="1" dirty="0" err="1"/>
              <a:t>Jlist</a:t>
            </a:r>
            <a:r>
              <a:rPr lang="en-GB" b="0" dirty="0"/>
              <a:t> to the object list obtained with the </a:t>
            </a:r>
            <a:r>
              <a:rPr lang="en-GB" b="1" dirty="0" err="1"/>
              <a:t>Controller.getRecordShortNames</a:t>
            </a:r>
            <a:r>
              <a:rPr lang="en-GB" b="0" dirty="0"/>
              <a:t> method.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233 </a:t>
            </a:r>
            <a:r>
              <a:rPr lang="en-GB" b="0" dirty="0"/>
              <a:t>tests the </a:t>
            </a:r>
            <a:r>
              <a:rPr lang="en-GB" b="1" dirty="0"/>
              <a:t>Controller</a:t>
            </a:r>
            <a:r>
              <a:rPr lang="en-GB" b="0" dirty="0"/>
              <a:t> to see how many </a:t>
            </a:r>
            <a:r>
              <a:rPr lang="en-GB" b="1" dirty="0"/>
              <a:t>Records </a:t>
            </a:r>
            <a:r>
              <a:rPr lang="en-GB" b="0" dirty="0"/>
              <a:t>are currently in the </a:t>
            </a:r>
            <a:r>
              <a:rPr lang="en-GB" b="1" dirty="0" err="1"/>
              <a:t>ArrayList</a:t>
            </a:r>
            <a:r>
              <a:rPr lang="en-GB" b="0" dirty="0"/>
              <a:t> data store.  If there are some, the </a:t>
            </a:r>
            <a:r>
              <a:rPr lang="en-GB" b="1" dirty="0"/>
              <a:t>Record </a:t>
            </a:r>
            <a:r>
              <a:rPr lang="en-GB" b="0" dirty="0"/>
              <a:t>reference </a:t>
            </a:r>
            <a:r>
              <a:rPr lang="en-GB" b="1" dirty="0"/>
              <a:t>r </a:t>
            </a:r>
            <a:r>
              <a:rPr lang="en-GB" b="0" dirty="0"/>
              <a:t>is set to whichever </a:t>
            </a:r>
            <a:r>
              <a:rPr lang="en-GB" b="1" dirty="0"/>
              <a:t>Record </a:t>
            </a:r>
            <a:r>
              <a:rPr lang="en-GB" b="0" dirty="0"/>
              <a:t>the </a:t>
            </a:r>
            <a:r>
              <a:rPr lang="en-GB" b="1" dirty="0"/>
              <a:t>Controller</a:t>
            </a:r>
            <a:r>
              <a:rPr lang="en-GB" b="0" dirty="0"/>
              <a:t> believes is currently selected.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235 </a:t>
            </a:r>
            <a:r>
              <a:rPr lang="en-GB" b="0" dirty="0"/>
              <a:t>is unchanged in this recode.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Line 237 </a:t>
            </a:r>
            <a:r>
              <a:rPr lang="en-GB" b="0" dirty="0"/>
              <a:t>sets the selected index in the </a:t>
            </a:r>
            <a:r>
              <a:rPr lang="en-GB" b="1" dirty="0" err="1"/>
              <a:t>JList</a:t>
            </a:r>
            <a:r>
              <a:rPr lang="en-GB" b="1" dirty="0"/>
              <a:t> </a:t>
            </a:r>
            <a:r>
              <a:rPr lang="en-GB" b="0" dirty="0"/>
              <a:t>to whichever index the </a:t>
            </a:r>
            <a:r>
              <a:rPr lang="en-GB" b="1" dirty="0"/>
              <a:t>Controller </a:t>
            </a:r>
            <a:r>
              <a:rPr lang="en-GB" b="0" dirty="0"/>
              <a:t>believes is the currently selected </a:t>
            </a:r>
            <a:r>
              <a:rPr lang="en-GB" b="1" dirty="0"/>
              <a:t>Record</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105</a:t>
            </a:fld>
            <a:endParaRPr lang="en-GB" dirty="0"/>
          </a:p>
        </p:txBody>
      </p:sp>
    </p:spTree>
    <p:extLst>
      <p:ext uri="{BB962C8B-B14F-4D97-AF65-F5344CB8AC3E}">
        <p14:creationId xmlns:p14="http://schemas.microsoft.com/office/powerpoint/2010/main" val="27890576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107</a:t>
            </a:fld>
            <a:endParaRPr lang="en-GB" dirty="0"/>
          </a:p>
        </p:txBody>
      </p:sp>
    </p:spTree>
    <p:extLst>
      <p:ext uri="{BB962C8B-B14F-4D97-AF65-F5344CB8AC3E}">
        <p14:creationId xmlns:p14="http://schemas.microsoft.com/office/powerpoint/2010/main" val="17317426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108</a:t>
            </a:fld>
            <a:endParaRPr lang="en-GB" dirty="0"/>
          </a:p>
        </p:txBody>
      </p:sp>
    </p:spTree>
    <p:extLst>
      <p:ext uri="{BB962C8B-B14F-4D97-AF65-F5344CB8AC3E}">
        <p14:creationId xmlns:p14="http://schemas.microsoft.com/office/powerpoint/2010/main" val="31424694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109</a:t>
            </a:fld>
            <a:endParaRPr lang="en-GB" dirty="0"/>
          </a:p>
        </p:txBody>
      </p:sp>
    </p:spTree>
    <p:extLst>
      <p:ext uri="{BB962C8B-B14F-4D97-AF65-F5344CB8AC3E}">
        <p14:creationId xmlns:p14="http://schemas.microsoft.com/office/powerpoint/2010/main" val="36571685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9 </a:t>
            </a:r>
            <a:r>
              <a:rPr lang="en-GB" b="0" dirty="0"/>
              <a:t>declares a reference to a </a:t>
            </a:r>
            <a:r>
              <a:rPr lang="en-GB" b="1" dirty="0"/>
              <a:t>String</a:t>
            </a:r>
            <a:r>
              <a:rPr lang="en-GB" b="0" dirty="0"/>
              <a:t> which will contain any error text generated by either a load or save action which cannot complete.</a:t>
            </a:r>
          </a:p>
          <a:p>
            <a:r>
              <a:rPr lang="en-GB" b="1" dirty="0"/>
              <a:t>Line 10 </a:t>
            </a:r>
            <a:r>
              <a:rPr lang="en-GB" b="0" dirty="0"/>
              <a:t>declares an </a:t>
            </a:r>
            <a:r>
              <a:rPr lang="en-GB" b="1" dirty="0" err="1"/>
              <a:t>ArrayList</a:t>
            </a:r>
            <a:r>
              <a:rPr lang="en-GB" b="1" dirty="0"/>
              <a:t> </a:t>
            </a:r>
            <a:r>
              <a:rPr lang="en-GB" b="0" dirty="0"/>
              <a:t>of </a:t>
            </a:r>
            <a:r>
              <a:rPr lang="en-GB" b="1" dirty="0"/>
              <a:t>Record </a:t>
            </a:r>
            <a:r>
              <a:rPr lang="en-GB" b="0" dirty="0"/>
              <a:t>objects which will be used to load data from file into. The data will be stored here until it is requested by the </a:t>
            </a:r>
            <a:r>
              <a:rPr lang="en-GB" b="1" dirty="0"/>
              <a:t>Controller.</a:t>
            </a:r>
          </a:p>
          <a:p>
            <a:r>
              <a:rPr lang="en-GB" b="1" dirty="0"/>
              <a:t>Line 13 </a:t>
            </a:r>
            <a:r>
              <a:rPr lang="en-GB" b="0" dirty="0"/>
              <a:t>contains a constant </a:t>
            </a:r>
            <a:r>
              <a:rPr lang="en-GB" b="1" dirty="0"/>
              <a:t>String</a:t>
            </a:r>
            <a:r>
              <a:rPr lang="en-GB" b="0" dirty="0"/>
              <a:t> which contains the file name of the data file that we want to load and save to.  Adjusting this value will cause the application to refer to a different data file.</a:t>
            </a:r>
          </a:p>
        </p:txBody>
      </p:sp>
      <p:sp>
        <p:nvSpPr>
          <p:cNvPr id="4" name="Slide Number Placeholder 3"/>
          <p:cNvSpPr>
            <a:spLocks noGrp="1"/>
          </p:cNvSpPr>
          <p:nvPr>
            <p:ph type="sldNum" sz="quarter" idx="5"/>
          </p:nvPr>
        </p:nvSpPr>
        <p:spPr/>
        <p:txBody>
          <a:bodyPr/>
          <a:lstStyle/>
          <a:p>
            <a:fld id="{F613D83F-DC1D-4206-A168-2287E477B1D2}" type="slidenum">
              <a:rPr lang="en-GB" smtClean="0"/>
              <a:t>110</a:t>
            </a:fld>
            <a:endParaRPr lang="en-GB" dirty="0"/>
          </a:p>
        </p:txBody>
      </p:sp>
    </p:spTree>
    <p:extLst>
      <p:ext uri="{BB962C8B-B14F-4D97-AF65-F5344CB8AC3E}">
        <p14:creationId xmlns:p14="http://schemas.microsoft.com/office/powerpoint/2010/main" val="109098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2/1/2023</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2/1/2023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2/1/2023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MVC project rebuild</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Static vs instantiated classes</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p:txBody>
          <a:bodyPr/>
          <a:lstStyle/>
          <a:p>
            <a:r>
              <a:rPr lang="en-GB" b="1" dirty="0"/>
              <a:t>Static</a:t>
            </a:r>
            <a:r>
              <a:rPr lang="en-GB" dirty="0"/>
              <a:t> classes should be used where their functionality is required only once (such as application logic).</a:t>
            </a:r>
          </a:p>
          <a:p>
            <a:r>
              <a:rPr lang="en-GB" b="1" dirty="0"/>
              <a:t>Instantiated</a:t>
            </a:r>
            <a:r>
              <a:rPr lang="en-GB" dirty="0"/>
              <a:t> classes should be used:</a:t>
            </a:r>
          </a:p>
          <a:p>
            <a:pPr lvl="1"/>
            <a:r>
              <a:rPr lang="en-GB" dirty="0"/>
              <a:t>When there is more than one instance of the class required and these instances contain different data (such as a Java Bean).</a:t>
            </a:r>
          </a:p>
          <a:p>
            <a:pPr lvl="1"/>
            <a:r>
              <a:rPr lang="en-GB" dirty="0"/>
              <a:t>Where performance heavy aspects of the application (such as the UI) can be removed from memory when no longer required.</a:t>
            </a:r>
          </a:p>
          <a:p>
            <a:pPr lvl="1"/>
            <a:endParaRPr lang="en-GB" dirty="0"/>
          </a:p>
          <a:p>
            <a:r>
              <a:rPr lang="en-GB" dirty="0"/>
              <a:t>Considering the </a:t>
            </a:r>
            <a:r>
              <a:rPr lang="en-GB" b="1" dirty="0"/>
              <a:t>Result Calculator</a:t>
            </a:r>
            <a:r>
              <a:rPr lang="en-GB" dirty="0"/>
              <a:t>:</a:t>
            </a:r>
          </a:p>
          <a:p>
            <a:pPr lvl="1"/>
            <a:r>
              <a:rPr lang="en-GB" dirty="0"/>
              <a:t>Both view UI classes will be instantiated to improve performance. *</a:t>
            </a:r>
          </a:p>
          <a:p>
            <a:pPr lvl="1"/>
            <a:r>
              <a:rPr lang="en-GB" dirty="0"/>
              <a:t>The Java bean class will need to be instantiated once for each student record.</a:t>
            </a:r>
          </a:p>
          <a:p>
            <a:pPr lvl="1"/>
            <a:r>
              <a:rPr lang="en-GB" dirty="0"/>
              <a:t>The CSV load / save class uses an interface and so needs to be instantiated.</a:t>
            </a:r>
          </a:p>
          <a:p>
            <a:pPr lvl="1"/>
            <a:r>
              <a:rPr lang="en-GB" dirty="0"/>
              <a:t>The application logic is singular and should be static.</a:t>
            </a:r>
          </a:p>
          <a:p>
            <a:pPr lvl="1"/>
            <a:endParaRPr lang="en-GB" dirty="0"/>
          </a:p>
          <a:p>
            <a:endParaRPr lang="en-GB" dirty="0"/>
          </a:p>
        </p:txBody>
      </p:sp>
    </p:spTree>
    <p:extLst>
      <p:ext uri="{BB962C8B-B14F-4D97-AF65-F5344CB8AC3E}">
        <p14:creationId xmlns:p14="http://schemas.microsoft.com/office/powerpoint/2010/main" val="970740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Move to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6" name="Picture 5">
            <a:extLst>
              <a:ext uri="{FF2B5EF4-FFF2-40B4-BE49-F238E27FC236}">
                <a16:creationId xmlns:a16="http://schemas.microsoft.com/office/drawing/2014/main" id="{69BA336F-B1E0-9349-49DD-2E8556FC0150}"/>
              </a:ext>
            </a:extLst>
          </p:cNvPr>
          <p:cNvPicPr>
            <a:picLocks noChangeAspect="1"/>
          </p:cNvPicPr>
          <p:nvPr/>
        </p:nvPicPr>
        <p:blipFill rotWithShape="1">
          <a:blip r:embed="rId3"/>
          <a:srcRect t="9831" b="1"/>
          <a:stretch/>
        </p:blipFill>
        <p:spPr>
          <a:xfrm>
            <a:off x="251520" y="2678453"/>
            <a:ext cx="8640960" cy="4065640"/>
          </a:xfrm>
          <a:prstGeom prst="rect">
            <a:avLst/>
          </a:prstGeom>
        </p:spPr>
      </p:pic>
    </p:spTree>
    <p:extLst>
      <p:ext uri="{BB962C8B-B14F-4D97-AF65-F5344CB8AC3E}">
        <p14:creationId xmlns:p14="http://schemas.microsoft.com/office/powerpoint/2010/main" val="888193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Also in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47B85390-E396-6738-C477-9C55ED959AAD}"/>
              </a:ext>
            </a:extLst>
          </p:cNvPr>
          <p:cNvPicPr>
            <a:picLocks noChangeAspect="1"/>
          </p:cNvPicPr>
          <p:nvPr/>
        </p:nvPicPr>
        <p:blipFill>
          <a:blip r:embed="rId3"/>
          <a:stretch>
            <a:fillRect/>
          </a:stretch>
        </p:blipFill>
        <p:spPr>
          <a:xfrm>
            <a:off x="215516" y="2708920"/>
            <a:ext cx="8712968" cy="3877382"/>
          </a:xfrm>
          <a:prstGeom prst="rect">
            <a:avLst/>
          </a:prstGeom>
        </p:spPr>
      </p:pic>
    </p:spTree>
    <p:extLst>
      <p:ext uri="{BB962C8B-B14F-4D97-AF65-F5344CB8AC3E}">
        <p14:creationId xmlns:p14="http://schemas.microsoft.com/office/powerpoint/2010/main" val="145329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Also in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6" name="Picture 5">
            <a:extLst>
              <a:ext uri="{FF2B5EF4-FFF2-40B4-BE49-F238E27FC236}">
                <a16:creationId xmlns:a16="http://schemas.microsoft.com/office/drawing/2014/main" id="{BF97D4D4-3C52-E05F-B5FE-F85E2D04F1E9}"/>
              </a:ext>
            </a:extLst>
          </p:cNvPr>
          <p:cNvPicPr>
            <a:picLocks noChangeAspect="1"/>
          </p:cNvPicPr>
          <p:nvPr/>
        </p:nvPicPr>
        <p:blipFill rotWithShape="1">
          <a:blip r:embed="rId3"/>
          <a:srcRect t="18472" b="7545"/>
          <a:stretch/>
        </p:blipFill>
        <p:spPr>
          <a:xfrm>
            <a:off x="614086" y="2656103"/>
            <a:ext cx="7915827" cy="4046449"/>
          </a:xfrm>
          <a:prstGeom prst="rect">
            <a:avLst/>
          </a:prstGeom>
        </p:spPr>
      </p:pic>
    </p:spTree>
    <p:extLst>
      <p:ext uri="{BB962C8B-B14F-4D97-AF65-F5344CB8AC3E}">
        <p14:creationId xmlns:p14="http://schemas.microsoft.com/office/powerpoint/2010/main" val="1640002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Also in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2450C96D-2310-7F10-30AF-37E8946CC10B}"/>
              </a:ext>
            </a:extLst>
          </p:cNvPr>
          <p:cNvPicPr>
            <a:picLocks noChangeAspect="1"/>
          </p:cNvPicPr>
          <p:nvPr/>
        </p:nvPicPr>
        <p:blipFill rotWithShape="1">
          <a:blip r:embed="rId3"/>
          <a:srcRect t="4366" b="10751"/>
          <a:stretch/>
        </p:blipFill>
        <p:spPr>
          <a:xfrm>
            <a:off x="223230" y="2636912"/>
            <a:ext cx="8697539" cy="4188688"/>
          </a:xfrm>
          <a:prstGeom prst="rect">
            <a:avLst/>
          </a:prstGeom>
        </p:spPr>
      </p:pic>
    </p:spTree>
    <p:extLst>
      <p:ext uri="{BB962C8B-B14F-4D97-AF65-F5344CB8AC3E}">
        <p14:creationId xmlns:p14="http://schemas.microsoft.com/office/powerpoint/2010/main" val="12000934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Also in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6" name="Picture 5">
            <a:extLst>
              <a:ext uri="{FF2B5EF4-FFF2-40B4-BE49-F238E27FC236}">
                <a16:creationId xmlns:a16="http://schemas.microsoft.com/office/drawing/2014/main" id="{CE0CCD7C-887F-F11D-D923-6D1216A81B85}"/>
              </a:ext>
            </a:extLst>
          </p:cNvPr>
          <p:cNvPicPr>
            <a:picLocks noChangeAspect="1"/>
          </p:cNvPicPr>
          <p:nvPr/>
        </p:nvPicPr>
        <p:blipFill rotWithShape="1">
          <a:blip r:embed="rId3"/>
          <a:srcRect b="15649"/>
          <a:stretch/>
        </p:blipFill>
        <p:spPr>
          <a:xfrm>
            <a:off x="659971" y="2636912"/>
            <a:ext cx="7824057" cy="3938151"/>
          </a:xfrm>
          <a:prstGeom prst="rect">
            <a:avLst/>
          </a:prstGeom>
        </p:spPr>
      </p:pic>
    </p:spTree>
    <p:extLst>
      <p:ext uri="{BB962C8B-B14F-4D97-AF65-F5344CB8AC3E}">
        <p14:creationId xmlns:p14="http://schemas.microsoft.com/office/powerpoint/2010/main" val="2788722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Finally, in the </a:t>
            </a:r>
            <a:r>
              <a:rPr lang="en-GB" b="1" dirty="0" err="1"/>
              <a:t>MainWindow</a:t>
            </a:r>
            <a:r>
              <a:rPr lang="en-GB" b="1" dirty="0"/>
              <a:t> </a:t>
            </a:r>
            <a:r>
              <a:rPr lang="en-GB" dirty="0"/>
              <a:t>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748509FD-95F7-5369-6D2E-CD6200563BDD}"/>
              </a:ext>
            </a:extLst>
          </p:cNvPr>
          <p:cNvPicPr>
            <a:picLocks noChangeAspect="1"/>
          </p:cNvPicPr>
          <p:nvPr/>
        </p:nvPicPr>
        <p:blipFill>
          <a:blip r:embed="rId3"/>
          <a:stretch>
            <a:fillRect/>
          </a:stretch>
        </p:blipFill>
        <p:spPr>
          <a:xfrm>
            <a:off x="261864" y="2924944"/>
            <a:ext cx="8424936" cy="3279677"/>
          </a:xfrm>
          <a:prstGeom prst="rect">
            <a:avLst/>
          </a:prstGeom>
        </p:spPr>
      </p:pic>
    </p:spTree>
    <p:extLst>
      <p:ext uri="{BB962C8B-B14F-4D97-AF65-F5344CB8AC3E}">
        <p14:creationId xmlns:p14="http://schemas.microsoft.com/office/powerpoint/2010/main" val="3918599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DEB9-454E-69FE-CD61-DEEC0185B65B}"/>
              </a:ext>
            </a:extLst>
          </p:cNvPr>
          <p:cNvSpPr>
            <a:spLocks noGrp="1"/>
          </p:cNvSpPr>
          <p:nvPr>
            <p:ph type="title"/>
          </p:nvPr>
        </p:nvSpPr>
        <p:spPr/>
        <p:txBody>
          <a:bodyPr/>
          <a:lstStyle/>
          <a:p>
            <a:r>
              <a:rPr lang="en-GB" dirty="0"/>
              <a:t>Creating the file access class</a:t>
            </a:r>
          </a:p>
        </p:txBody>
      </p:sp>
      <p:sp>
        <p:nvSpPr>
          <p:cNvPr id="3" name="Content Placeholder 2">
            <a:extLst>
              <a:ext uri="{FF2B5EF4-FFF2-40B4-BE49-F238E27FC236}">
                <a16:creationId xmlns:a16="http://schemas.microsoft.com/office/drawing/2014/main" id="{4665C32C-EA08-2A39-8072-1EBF54A28977}"/>
              </a:ext>
            </a:extLst>
          </p:cNvPr>
          <p:cNvSpPr>
            <a:spLocks noGrp="1"/>
          </p:cNvSpPr>
          <p:nvPr>
            <p:ph idx="1"/>
          </p:nvPr>
        </p:nvSpPr>
        <p:spPr/>
        <p:txBody>
          <a:bodyPr/>
          <a:lstStyle/>
          <a:p>
            <a:r>
              <a:rPr lang="en-GB" dirty="0"/>
              <a:t>We have now coded the majority of the app.</a:t>
            </a:r>
          </a:p>
          <a:p>
            <a:r>
              <a:rPr lang="en-GB" dirty="0"/>
              <a:t>The only thing that remains is to code the CSV load / save processes.</a:t>
            </a:r>
          </a:p>
          <a:p>
            <a:r>
              <a:rPr lang="en-GB" dirty="0"/>
              <a:t>To do this, we will create a new class which will implement the </a:t>
            </a:r>
            <a:r>
              <a:rPr lang="en-GB" b="1" dirty="0"/>
              <a:t>Access</a:t>
            </a:r>
            <a:r>
              <a:rPr lang="en-GB" dirty="0"/>
              <a:t> interface created earlier.</a:t>
            </a:r>
          </a:p>
          <a:p>
            <a:r>
              <a:rPr lang="en-GB" dirty="0"/>
              <a:t>We will re-use this approach for each of the remaining file and data types that we will explore in this unit, for this reason, coding this class has been left until last.</a:t>
            </a:r>
          </a:p>
        </p:txBody>
      </p:sp>
    </p:spTree>
    <p:extLst>
      <p:ext uri="{BB962C8B-B14F-4D97-AF65-F5344CB8AC3E}">
        <p14:creationId xmlns:p14="http://schemas.microsoft.com/office/powerpoint/2010/main" val="32407177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normAutofit/>
          </a:bodyPr>
          <a:lstStyle/>
          <a:p>
            <a:r>
              <a:rPr lang="en-GB" dirty="0"/>
              <a:t>Create a file access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new class to contain the add/edit results dialog window.</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CSVAccess</a:t>
            </a:r>
            <a:r>
              <a:rPr lang="en-GB" dirty="0"/>
              <a:t>.</a:t>
            </a:r>
          </a:p>
        </p:txBody>
      </p:sp>
      <p:pic>
        <p:nvPicPr>
          <p:cNvPr id="6" name="Picture 5">
            <a:extLst>
              <a:ext uri="{FF2B5EF4-FFF2-40B4-BE49-F238E27FC236}">
                <a16:creationId xmlns:a16="http://schemas.microsoft.com/office/drawing/2014/main" id="{3CC7589A-8959-8B37-7C4C-2185C8A810D6}"/>
              </a:ext>
            </a:extLst>
          </p:cNvPr>
          <p:cNvPicPr>
            <a:picLocks noChangeAspect="1"/>
          </p:cNvPicPr>
          <p:nvPr/>
        </p:nvPicPr>
        <p:blipFill rotWithShape="1">
          <a:blip r:embed="rId3"/>
          <a:srcRect b="16840"/>
          <a:stretch/>
        </p:blipFill>
        <p:spPr>
          <a:xfrm>
            <a:off x="11424" y="3429001"/>
            <a:ext cx="9144000" cy="3429000"/>
          </a:xfrm>
          <a:prstGeom prst="rect">
            <a:avLst/>
          </a:prstGeom>
        </p:spPr>
      </p:pic>
    </p:spTree>
    <p:extLst>
      <p:ext uri="{BB962C8B-B14F-4D97-AF65-F5344CB8AC3E}">
        <p14:creationId xmlns:p14="http://schemas.microsoft.com/office/powerpoint/2010/main" val="1337167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import</a:t>
            </a:r>
            <a:r>
              <a:rPr lang="en-GB" dirty="0"/>
              <a:t> statement required by this class.</a:t>
            </a:r>
          </a:p>
          <a:p>
            <a:r>
              <a:rPr lang="en-GB" dirty="0"/>
              <a:t>As this will be an IO class, the imports largely from the </a:t>
            </a:r>
            <a:r>
              <a:rPr lang="en-GB" b="1" dirty="0"/>
              <a:t>java.io</a:t>
            </a:r>
            <a:r>
              <a:rPr lang="en-GB" dirty="0"/>
              <a:t> libraries.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7DECAED2-95A9-1D02-0036-17B84AEA1E8C}"/>
              </a:ext>
            </a:extLst>
          </p:cNvPr>
          <p:cNvPicPr>
            <a:picLocks noChangeAspect="1"/>
          </p:cNvPicPr>
          <p:nvPr/>
        </p:nvPicPr>
        <p:blipFill>
          <a:blip r:embed="rId3"/>
          <a:stretch>
            <a:fillRect/>
          </a:stretch>
        </p:blipFill>
        <p:spPr>
          <a:xfrm>
            <a:off x="728126" y="3212976"/>
            <a:ext cx="7687748" cy="2381582"/>
          </a:xfrm>
          <a:prstGeom prst="rect">
            <a:avLst/>
          </a:prstGeom>
        </p:spPr>
      </p:pic>
    </p:spTree>
    <p:extLst>
      <p:ext uri="{BB962C8B-B14F-4D97-AF65-F5344CB8AC3E}">
        <p14:creationId xmlns:p14="http://schemas.microsoft.com/office/powerpoint/2010/main" val="31220676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an extends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implement the </a:t>
            </a:r>
            <a:r>
              <a:rPr lang="en-GB" b="1" dirty="0"/>
              <a:t>Access </a:t>
            </a:r>
            <a:r>
              <a:rPr lang="en-GB" dirty="0"/>
              <a:t>interface.</a:t>
            </a:r>
          </a:p>
          <a:p>
            <a:r>
              <a:rPr lang="en-GB" b="1" dirty="0"/>
              <a:t>Ignore the error, </a:t>
            </a:r>
            <a:r>
              <a:rPr lang="en-GB" dirty="0"/>
              <a:t>this is caused by the fact that we have implemented the interface, that in doing so we have promised to include a number of methods and that we have not included these yet.</a:t>
            </a:r>
          </a:p>
          <a:p>
            <a:r>
              <a:rPr lang="en-GB" dirty="0"/>
              <a:t>Add the </a:t>
            </a:r>
            <a:r>
              <a:rPr lang="en-GB" b="1" dirty="0"/>
              <a:t>highlighted</a:t>
            </a:r>
            <a:r>
              <a:rPr lang="en-GB" dirty="0"/>
              <a:t> statement. </a:t>
            </a:r>
          </a:p>
        </p:txBody>
      </p:sp>
      <p:pic>
        <p:nvPicPr>
          <p:cNvPr id="5" name="Picture 4">
            <a:extLst>
              <a:ext uri="{FF2B5EF4-FFF2-40B4-BE49-F238E27FC236}">
                <a16:creationId xmlns:a16="http://schemas.microsoft.com/office/drawing/2014/main" id="{6EA70D45-3286-4A6E-0953-79EC75CE76F5}"/>
              </a:ext>
            </a:extLst>
          </p:cNvPr>
          <p:cNvPicPr>
            <a:picLocks noChangeAspect="1"/>
          </p:cNvPicPr>
          <p:nvPr/>
        </p:nvPicPr>
        <p:blipFill>
          <a:blip r:embed="rId3"/>
          <a:stretch>
            <a:fillRect/>
          </a:stretch>
        </p:blipFill>
        <p:spPr>
          <a:xfrm>
            <a:off x="728126" y="3861048"/>
            <a:ext cx="7687748" cy="2343477"/>
          </a:xfrm>
          <a:prstGeom prst="rect">
            <a:avLst/>
          </a:prstGeom>
        </p:spPr>
      </p:pic>
    </p:spTree>
    <p:extLst>
      <p:ext uri="{BB962C8B-B14F-4D97-AF65-F5344CB8AC3E}">
        <p14:creationId xmlns:p14="http://schemas.microsoft.com/office/powerpoint/2010/main" val="365392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8D71-7031-A541-E0D0-EEB33B289438}"/>
              </a:ext>
            </a:extLst>
          </p:cNvPr>
          <p:cNvSpPr>
            <a:spLocks noGrp="1"/>
          </p:cNvSpPr>
          <p:nvPr>
            <p:ph type="title"/>
          </p:nvPr>
        </p:nvSpPr>
        <p:spPr/>
        <p:txBody>
          <a:bodyPr/>
          <a:lstStyle/>
          <a:p>
            <a:r>
              <a:rPr lang="en-GB" dirty="0"/>
              <a:t>Project design</a:t>
            </a:r>
          </a:p>
        </p:txBody>
      </p:sp>
      <p:sp>
        <p:nvSpPr>
          <p:cNvPr id="3" name="Content Placeholder 2">
            <a:extLst>
              <a:ext uri="{FF2B5EF4-FFF2-40B4-BE49-F238E27FC236}">
                <a16:creationId xmlns:a16="http://schemas.microsoft.com/office/drawing/2014/main" id="{7CF3AC35-D379-8494-1A41-5530B70D56D9}"/>
              </a:ext>
            </a:extLst>
          </p:cNvPr>
          <p:cNvSpPr>
            <a:spLocks noGrp="1"/>
          </p:cNvSpPr>
          <p:nvPr>
            <p:ph idx="1"/>
          </p:nvPr>
        </p:nvSpPr>
        <p:spPr/>
        <p:txBody>
          <a:bodyPr/>
          <a:lstStyle/>
          <a:p>
            <a:r>
              <a:rPr lang="en-GB" dirty="0"/>
              <a:t>For our </a:t>
            </a:r>
            <a:r>
              <a:rPr lang="en-GB" b="1" dirty="0"/>
              <a:t>Result Calculator project</a:t>
            </a:r>
            <a:r>
              <a:rPr lang="en-GB" dirty="0"/>
              <a:t>:</a:t>
            </a:r>
          </a:p>
          <a:p>
            <a:pPr lvl="1"/>
            <a:r>
              <a:rPr lang="en-GB" dirty="0"/>
              <a:t>We have separated the application into functional units using the MVC architecture model.</a:t>
            </a:r>
          </a:p>
          <a:p>
            <a:pPr lvl="1"/>
            <a:r>
              <a:rPr lang="en-GB" dirty="0"/>
              <a:t>We know how many classes we will need.</a:t>
            </a:r>
          </a:p>
          <a:p>
            <a:pPr lvl="1"/>
            <a:r>
              <a:rPr lang="en-GB" dirty="0"/>
              <a:t>We know which types of classes these will be.</a:t>
            </a:r>
          </a:p>
          <a:p>
            <a:endParaRPr lang="en-GB" dirty="0"/>
          </a:p>
          <a:p>
            <a:r>
              <a:rPr lang="en-GB" dirty="0"/>
              <a:t>We have already built the application logic once.</a:t>
            </a:r>
          </a:p>
          <a:p>
            <a:r>
              <a:rPr lang="en-GB" dirty="0"/>
              <a:t>Some of this will have to change as the application will now access a list of objects rather than a list of CSV strings.</a:t>
            </a:r>
          </a:p>
          <a:p>
            <a:r>
              <a:rPr lang="en-GB" dirty="0"/>
              <a:t>Much of the remaining logic will be very similar.</a:t>
            </a:r>
          </a:p>
          <a:p>
            <a:r>
              <a:rPr lang="en-GB" dirty="0"/>
              <a:t>We will reuse the design materials from the first build (screen designs, algorithms, requirements).</a:t>
            </a:r>
          </a:p>
          <a:p>
            <a:endParaRPr lang="en-GB" dirty="0"/>
          </a:p>
        </p:txBody>
      </p:sp>
    </p:spTree>
    <p:extLst>
      <p:ext uri="{BB962C8B-B14F-4D97-AF65-F5344CB8AC3E}">
        <p14:creationId xmlns:p14="http://schemas.microsoft.com/office/powerpoint/2010/main" val="30409139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attributes and a constant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attribute and constant references.</a:t>
            </a:r>
          </a:p>
          <a:p>
            <a:r>
              <a:rPr lang="en-GB" dirty="0"/>
              <a:t>Add the </a:t>
            </a:r>
            <a:r>
              <a:rPr lang="en-GB" b="1" dirty="0"/>
              <a:t>highlighted</a:t>
            </a:r>
            <a:r>
              <a:rPr lang="en-GB" dirty="0"/>
              <a:t> statements. *</a:t>
            </a:r>
          </a:p>
        </p:txBody>
      </p:sp>
      <p:pic>
        <p:nvPicPr>
          <p:cNvPr id="8" name="Picture 7">
            <a:extLst>
              <a:ext uri="{FF2B5EF4-FFF2-40B4-BE49-F238E27FC236}">
                <a16:creationId xmlns:a16="http://schemas.microsoft.com/office/drawing/2014/main" id="{CACFCA8A-1766-0BE8-079E-78FA76244A9D}"/>
              </a:ext>
            </a:extLst>
          </p:cNvPr>
          <p:cNvPicPr>
            <a:picLocks noChangeAspect="1"/>
          </p:cNvPicPr>
          <p:nvPr/>
        </p:nvPicPr>
        <p:blipFill>
          <a:blip r:embed="rId3"/>
          <a:stretch>
            <a:fillRect/>
          </a:stretch>
        </p:blipFill>
        <p:spPr>
          <a:xfrm>
            <a:off x="704310" y="2743255"/>
            <a:ext cx="7735380" cy="3905795"/>
          </a:xfrm>
          <a:prstGeom prst="rect">
            <a:avLst/>
          </a:prstGeom>
        </p:spPr>
      </p:pic>
    </p:spTree>
    <p:extLst>
      <p:ext uri="{BB962C8B-B14F-4D97-AF65-F5344CB8AC3E}">
        <p14:creationId xmlns:p14="http://schemas.microsoft.com/office/powerpoint/2010/main" val="1624358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getter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getter methods for the two attributes just added.</a:t>
            </a:r>
          </a:p>
          <a:p>
            <a:r>
              <a:rPr lang="en-GB" dirty="0"/>
              <a:t>Add the </a:t>
            </a:r>
            <a:r>
              <a:rPr lang="en-GB" b="1" dirty="0"/>
              <a:t>highlighted</a:t>
            </a:r>
            <a:r>
              <a:rPr lang="en-GB" dirty="0"/>
              <a:t> methods. *</a:t>
            </a:r>
          </a:p>
        </p:txBody>
      </p:sp>
      <p:pic>
        <p:nvPicPr>
          <p:cNvPr id="8" name="Picture 7">
            <a:extLst>
              <a:ext uri="{FF2B5EF4-FFF2-40B4-BE49-F238E27FC236}">
                <a16:creationId xmlns:a16="http://schemas.microsoft.com/office/drawing/2014/main" id="{500EDABE-9855-CAC2-848B-BBC5BCFB8482}"/>
              </a:ext>
            </a:extLst>
          </p:cNvPr>
          <p:cNvPicPr>
            <a:picLocks noChangeAspect="1"/>
          </p:cNvPicPr>
          <p:nvPr/>
        </p:nvPicPr>
        <p:blipFill>
          <a:blip r:embed="rId3"/>
          <a:stretch>
            <a:fillRect/>
          </a:stretch>
        </p:blipFill>
        <p:spPr>
          <a:xfrm>
            <a:off x="1053979" y="2647759"/>
            <a:ext cx="7036042" cy="4063921"/>
          </a:xfrm>
          <a:prstGeom prst="rect">
            <a:avLst/>
          </a:prstGeom>
        </p:spPr>
      </p:pic>
    </p:spTree>
    <p:extLst>
      <p:ext uri="{BB962C8B-B14F-4D97-AF65-F5344CB8AC3E}">
        <p14:creationId xmlns:p14="http://schemas.microsoft.com/office/powerpoint/2010/main" val="29719332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utility method to convert a </a:t>
            </a:r>
            <a:r>
              <a:rPr lang="en-GB" b="1" dirty="0"/>
              <a:t>Record </a:t>
            </a:r>
            <a:r>
              <a:rPr lang="en-GB" dirty="0"/>
              <a:t>object to CSV </a:t>
            </a:r>
            <a:r>
              <a:rPr lang="en-GB" b="1" dirty="0"/>
              <a:t>String</a:t>
            </a:r>
            <a:r>
              <a:rPr lang="en-GB" dirty="0"/>
              <a:t>.</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7434B249-8339-B817-50D7-FCCB61761EA4}"/>
              </a:ext>
            </a:extLst>
          </p:cNvPr>
          <p:cNvPicPr>
            <a:picLocks noChangeAspect="1"/>
          </p:cNvPicPr>
          <p:nvPr/>
        </p:nvPicPr>
        <p:blipFill rotWithShape="1">
          <a:blip r:embed="rId3"/>
          <a:srcRect t="37400"/>
          <a:stretch/>
        </p:blipFill>
        <p:spPr>
          <a:xfrm>
            <a:off x="976697" y="2690744"/>
            <a:ext cx="7190605" cy="4077071"/>
          </a:xfrm>
          <a:prstGeom prst="rect">
            <a:avLst/>
          </a:prstGeom>
        </p:spPr>
      </p:pic>
    </p:spTree>
    <p:extLst>
      <p:ext uri="{BB962C8B-B14F-4D97-AF65-F5344CB8AC3E}">
        <p14:creationId xmlns:p14="http://schemas.microsoft.com/office/powerpoint/2010/main" val="4736882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the framework for a save data method.</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B9989C18-AD7C-1101-30D6-641B09259901}"/>
              </a:ext>
            </a:extLst>
          </p:cNvPr>
          <p:cNvPicPr>
            <a:picLocks noChangeAspect="1"/>
          </p:cNvPicPr>
          <p:nvPr/>
        </p:nvPicPr>
        <p:blipFill rotWithShape="1">
          <a:blip r:embed="rId3"/>
          <a:srcRect t="26847"/>
          <a:stretch/>
        </p:blipFill>
        <p:spPr>
          <a:xfrm>
            <a:off x="1347194" y="2668049"/>
            <a:ext cx="6449612" cy="4034503"/>
          </a:xfrm>
          <a:prstGeom prst="rect">
            <a:avLst/>
          </a:prstGeom>
        </p:spPr>
      </p:pic>
    </p:spTree>
    <p:extLst>
      <p:ext uri="{BB962C8B-B14F-4D97-AF65-F5344CB8AC3E}">
        <p14:creationId xmlns:p14="http://schemas.microsoft.com/office/powerpoint/2010/main" val="19307964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save process.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DF94C40F-1AEA-906A-8047-2CD85982F218}"/>
              </a:ext>
            </a:extLst>
          </p:cNvPr>
          <p:cNvPicPr>
            <a:picLocks noChangeAspect="1"/>
          </p:cNvPicPr>
          <p:nvPr/>
        </p:nvPicPr>
        <p:blipFill rotWithShape="1">
          <a:blip r:embed="rId3"/>
          <a:srcRect b="23279"/>
          <a:stretch/>
        </p:blipFill>
        <p:spPr>
          <a:xfrm>
            <a:off x="1490648" y="2660178"/>
            <a:ext cx="6162704" cy="4042124"/>
          </a:xfrm>
          <a:prstGeom prst="rect">
            <a:avLst/>
          </a:prstGeom>
        </p:spPr>
      </p:pic>
    </p:spTree>
    <p:extLst>
      <p:ext uri="{BB962C8B-B14F-4D97-AF65-F5344CB8AC3E}">
        <p14:creationId xmlns:p14="http://schemas.microsoft.com/office/powerpoint/2010/main" val="35026045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we add a method to load data from file.</a:t>
            </a:r>
          </a:p>
          <a:p>
            <a:r>
              <a:rPr lang="en-GB" dirty="0"/>
              <a:t>Add the </a:t>
            </a:r>
            <a:r>
              <a:rPr lang="en-GB" b="1" dirty="0"/>
              <a:t>highlighted</a:t>
            </a:r>
            <a:r>
              <a:rPr lang="en-GB" dirty="0"/>
              <a:t> method. *</a:t>
            </a:r>
          </a:p>
        </p:txBody>
      </p:sp>
      <p:pic>
        <p:nvPicPr>
          <p:cNvPr id="6" name="Picture 5">
            <a:extLst>
              <a:ext uri="{FF2B5EF4-FFF2-40B4-BE49-F238E27FC236}">
                <a16:creationId xmlns:a16="http://schemas.microsoft.com/office/drawing/2014/main" id="{08EF6574-CABB-D03A-1AF4-16C9FE3A67B8}"/>
              </a:ext>
            </a:extLst>
          </p:cNvPr>
          <p:cNvPicPr>
            <a:picLocks noChangeAspect="1"/>
          </p:cNvPicPr>
          <p:nvPr/>
        </p:nvPicPr>
        <p:blipFill rotWithShape="1">
          <a:blip r:embed="rId3"/>
          <a:srcRect t="21848"/>
          <a:stretch/>
        </p:blipFill>
        <p:spPr>
          <a:xfrm>
            <a:off x="1952060" y="2696277"/>
            <a:ext cx="5239879" cy="3993632"/>
          </a:xfrm>
          <a:prstGeom prst="rect">
            <a:avLst/>
          </a:prstGeom>
        </p:spPr>
      </p:pic>
    </p:spTree>
    <p:extLst>
      <p:ext uri="{BB962C8B-B14F-4D97-AF65-F5344CB8AC3E}">
        <p14:creationId xmlns:p14="http://schemas.microsoft.com/office/powerpoint/2010/main" val="36090353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Begin coding the data load process statements.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58A3649B-BC3C-1B69-7754-66C8FC9F66E5}"/>
              </a:ext>
            </a:extLst>
          </p:cNvPr>
          <p:cNvPicPr>
            <a:picLocks noChangeAspect="1"/>
          </p:cNvPicPr>
          <p:nvPr/>
        </p:nvPicPr>
        <p:blipFill rotWithShape="1">
          <a:blip r:embed="rId3"/>
          <a:srcRect b="23963"/>
          <a:stretch/>
        </p:blipFill>
        <p:spPr>
          <a:xfrm>
            <a:off x="844411" y="2671344"/>
            <a:ext cx="7455178" cy="4063705"/>
          </a:xfrm>
          <a:prstGeom prst="rect">
            <a:avLst/>
          </a:prstGeom>
        </p:spPr>
      </p:pic>
    </p:spTree>
    <p:extLst>
      <p:ext uri="{BB962C8B-B14F-4D97-AF65-F5344CB8AC3E}">
        <p14:creationId xmlns:p14="http://schemas.microsoft.com/office/powerpoint/2010/main" val="24423746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Complete the load method by adding the contents of the </a:t>
            </a:r>
            <a:r>
              <a:rPr lang="en-GB" b="1" dirty="0"/>
              <a:t>while</a:t>
            </a:r>
            <a:r>
              <a:rPr lang="en-GB" dirty="0"/>
              <a:t> loop.</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E2FE6115-3092-504D-106D-4B992CE27170}"/>
              </a:ext>
            </a:extLst>
          </p:cNvPr>
          <p:cNvPicPr>
            <a:picLocks noChangeAspect="1"/>
          </p:cNvPicPr>
          <p:nvPr/>
        </p:nvPicPr>
        <p:blipFill rotWithShape="1">
          <a:blip r:embed="rId3"/>
          <a:srcRect t="22989" b="12628"/>
          <a:stretch/>
        </p:blipFill>
        <p:spPr>
          <a:xfrm>
            <a:off x="1038084" y="2708920"/>
            <a:ext cx="7067831" cy="3928883"/>
          </a:xfrm>
          <a:prstGeom prst="rect">
            <a:avLst/>
          </a:prstGeom>
        </p:spPr>
      </p:pic>
    </p:spTree>
    <p:extLst>
      <p:ext uri="{BB962C8B-B14F-4D97-AF65-F5344CB8AC3E}">
        <p14:creationId xmlns:p14="http://schemas.microsoft.com/office/powerpoint/2010/main" val="7261847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5C5A-FCB6-1918-14D7-D1F9EBDE75EE}"/>
              </a:ext>
            </a:extLst>
          </p:cNvPr>
          <p:cNvSpPr>
            <a:spLocks noGrp="1"/>
          </p:cNvSpPr>
          <p:nvPr>
            <p:ph type="title"/>
          </p:nvPr>
        </p:nvSpPr>
        <p:spPr/>
        <p:txBody>
          <a:bodyPr/>
          <a:lstStyle/>
          <a:p>
            <a:r>
              <a:rPr lang="en-GB" dirty="0"/>
              <a:t>Set the file access class</a:t>
            </a:r>
          </a:p>
        </p:txBody>
      </p:sp>
      <p:sp>
        <p:nvSpPr>
          <p:cNvPr id="3" name="Content Placeholder 2">
            <a:extLst>
              <a:ext uri="{FF2B5EF4-FFF2-40B4-BE49-F238E27FC236}">
                <a16:creationId xmlns:a16="http://schemas.microsoft.com/office/drawing/2014/main" id="{A69F6095-B90F-A13C-9965-C497EC82AEB2}"/>
              </a:ext>
            </a:extLst>
          </p:cNvPr>
          <p:cNvSpPr>
            <a:spLocks noGrp="1"/>
          </p:cNvSpPr>
          <p:nvPr>
            <p:ph idx="1"/>
          </p:nvPr>
        </p:nvSpPr>
        <p:spPr/>
        <p:txBody>
          <a:bodyPr/>
          <a:lstStyle/>
          <a:p>
            <a:r>
              <a:rPr lang="en-GB" dirty="0"/>
              <a:t>Return to the </a:t>
            </a:r>
            <a:r>
              <a:rPr lang="en-GB" b="1" dirty="0"/>
              <a:t>Controller </a:t>
            </a:r>
            <a:r>
              <a:rPr lang="en-GB" dirty="0"/>
              <a:t>class and implement the </a:t>
            </a:r>
            <a:r>
              <a:rPr lang="en-GB" b="1" dirty="0" err="1"/>
              <a:t>CSVAccess</a:t>
            </a:r>
            <a:r>
              <a:rPr lang="en-GB" b="1" dirty="0"/>
              <a:t> </a:t>
            </a:r>
            <a:r>
              <a:rPr lang="en-GB" dirty="0"/>
              <a:t>file handler class, in the process removing the last </a:t>
            </a:r>
            <a:r>
              <a:rPr lang="en-GB" b="1" dirty="0"/>
              <a:t>TODO</a:t>
            </a:r>
            <a:r>
              <a:rPr lang="en-GB" dirty="0"/>
              <a:t> comment.</a:t>
            </a:r>
          </a:p>
          <a:p>
            <a:r>
              <a:rPr lang="en-GB" dirty="0"/>
              <a:t>Amend the </a:t>
            </a:r>
            <a:r>
              <a:rPr lang="en-GB" b="1" dirty="0"/>
              <a:t>highlighted </a:t>
            </a:r>
            <a:r>
              <a:rPr lang="en-GB" dirty="0"/>
              <a:t>statements. *</a:t>
            </a:r>
          </a:p>
          <a:p>
            <a:endParaRPr lang="en-GB" dirty="0"/>
          </a:p>
          <a:p>
            <a:endParaRPr lang="en-GB" dirty="0"/>
          </a:p>
        </p:txBody>
      </p:sp>
      <p:pic>
        <p:nvPicPr>
          <p:cNvPr id="5" name="Picture 4">
            <a:extLst>
              <a:ext uri="{FF2B5EF4-FFF2-40B4-BE49-F238E27FC236}">
                <a16:creationId xmlns:a16="http://schemas.microsoft.com/office/drawing/2014/main" id="{73381397-F299-08F4-CDA0-1CAE4DE4E6ED}"/>
              </a:ext>
            </a:extLst>
          </p:cNvPr>
          <p:cNvPicPr>
            <a:picLocks noChangeAspect="1"/>
          </p:cNvPicPr>
          <p:nvPr/>
        </p:nvPicPr>
        <p:blipFill rotWithShape="1">
          <a:blip r:embed="rId3"/>
          <a:srcRect b="24855"/>
          <a:stretch/>
        </p:blipFill>
        <p:spPr>
          <a:xfrm>
            <a:off x="399436" y="3030904"/>
            <a:ext cx="8345128" cy="3671648"/>
          </a:xfrm>
          <a:prstGeom prst="rect">
            <a:avLst/>
          </a:prstGeom>
        </p:spPr>
      </p:pic>
    </p:spTree>
    <p:extLst>
      <p:ext uri="{BB962C8B-B14F-4D97-AF65-F5344CB8AC3E}">
        <p14:creationId xmlns:p14="http://schemas.microsoft.com/office/powerpoint/2010/main" val="4188701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Test the application</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79258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Result calculator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a:t>
            </a:r>
          </a:p>
          <a:p>
            <a:r>
              <a:rPr lang="en-GB" dirty="0"/>
              <a:t>You should be able to fully use the application.</a:t>
            </a:r>
          </a:p>
        </p:txBody>
      </p:sp>
      <p:pic>
        <p:nvPicPr>
          <p:cNvPr id="10" name="Picture 9">
            <a:extLst>
              <a:ext uri="{FF2B5EF4-FFF2-40B4-BE49-F238E27FC236}">
                <a16:creationId xmlns:a16="http://schemas.microsoft.com/office/drawing/2014/main" id="{1AF800EA-8DD9-DC56-787F-292866524EC5}"/>
              </a:ext>
            </a:extLst>
          </p:cNvPr>
          <p:cNvPicPr>
            <a:picLocks noChangeAspect="1"/>
          </p:cNvPicPr>
          <p:nvPr/>
        </p:nvPicPr>
        <p:blipFill rotWithShape="1">
          <a:blip r:embed="rId3"/>
          <a:srcRect b="27858"/>
          <a:stretch/>
        </p:blipFill>
        <p:spPr>
          <a:xfrm>
            <a:off x="-3448" y="3429001"/>
            <a:ext cx="9144000" cy="3429000"/>
          </a:xfrm>
          <a:prstGeom prst="rect">
            <a:avLst/>
          </a:prstGeom>
        </p:spPr>
      </p:pic>
    </p:spTree>
    <p:extLst>
      <p:ext uri="{BB962C8B-B14F-4D97-AF65-F5344CB8AC3E}">
        <p14:creationId xmlns:p14="http://schemas.microsoft.com/office/powerpoint/2010/main" val="40262951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Stop the application and check the data file which can now be found in the Explorer panel.</a:t>
            </a:r>
          </a:p>
          <a:p>
            <a:r>
              <a:rPr lang="en-GB" dirty="0"/>
              <a:t>Start the application again to load in the data saved in the previous run.</a:t>
            </a:r>
          </a:p>
        </p:txBody>
      </p:sp>
      <p:pic>
        <p:nvPicPr>
          <p:cNvPr id="5" name="Picture 4">
            <a:extLst>
              <a:ext uri="{FF2B5EF4-FFF2-40B4-BE49-F238E27FC236}">
                <a16:creationId xmlns:a16="http://schemas.microsoft.com/office/drawing/2014/main" id="{A61F1C02-11A1-39AC-D8E7-1F7FF6A5DC60}"/>
              </a:ext>
            </a:extLst>
          </p:cNvPr>
          <p:cNvPicPr>
            <a:picLocks noChangeAspect="1"/>
          </p:cNvPicPr>
          <p:nvPr/>
        </p:nvPicPr>
        <p:blipFill rotWithShape="1">
          <a:blip r:embed="rId3"/>
          <a:srcRect b="23614"/>
          <a:stretch/>
        </p:blipFill>
        <p:spPr>
          <a:xfrm>
            <a:off x="1705" y="3068960"/>
            <a:ext cx="9144000" cy="3789040"/>
          </a:xfrm>
          <a:prstGeom prst="rect">
            <a:avLst/>
          </a:prstGeom>
        </p:spPr>
      </p:pic>
    </p:spTree>
    <p:extLst>
      <p:ext uri="{BB962C8B-B14F-4D97-AF65-F5344CB8AC3E}">
        <p14:creationId xmlns:p14="http://schemas.microsoft.com/office/powerpoint/2010/main" val="37357822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project has covered…</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Applying an MVC architecture to an existing project.</a:t>
            </a:r>
          </a:p>
          <a:p>
            <a:r>
              <a:rPr lang="en-GB" dirty="0"/>
              <a:t>Using an interface to reduce dependencies between MVC layers.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5B76-BEC4-6C82-6F8D-4305D7A0277B}"/>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22798698-96D9-9721-7180-96E2FD1F88FA}"/>
              </a:ext>
            </a:extLst>
          </p:cNvPr>
          <p:cNvSpPr>
            <a:spLocks noGrp="1"/>
          </p:cNvSpPr>
          <p:nvPr>
            <p:ph idx="1"/>
          </p:nvPr>
        </p:nvSpPr>
        <p:spPr>
          <a:xfrm>
            <a:off x="457200" y="1775191"/>
            <a:ext cx="8229600" cy="4822161"/>
          </a:xfrm>
        </p:spPr>
        <p:txBody>
          <a:bodyPr>
            <a:normAutofit lnSpcReduction="10000"/>
          </a:bodyPr>
          <a:lstStyle/>
          <a:p>
            <a:r>
              <a:rPr lang="en-GB" dirty="0"/>
              <a:t>Comma-separated values (CSV) files.</a:t>
            </a:r>
          </a:p>
          <a:p>
            <a:pPr lvl="1"/>
            <a:r>
              <a:rPr lang="en-GB" dirty="0"/>
              <a:t>This is a nice simple schema for storing related information.</a:t>
            </a:r>
          </a:p>
          <a:p>
            <a:pPr lvl="1"/>
            <a:r>
              <a:rPr lang="en-GB" dirty="0"/>
              <a:t>The data file can be edited manually.</a:t>
            </a:r>
          </a:p>
          <a:p>
            <a:pPr lvl="1"/>
            <a:r>
              <a:rPr lang="en-GB" dirty="0"/>
              <a:t>Excel understands the CSV format and will format rows and columns automatically using lines and commas.</a:t>
            </a:r>
          </a:p>
          <a:p>
            <a:r>
              <a:rPr lang="en-GB" dirty="0"/>
              <a:t>It does have some drawbacks.</a:t>
            </a:r>
          </a:p>
          <a:p>
            <a:pPr lvl="1"/>
            <a:r>
              <a:rPr lang="en-GB" dirty="0"/>
              <a:t>The format is dependant upon one record for each line.</a:t>
            </a:r>
          </a:p>
          <a:p>
            <a:pPr lvl="1"/>
            <a:r>
              <a:rPr lang="en-GB" dirty="0"/>
              <a:t>The format is dependant on comma characters and new line characters so commas and new lines cannot appear as aspects of the data.</a:t>
            </a:r>
          </a:p>
          <a:p>
            <a:pPr lvl="1"/>
            <a:r>
              <a:rPr lang="en-GB" dirty="0"/>
              <a:t>Some times human readable data formats are desirable.  A handful of CSV records are quite readable in data form, several hundred records are not.</a:t>
            </a:r>
          </a:p>
          <a:p>
            <a:pPr lvl="1"/>
            <a:r>
              <a:rPr lang="en-GB" dirty="0"/>
              <a:t>All numbers need to be parsed from </a:t>
            </a:r>
            <a:r>
              <a:rPr lang="en-GB" b="1" dirty="0"/>
              <a:t>String</a:t>
            </a:r>
            <a:r>
              <a:rPr lang="en-GB" dirty="0"/>
              <a:t> to </a:t>
            </a:r>
            <a:r>
              <a:rPr lang="en-GB" b="1" dirty="0"/>
              <a:t>int</a:t>
            </a:r>
            <a:r>
              <a:rPr lang="en-GB" dirty="0"/>
              <a:t> or </a:t>
            </a:r>
            <a:r>
              <a:rPr lang="en-GB" b="1" dirty="0"/>
              <a:t>float</a:t>
            </a:r>
            <a:r>
              <a:rPr lang="en-GB" dirty="0"/>
              <a:t> before the application can perform mathematical operations with them.</a:t>
            </a:r>
          </a:p>
          <a:p>
            <a:pPr lvl="1"/>
            <a:r>
              <a:rPr lang="en-GB" dirty="0"/>
              <a:t>Character encoding formats can alter the readability of these files (invalid characters can break a load).</a:t>
            </a:r>
          </a:p>
        </p:txBody>
      </p:sp>
    </p:spTree>
    <p:extLst>
      <p:ext uri="{BB962C8B-B14F-4D97-AF65-F5344CB8AC3E}">
        <p14:creationId xmlns:p14="http://schemas.microsoft.com/office/powerpoint/2010/main" val="30414247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MVC architecture</a:t>
            </a:r>
          </a:p>
          <a:p>
            <a:pPr lvl="1"/>
            <a:r>
              <a:rPr lang="en-GB" dirty="0"/>
              <a:t>Interfaces</a:t>
            </a:r>
          </a:p>
          <a:p>
            <a:pPr lvl="1"/>
            <a:r>
              <a:rPr lang="en-GB" dirty="0"/>
              <a:t>Data classes</a:t>
            </a:r>
          </a:p>
          <a:p>
            <a:pPr lvl="1"/>
            <a:r>
              <a:rPr lang="en-GB" dirty="0"/>
              <a:t>Static vs instantiated classes</a:t>
            </a:r>
          </a:p>
          <a:p>
            <a:r>
              <a:rPr lang="en-GB" dirty="0"/>
              <a:t>Session Rationale</a:t>
            </a:r>
          </a:p>
          <a:p>
            <a:pPr lvl="1"/>
            <a:r>
              <a:rPr lang="en-GB" dirty="0" err="1"/>
              <a:t>MVCing</a:t>
            </a:r>
            <a:r>
              <a:rPr lang="en-GB" dirty="0"/>
              <a:t> the Result Calculator project</a:t>
            </a:r>
          </a:p>
          <a:p>
            <a:pPr lvl="0">
              <a:spcBef>
                <a:spcPts val="400"/>
              </a:spcBef>
            </a:pPr>
            <a:r>
              <a:rPr lang="en-GB" dirty="0"/>
              <a:t>Result Calculator project</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a:p>
            <a:pPr marL="118872" lvl="0" indent="0">
              <a:spcBef>
                <a:spcPts val="400"/>
              </a:spcBef>
              <a:buNone/>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sz="2000" dirty="0"/>
              <a:t>Building an XML </a:t>
            </a:r>
            <a:r>
              <a:rPr lang="en-GB" sz="2000"/>
              <a:t>file load and save class.</a:t>
            </a:r>
            <a:endParaRPr lang="en-GB" sz="2000" dirty="0"/>
          </a:p>
          <a:p>
            <a:endParaRPr lang="en-GB"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design</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pPr>
              <a:spcAft>
                <a:spcPts val="1800"/>
              </a:spcAft>
            </a:pPr>
            <a:r>
              <a:rPr lang="en-GB" dirty="0"/>
              <a:t>With a clear design to work from we can proceed with the build…</a:t>
            </a:r>
          </a:p>
          <a:p>
            <a:r>
              <a:rPr lang="en-GB" b="1" dirty="0"/>
              <a:t>Project start up:</a:t>
            </a:r>
          </a:p>
          <a:p>
            <a:pPr marL="800100" lvl="1" indent="-342900">
              <a:buFont typeface="+mj-lt"/>
              <a:buAutoNum type="arabicPeriod"/>
            </a:pPr>
            <a:r>
              <a:rPr lang="en-GB" dirty="0"/>
              <a:t>Open VS code</a:t>
            </a:r>
          </a:p>
          <a:p>
            <a:pPr marL="800100" lvl="1" indent="-342900">
              <a:buFont typeface="+mj-lt"/>
              <a:buAutoNum type="arabicPeriod"/>
            </a:pPr>
            <a:r>
              <a:rPr lang="en-GB" dirty="0"/>
              <a:t>Use </a:t>
            </a:r>
            <a:r>
              <a:rPr lang="en-GB" b="1" dirty="0"/>
              <a:t>CTRL+SHIFT+P</a:t>
            </a:r>
            <a:r>
              <a:rPr lang="en-GB" dirty="0"/>
              <a:t> or </a:t>
            </a:r>
            <a:r>
              <a:rPr lang="en-GB" b="1" dirty="0"/>
              <a:t>View &gt; Command Palette…</a:t>
            </a:r>
          </a:p>
          <a:p>
            <a:pPr marL="800100" lvl="1" indent="-342900">
              <a:buFont typeface="+mj-lt"/>
              <a:buAutoNum type="arabicPeriod"/>
            </a:pPr>
            <a:r>
              <a:rPr lang="en-GB" dirty="0"/>
              <a:t>Select </a:t>
            </a:r>
            <a:r>
              <a:rPr lang="en-GB" b="1" dirty="0"/>
              <a:t>Java: Create Java Project… </a:t>
            </a:r>
            <a:r>
              <a:rPr lang="en-GB" dirty="0"/>
              <a:t>(select </a:t>
            </a:r>
            <a:r>
              <a:rPr lang="en-GB" b="1" dirty="0"/>
              <a:t>No Build Tools </a:t>
            </a:r>
            <a:r>
              <a:rPr lang="en-GB" dirty="0"/>
              <a:t>if prompted).</a:t>
            </a:r>
          </a:p>
          <a:p>
            <a:pPr marL="800100" lvl="1" indent="-342900">
              <a:buFont typeface="+mj-lt"/>
              <a:buAutoNum type="arabicPeriod"/>
            </a:pPr>
            <a:r>
              <a:rPr lang="en-GB" dirty="0"/>
              <a:t>Select a suitable development folder</a:t>
            </a:r>
          </a:p>
          <a:p>
            <a:pPr marL="800100" lvl="1" indent="-342900">
              <a:buFont typeface="+mj-lt"/>
              <a:buAutoNum type="arabicPeriod"/>
            </a:pPr>
            <a:r>
              <a:rPr lang="en-GB" dirty="0"/>
              <a:t>Add the project name </a:t>
            </a:r>
            <a:r>
              <a:rPr lang="en-GB" b="1" dirty="0" err="1"/>
              <a:t>ResultCalculator</a:t>
            </a:r>
            <a:r>
              <a:rPr lang="en-GB" b="1" dirty="0"/>
              <a:t>-MVC</a:t>
            </a:r>
            <a:r>
              <a:rPr lang="en-GB" dirty="0"/>
              <a:t>.</a:t>
            </a:r>
            <a:endParaRPr lang="en-GB" b="1" dirty="0"/>
          </a:p>
          <a:p>
            <a:pPr marL="800100" lvl="1" indent="-342900">
              <a:buFont typeface="+mj-lt"/>
              <a:buAutoNum type="arabicPeriod"/>
            </a:pPr>
            <a:endParaRPr lang="en-GB" dirty="0"/>
          </a:p>
        </p:txBody>
      </p:sp>
      <p:pic>
        <p:nvPicPr>
          <p:cNvPr id="6" name="Picture 5">
            <a:extLst>
              <a:ext uri="{FF2B5EF4-FFF2-40B4-BE49-F238E27FC236}">
                <a16:creationId xmlns:a16="http://schemas.microsoft.com/office/drawing/2014/main" id="{4C376CF7-DE5E-FFBB-5442-1DDD0A43D7EA}"/>
              </a:ext>
            </a:extLst>
          </p:cNvPr>
          <p:cNvPicPr>
            <a:picLocks noChangeAspect="1"/>
          </p:cNvPicPr>
          <p:nvPr/>
        </p:nvPicPr>
        <p:blipFill rotWithShape="1">
          <a:blip r:embed="rId3"/>
          <a:srcRect b="40822"/>
          <a:stretch/>
        </p:blipFill>
        <p:spPr>
          <a:xfrm>
            <a:off x="0" y="4737624"/>
            <a:ext cx="9144000" cy="2120376"/>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an interface</a:t>
            </a:r>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new class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a:t>Access</a:t>
            </a:r>
            <a:r>
              <a:rPr lang="en-GB" dirty="0"/>
              <a:t>.</a:t>
            </a:r>
          </a:p>
          <a:p>
            <a:r>
              <a:rPr lang="en-GB" dirty="0"/>
              <a:t>Change the declaration from </a:t>
            </a:r>
            <a:r>
              <a:rPr lang="en-GB" b="1" dirty="0"/>
              <a:t>class </a:t>
            </a:r>
            <a:r>
              <a:rPr lang="en-GB" dirty="0"/>
              <a:t>to </a:t>
            </a:r>
            <a:r>
              <a:rPr lang="en-GB" b="1" dirty="0"/>
              <a:t>interface</a:t>
            </a:r>
            <a:r>
              <a:rPr lang="en-GB" dirty="0"/>
              <a:t> as </a:t>
            </a:r>
            <a:r>
              <a:rPr lang="en-GB" b="1" dirty="0"/>
              <a:t>highlighted</a:t>
            </a:r>
            <a:r>
              <a:rPr lang="en-GB" dirty="0"/>
              <a:t>.</a:t>
            </a:r>
          </a:p>
        </p:txBody>
      </p:sp>
      <p:pic>
        <p:nvPicPr>
          <p:cNvPr id="5" name="Picture 4">
            <a:extLst>
              <a:ext uri="{FF2B5EF4-FFF2-40B4-BE49-F238E27FC236}">
                <a16:creationId xmlns:a16="http://schemas.microsoft.com/office/drawing/2014/main" id="{C837F202-DD08-3442-6E45-3198D0D3FBA0}"/>
              </a:ext>
            </a:extLst>
          </p:cNvPr>
          <p:cNvPicPr>
            <a:picLocks noChangeAspect="1"/>
          </p:cNvPicPr>
          <p:nvPr/>
        </p:nvPicPr>
        <p:blipFill rotWithShape="1">
          <a:blip r:embed="rId3"/>
          <a:srcRect b="15986"/>
          <a:stretch/>
        </p:blipFill>
        <p:spPr>
          <a:xfrm>
            <a:off x="-21045" y="3501009"/>
            <a:ext cx="9144000" cy="3356992"/>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13DB-78CB-3A04-2722-095D447B14B8}"/>
              </a:ext>
            </a:extLst>
          </p:cNvPr>
          <p:cNvSpPr>
            <a:spLocks noGrp="1"/>
          </p:cNvSpPr>
          <p:nvPr>
            <p:ph type="title"/>
          </p:nvPr>
        </p:nvSpPr>
        <p:spPr/>
        <p:txBody>
          <a:bodyPr/>
          <a:lstStyle/>
          <a:p>
            <a:r>
              <a:rPr lang="en-GB" dirty="0"/>
              <a:t>Code the interface</a:t>
            </a:r>
          </a:p>
        </p:txBody>
      </p:sp>
      <p:sp>
        <p:nvSpPr>
          <p:cNvPr id="3" name="Content Placeholder 2">
            <a:extLst>
              <a:ext uri="{FF2B5EF4-FFF2-40B4-BE49-F238E27FC236}">
                <a16:creationId xmlns:a16="http://schemas.microsoft.com/office/drawing/2014/main" id="{EF8DDBE1-9084-8B84-7A14-CDCCA3FC9824}"/>
              </a:ext>
            </a:extLst>
          </p:cNvPr>
          <p:cNvSpPr>
            <a:spLocks noGrp="1"/>
          </p:cNvSpPr>
          <p:nvPr>
            <p:ph idx="1"/>
          </p:nvPr>
        </p:nvSpPr>
        <p:spPr/>
        <p:txBody>
          <a:bodyPr/>
          <a:lstStyle/>
          <a:p>
            <a:r>
              <a:rPr lang="en-GB" dirty="0"/>
              <a:t>The interface will need to declare a few methods which any class implementing this interface will then be bound to include.</a:t>
            </a:r>
          </a:p>
          <a:p>
            <a:r>
              <a:rPr lang="en-GB" dirty="0"/>
              <a:t>Necessarily interfaces are quite brief and this is all the code needed.</a:t>
            </a:r>
          </a:p>
          <a:p>
            <a:r>
              <a:rPr lang="en-GB" dirty="0"/>
              <a:t>Add the </a:t>
            </a:r>
            <a:r>
              <a:rPr lang="en-GB" b="1" dirty="0"/>
              <a:t>highlighted</a:t>
            </a:r>
            <a:r>
              <a:rPr lang="en-GB" dirty="0"/>
              <a:t> code including the </a:t>
            </a:r>
            <a:r>
              <a:rPr lang="en-GB" b="1" dirty="0"/>
              <a:t>import</a:t>
            </a:r>
            <a:r>
              <a:rPr lang="en-GB" dirty="0"/>
              <a:t> statement. *</a:t>
            </a:r>
          </a:p>
        </p:txBody>
      </p:sp>
      <p:pic>
        <p:nvPicPr>
          <p:cNvPr id="5" name="Picture 4" descr="Text&#10;&#10;Description automatically generated">
            <a:extLst>
              <a:ext uri="{FF2B5EF4-FFF2-40B4-BE49-F238E27FC236}">
                <a16:creationId xmlns:a16="http://schemas.microsoft.com/office/drawing/2014/main" id="{F7BF46E0-045E-D591-F2A9-F61055DB2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45024"/>
            <a:ext cx="8064896" cy="2608222"/>
          </a:xfrm>
          <a:prstGeom prst="rect">
            <a:avLst/>
          </a:prstGeom>
        </p:spPr>
      </p:pic>
    </p:spTree>
    <p:extLst>
      <p:ext uri="{BB962C8B-B14F-4D97-AF65-F5344CB8AC3E}">
        <p14:creationId xmlns:p14="http://schemas.microsoft.com/office/powerpoint/2010/main" val="412659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Create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we will add the data class which will be instantiated, each instance holding a single student record.</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a:t>Record</a:t>
            </a:r>
            <a:r>
              <a:rPr lang="en-GB" dirty="0"/>
              <a:t>.</a:t>
            </a:r>
          </a:p>
        </p:txBody>
      </p:sp>
      <p:pic>
        <p:nvPicPr>
          <p:cNvPr id="5" name="Picture 4">
            <a:extLst>
              <a:ext uri="{FF2B5EF4-FFF2-40B4-BE49-F238E27FC236}">
                <a16:creationId xmlns:a16="http://schemas.microsoft.com/office/drawing/2014/main" id="{4AC9AE52-936D-E8C8-8D3C-04EAA2EBDAD7}"/>
              </a:ext>
            </a:extLst>
          </p:cNvPr>
          <p:cNvPicPr>
            <a:picLocks noChangeAspect="1"/>
          </p:cNvPicPr>
          <p:nvPr/>
        </p:nvPicPr>
        <p:blipFill rotWithShape="1">
          <a:blip r:embed="rId3"/>
          <a:srcRect b="4219"/>
          <a:stretch/>
        </p:blipFill>
        <p:spPr>
          <a:xfrm>
            <a:off x="0" y="3861048"/>
            <a:ext cx="9144000" cy="2996952"/>
          </a:xfrm>
          <a:prstGeom prst="rect">
            <a:avLst/>
          </a:prstGeom>
        </p:spPr>
      </p:pic>
    </p:spTree>
    <p:extLst>
      <p:ext uri="{BB962C8B-B14F-4D97-AF65-F5344CB8AC3E}">
        <p14:creationId xmlns:p14="http://schemas.microsoft.com/office/powerpoint/2010/main" val="149826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Begin coding the data class with the attributes needed to store each student record.</a:t>
            </a:r>
          </a:p>
          <a:p>
            <a:r>
              <a:rPr lang="en-GB" dirty="0"/>
              <a:t>We need </a:t>
            </a:r>
            <a:r>
              <a:rPr lang="en-GB" b="1" dirty="0"/>
              <a:t>Strings</a:t>
            </a:r>
            <a:r>
              <a:rPr lang="en-GB" dirty="0"/>
              <a:t> to store the student’s name and id.</a:t>
            </a:r>
          </a:p>
          <a:p>
            <a:r>
              <a:rPr lang="en-GB" dirty="0"/>
              <a:t>Each assignment result will be stored in it’s own </a:t>
            </a:r>
            <a:r>
              <a:rPr lang="en-GB" b="1" dirty="0"/>
              <a:t>int</a:t>
            </a:r>
            <a:r>
              <a:rPr lang="en-GB" dirty="0"/>
              <a:t>.</a:t>
            </a:r>
          </a:p>
          <a:p>
            <a:r>
              <a:rPr lang="en-GB" dirty="0"/>
              <a:t>The application can do any further maths required for us.</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9B7024D4-07CC-1310-56C1-492854BB1BD9}"/>
              </a:ext>
            </a:extLst>
          </p:cNvPr>
          <p:cNvPicPr>
            <a:picLocks noChangeAspect="1"/>
          </p:cNvPicPr>
          <p:nvPr/>
        </p:nvPicPr>
        <p:blipFill rotWithShape="1">
          <a:blip r:embed="rId3"/>
          <a:srcRect l="4500" t="10664"/>
          <a:stretch/>
        </p:blipFill>
        <p:spPr>
          <a:xfrm>
            <a:off x="2229361" y="4221088"/>
            <a:ext cx="4685278" cy="2348880"/>
          </a:xfrm>
          <a:prstGeom prst="rect">
            <a:avLst/>
          </a:prstGeom>
        </p:spPr>
      </p:pic>
    </p:spTree>
    <p:extLst>
      <p:ext uri="{BB962C8B-B14F-4D97-AF65-F5344CB8AC3E}">
        <p14:creationId xmlns:p14="http://schemas.microsoft.com/office/powerpoint/2010/main" val="357652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add a constructor method which will provide some default values for the attributes.</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7418A34D-AB2F-4B6C-B94A-72264B330708}"/>
              </a:ext>
            </a:extLst>
          </p:cNvPr>
          <p:cNvPicPr>
            <a:picLocks noChangeAspect="1"/>
          </p:cNvPicPr>
          <p:nvPr/>
        </p:nvPicPr>
        <p:blipFill rotWithShape="1">
          <a:blip r:embed="rId3"/>
          <a:srcRect t="18309"/>
          <a:stretch/>
        </p:blipFill>
        <p:spPr>
          <a:xfrm>
            <a:off x="1823654" y="3074151"/>
            <a:ext cx="5496692" cy="3595369"/>
          </a:xfrm>
          <a:prstGeom prst="rect">
            <a:avLst/>
          </a:prstGeom>
        </p:spPr>
      </p:pic>
    </p:spTree>
    <p:extLst>
      <p:ext uri="{BB962C8B-B14F-4D97-AF65-F5344CB8AC3E}">
        <p14:creationId xmlns:p14="http://schemas.microsoft.com/office/powerpoint/2010/main" val="57946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getter</a:t>
            </a:r>
            <a:r>
              <a:rPr lang="en-GB" dirty="0"/>
              <a:t> and </a:t>
            </a:r>
            <a:r>
              <a:rPr lang="en-GB" b="1" dirty="0"/>
              <a:t>setter</a:t>
            </a:r>
            <a:r>
              <a:rPr lang="en-GB" dirty="0"/>
              <a:t> methods for the </a:t>
            </a:r>
            <a:r>
              <a:rPr lang="en-GB" b="1" dirty="0" err="1"/>
              <a:t>m_name</a:t>
            </a:r>
            <a:r>
              <a:rPr lang="en-GB" b="1" dirty="0"/>
              <a:t> </a:t>
            </a:r>
            <a:r>
              <a:rPr lang="en-GB" dirty="0"/>
              <a:t>attribute.</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958191F0-5CBB-592E-787F-1956228D889D}"/>
              </a:ext>
            </a:extLst>
          </p:cNvPr>
          <p:cNvPicPr>
            <a:picLocks noChangeAspect="1"/>
          </p:cNvPicPr>
          <p:nvPr/>
        </p:nvPicPr>
        <p:blipFill rotWithShape="1">
          <a:blip r:embed="rId3"/>
          <a:srcRect t="5932"/>
          <a:stretch/>
        </p:blipFill>
        <p:spPr>
          <a:xfrm>
            <a:off x="1885575" y="2684548"/>
            <a:ext cx="5372850" cy="4149080"/>
          </a:xfrm>
          <a:prstGeom prst="rect">
            <a:avLst/>
          </a:prstGeom>
        </p:spPr>
      </p:pic>
    </p:spTree>
    <p:extLst>
      <p:ext uri="{BB962C8B-B14F-4D97-AF65-F5344CB8AC3E}">
        <p14:creationId xmlns:p14="http://schemas.microsoft.com/office/powerpoint/2010/main" val="258286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MVC architecture</a:t>
            </a:r>
          </a:p>
          <a:p>
            <a:pPr lvl="1"/>
            <a:r>
              <a:rPr lang="en-GB" dirty="0"/>
              <a:t>Interfaces</a:t>
            </a:r>
          </a:p>
          <a:p>
            <a:pPr lvl="1"/>
            <a:r>
              <a:rPr lang="en-GB" dirty="0"/>
              <a:t>Data classes</a:t>
            </a:r>
          </a:p>
          <a:p>
            <a:pPr lvl="1"/>
            <a:r>
              <a:rPr lang="en-GB" dirty="0"/>
              <a:t>Static vs instantiated classes</a:t>
            </a:r>
          </a:p>
          <a:p>
            <a:r>
              <a:rPr lang="en-GB" dirty="0"/>
              <a:t>Session Rationale</a:t>
            </a:r>
          </a:p>
          <a:p>
            <a:pPr lvl="1"/>
            <a:r>
              <a:rPr lang="en-GB" dirty="0" err="1"/>
              <a:t>MVCing</a:t>
            </a:r>
            <a:r>
              <a:rPr lang="en-GB" dirty="0"/>
              <a:t> the Result Calculator project</a:t>
            </a:r>
          </a:p>
          <a:p>
            <a:pPr lvl="0">
              <a:spcBef>
                <a:spcPts val="400"/>
              </a:spcBef>
            </a:pPr>
            <a:r>
              <a:rPr lang="en-GB" dirty="0"/>
              <a:t>Result Calculator project</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getter</a:t>
            </a:r>
            <a:r>
              <a:rPr lang="en-GB" dirty="0"/>
              <a:t> and </a:t>
            </a:r>
            <a:r>
              <a:rPr lang="en-GB" b="1" dirty="0"/>
              <a:t>setter</a:t>
            </a:r>
            <a:r>
              <a:rPr lang="en-GB" dirty="0"/>
              <a:t> methods for the </a:t>
            </a:r>
            <a:r>
              <a:rPr lang="en-GB" b="1" dirty="0" err="1"/>
              <a:t>m_studentId</a:t>
            </a:r>
            <a:r>
              <a:rPr lang="en-GB" b="1" dirty="0"/>
              <a:t> </a:t>
            </a:r>
            <a:r>
              <a:rPr lang="en-GB" dirty="0"/>
              <a:t>attribute.</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ADC07769-A717-1E3A-BFAC-F322F8AD40A4}"/>
              </a:ext>
            </a:extLst>
          </p:cNvPr>
          <p:cNvPicPr>
            <a:picLocks noChangeAspect="1"/>
          </p:cNvPicPr>
          <p:nvPr/>
        </p:nvPicPr>
        <p:blipFill>
          <a:blip r:embed="rId3"/>
          <a:stretch>
            <a:fillRect/>
          </a:stretch>
        </p:blipFill>
        <p:spPr>
          <a:xfrm>
            <a:off x="2004654" y="2852936"/>
            <a:ext cx="5134692" cy="3667637"/>
          </a:xfrm>
          <a:prstGeom prst="rect">
            <a:avLst/>
          </a:prstGeom>
        </p:spPr>
      </p:pic>
    </p:spTree>
    <p:extLst>
      <p:ext uri="{BB962C8B-B14F-4D97-AF65-F5344CB8AC3E}">
        <p14:creationId xmlns:p14="http://schemas.microsoft.com/office/powerpoint/2010/main" val="417148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getter</a:t>
            </a:r>
            <a:r>
              <a:rPr lang="en-GB" dirty="0"/>
              <a:t> and </a:t>
            </a:r>
            <a:r>
              <a:rPr lang="en-GB" b="1" dirty="0"/>
              <a:t>setter</a:t>
            </a:r>
            <a:r>
              <a:rPr lang="en-GB" dirty="0"/>
              <a:t> methods for the </a:t>
            </a:r>
            <a:r>
              <a:rPr lang="en-GB" b="1" dirty="0"/>
              <a:t>m_assignment1Score </a:t>
            </a:r>
            <a:r>
              <a:rPr lang="en-GB" dirty="0"/>
              <a:t>attribute.</a:t>
            </a:r>
          </a:p>
          <a:p>
            <a:r>
              <a:rPr lang="en-GB" dirty="0"/>
              <a:t>These methods will manipulate an </a:t>
            </a:r>
            <a:r>
              <a:rPr lang="en-GB" b="1" dirty="0"/>
              <a:t>int</a:t>
            </a:r>
            <a:r>
              <a:rPr lang="en-GB" dirty="0"/>
              <a:t> value rather than a </a:t>
            </a:r>
            <a:r>
              <a:rPr lang="en-GB" b="1" dirty="0"/>
              <a:t>String</a:t>
            </a:r>
            <a:r>
              <a:rPr lang="en-GB" dirty="0"/>
              <a:t>.</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6D5443B6-1747-3B05-D673-2695EBCACDB3}"/>
              </a:ext>
            </a:extLst>
          </p:cNvPr>
          <p:cNvPicPr>
            <a:picLocks noChangeAspect="1"/>
          </p:cNvPicPr>
          <p:nvPr/>
        </p:nvPicPr>
        <p:blipFill>
          <a:blip r:embed="rId3"/>
          <a:stretch>
            <a:fillRect/>
          </a:stretch>
        </p:blipFill>
        <p:spPr>
          <a:xfrm>
            <a:off x="1780785" y="3212976"/>
            <a:ext cx="5582429" cy="3372321"/>
          </a:xfrm>
          <a:prstGeom prst="rect">
            <a:avLst/>
          </a:prstGeom>
        </p:spPr>
      </p:pic>
    </p:spTree>
    <p:extLst>
      <p:ext uri="{BB962C8B-B14F-4D97-AF65-F5344CB8AC3E}">
        <p14:creationId xmlns:p14="http://schemas.microsoft.com/office/powerpoint/2010/main" val="402672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getter</a:t>
            </a:r>
            <a:r>
              <a:rPr lang="en-GB" dirty="0"/>
              <a:t> and </a:t>
            </a:r>
            <a:r>
              <a:rPr lang="en-GB" b="1" dirty="0"/>
              <a:t>setter</a:t>
            </a:r>
            <a:r>
              <a:rPr lang="en-GB" dirty="0"/>
              <a:t> methods for the </a:t>
            </a:r>
            <a:r>
              <a:rPr lang="en-GB" b="1" dirty="0"/>
              <a:t>m_assignment2Score </a:t>
            </a:r>
            <a:r>
              <a:rPr lang="en-GB" dirty="0"/>
              <a:t>attribute.</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702B86CD-556A-16CA-A28B-3FC95BC35466}"/>
              </a:ext>
            </a:extLst>
          </p:cNvPr>
          <p:cNvPicPr>
            <a:picLocks noChangeAspect="1"/>
          </p:cNvPicPr>
          <p:nvPr/>
        </p:nvPicPr>
        <p:blipFill>
          <a:blip r:embed="rId3"/>
          <a:stretch>
            <a:fillRect/>
          </a:stretch>
        </p:blipFill>
        <p:spPr>
          <a:xfrm>
            <a:off x="1619672" y="2924944"/>
            <a:ext cx="5668166" cy="3391373"/>
          </a:xfrm>
          <a:prstGeom prst="rect">
            <a:avLst/>
          </a:prstGeom>
        </p:spPr>
      </p:pic>
    </p:spTree>
    <p:extLst>
      <p:ext uri="{BB962C8B-B14F-4D97-AF65-F5344CB8AC3E}">
        <p14:creationId xmlns:p14="http://schemas.microsoft.com/office/powerpoint/2010/main" val="44361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getter</a:t>
            </a:r>
            <a:r>
              <a:rPr lang="en-GB" dirty="0"/>
              <a:t> and </a:t>
            </a:r>
            <a:r>
              <a:rPr lang="en-GB" b="1" dirty="0"/>
              <a:t>setter</a:t>
            </a:r>
            <a:r>
              <a:rPr lang="en-GB" dirty="0"/>
              <a:t> methods for the </a:t>
            </a:r>
            <a:r>
              <a:rPr lang="en-GB" b="1" dirty="0"/>
              <a:t>m_assignment3Score </a:t>
            </a:r>
            <a:r>
              <a:rPr lang="en-GB" dirty="0"/>
              <a:t>attribute.</a:t>
            </a:r>
          </a:p>
          <a:p>
            <a:r>
              <a:rPr lang="en-GB" dirty="0"/>
              <a:t>Add the </a:t>
            </a:r>
            <a:r>
              <a:rPr lang="en-GB" b="1" dirty="0"/>
              <a:t>highlighted</a:t>
            </a:r>
            <a:r>
              <a:rPr lang="en-GB" dirty="0"/>
              <a:t> methods. *</a:t>
            </a:r>
          </a:p>
        </p:txBody>
      </p:sp>
      <p:pic>
        <p:nvPicPr>
          <p:cNvPr id="6" name="Picture 5">
            <a:extLst>
              <a:ext uri="{FF2B5EF4-FFF2-40B4-BE49-F238E27FC236}">
                <a16:creationId xmlns:a16="http://schemas.microsoft.com/office/drawing/2014/main" id="{9B304435-F680-72AC-7A22-CF5B764B7619}"/>
              </a:ext>
            </a:extLst>
          </p:cNvPr>
          <p:cNvPicPr>
            <a:picLocks noChangeAspect="1"/>
          </p:cNvPicPr>
          <p:nvPr/>
        </p:nvPicPr>
        <p:blipFill>
          <a:blip r:embed="rId3"/>
          <a:stretch>
            <a:fillRect/>
          </a:stretch>
        </p:blipFill>
        <p:spPr>
          <a:xfrm>
            <a:off x="1795075" y="2852936"/>
            <a:ext cx="5553850" cy="3381847"/>
          </a:xfrm>
          <a:prstGeom prst="rect">
            <a:avLst/>
          </a:prstGeom>
        </p:spPr>
      </p:pic>
    </p:spTree>
    <p:extLst>
      <p:ext uri="{BB962C8B-B14F-4D97-AF65-F5344CB8AC3E}">
        <p14:creationId xmlns:p14="http://schemas.microsoft.com/office/powerpoint/2010/main" val="3575813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a:t>
            </a:r>
            <a:r>
              <a:rPr lang="en-GB" b="1" dirty="0"/>
              <a:t>method</a:t>
            </a:r>
            <a:r>
              <a:rPr lang="en-GB" dirty="0"/>
              <a:t> which returns a </a:t>
            </a:r>
            <a:r>
              <a:rPr lang="en-GB" b="1" dirty="0"/>
              <a:t>CSV</a:t>
            </a:r>
            <a:r>
              <a:rPr lang="en-GB" dirty="0"/>
              <a:t> formatted </a:t>
            </a:r>
            <a:r>
              <a:rPr lang="en-GB" b="1" dirty="0"/>
              <a:t>String</a:t>
            </a:r>
            <a:r>
              <a:rPr lang="en-GB" dirty="0"/>
              <a:t> of this object.</a:t>
            </a:r>
          </a:p>
          <a:p>
            <a:r>
              <a:rPr lang="en-GB" dirty="0"/>
              <a:t>Add the </a:t>
            </a:r>
            <a:r>
              <a:rPr lang="en-GB" b="1" dirty="0"/>
              <a:t>highlighted</a:t>
            </a:r>
            <a:r>
              <a:rPr lang="en-GB" dirty="0"/>
              <a:t> method. *</a:t>
            </a:r>
          </a:p>
        </p:txBody>
      </p:sp>
      <p:pic>
        <p:nvPicPr>
          <p:cNvPr id="10" name="Picture 9">
            <a:extLst>
              <a:ext uri="{FF2B5EF4-FFF2-40B4-BE49-F238E27FC236}">
                <a16:creationId xmlns:a16="http://schemas.microsoft.com/office/drawing/2014/main" id="{8E2B1090-069C-468A-99B3-60E3A6FEFA88}"/>
              </a:ext>
            </a:extLst>
          </p:cNvPr>
          <p:cNvPicPr>
            <a:picLocks noChangeAspect="1"/>
          </p:cNvPicPr>
          <p:nvPr/>
        </p:nvPicPr>
        <p:blipFill>
          <a:blip r:embed="rId3"/>
          <a:stretch>
            <a:fillRect/>
          </a:stretch>
        </p:blipFill>
        <p:spPr>
          <a:xfrm>
            <a:off x="1876049" y="2654129"/>
            <a:ext cx="5391902" cy="4182059"/>
          </a:xfrm>
          <a:prstGeom prst="rect">
            <a:avLst/>
          </a:prstGeom>
        </p:spPr>
      </p:pic>
    </p:spTree>
    <p:extLst>
      <p:ext uri="{BB962C8B-B14F-4D97-AF65-F5344CB8AC3E}">
        <p14:creationId xmlns:p14="http://schemas.microsoft.com/office/powerpoint/2010/main" val="147062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data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Override the default </a:t>
            </a:r>
            <a:r>
              <a:rPr lang="en-GB" b="1" dirty="0" err="1"/>
              <a:t>toString</a:t>
            </a:r>
            <a:r>
              <a:rPr lang="en-GB" dirty="0"/>
              <a:t> method to get a nicely formatted list entry for this object instance.</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FFD2A31B-3949-0F10-62B7-FF98E7DF2B73}"/>
              </a:ext>
            </a:extLst>
          </p:cNvPr>
          <p:cNvPicPr>
            <a:picLocks noChangeAspect="1"/>
          </p:cNvPicPr>
          <p:nvPr/>
        </p:nvPicPr>
        <p:blipFill>
          <a:blip r:embed="rId3"/>
          <a:stretch>
            <a:fillRect/>
          </a:stretch>
        </p:blipFill>
        <p:spPr>
          <a:xfrm>
            <a:off x="675731" y="2933152"/>
            <a:ext cx="7792537" cy="3924848"/>
          </a:xfrm>
          <a:prstGeom prst="rect">
            <a:avLst/>
          </a:prstGeom>
        </p:spPr>
      </p:pic>
    </p:spTree>
    <p:extLst>
      <p:ext uri="{BB962C8B-B14F-4D97-AF65-F5344CB8AC3E}">
        <p14:creationId xmlns:p14="http://schemas.microsoft.com/office/powerpoint/2010/main" val="393625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Create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we will add the main UI class.</a:t>
            </a:r>
          </a:p>
          <a:p>
            <a:r>
              <a:rPr lang="en-GB" dirty="0"/>
              <a:t>Much of this code will be very similar to the previous build of this project so explanations will be brief.</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a:t>MainWindow</a:t>
            </a:r>
            <a:r>
              <a:rPr lang="en-GB" dirty="0"/>
              <a:t>.</a:t>
            </a:r>
          </a:p>
        </p:txBody>
      </p:sp>
      <p:pic>
        <p:nvPicPr>
          <p:cNvPr id="6" name="Picture 5">
            <a:extLst>
              <a:ext uri="{FF2B5EF4-FFF2-40B4-BE49-F238E27FC236}">
                <a16:creationId xmlns:a16="http://schemas.microsoft.com/office/drawing/2014/main" id="{B6BDB3B2-7ECE-36DD-394E-CB82FC004DDA}"/>
              </a:ext>
            </a:extLst>
          </p:cNvPr>
          <p:cNvPicPr>
            <a:picLocks noChangeAspect="1"/>
          </p:cNvPicPr>
          <p:nvPr/>
        </p:nvPicPr>
        <p:blipFill rotWithShape="1">
          <a:blip r:embed="rId3"/>
          <a:srcRect b="28741"/>
          <a:stretch/>
        </p:blipFill>
        <p:spPr>
          <a:xfrm>
            <a:off x="-21354" y="4221088"/>
            <a:ext cx="9144000" cy="2636912"/>
          </a:xfrm>
          <a:prstGeom prst="rect">
            <a:avLst/>
          </a:prstGeom>
        </p:spPr>
      </p:pic>
    </p:spTree>
    <p:extLst>
      <p:ext uri="{BB962C8B-B14F-4D97-AF65-F5344CB8AC3E}">
        <p14:creationId xmlns:p14="http://schemas.microsoft.com/office/powerpoint/2010/main" val="9133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required AWT and Swing import statements for this class.</a:t>
            </a:r>
          </a:p>
          <a:p>
            <a:r>
              <a:rPr lang="en-GB" dirty="0"/>
              <a:t>Make sure that the comment above the class declaration is added as the more classes get added, the harder it can be to keep track of what everything does.</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69BBFD11-2E89-2DFF-2132-E32DCB145137}"/>
              </a:ext>
            </a:extLst>
          </p:cNvPr>
          <p:cNvPicPr>
            <a:picLocks noChangeAspect="1"/>
          </p:cNvPicPr>
          <p:nvPr/>
        </p:nvPicPr>
        <p:blipFill>
          <a:blip r:embed="rId3"/>
          <a:stretch>
            <a:fillRect/>
          </a:stretch>
        </p:blipFill>
        <p:spPr>
          <a:xfrm>
            <a:off x="1671232" y="3828727"/>
            <a:ext cx="5801535" cy="2591162"/>
          </a:xfrm>
          <a:prstGeom prst="rect">
            <a:avLst/>
          </a:prstGeom>
        </p:spPr>
      </p:pic>
    </p:spTree>
    <p:extLst>
      <p:ext uri="{BB962C8B-B14F-4D97-AF65-F5344CB8AC3E}">
        <p14:creationId xmlns:p14="http://schemas.microsoft.com/office/powerpoint/2010/main" val="368645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be the main UI window.  </a:t>
            </a:r>
          </a:p>
          <a:p>
            <a:r>
              <a:rPr lang="en-GB" dirty="0"/>
              <a:t>Rather than instantiate a </a:t>
            </a:r>
            <a:r>
              <a:rPr lang="en-GB" b="1" dirty="0" err="1"/>
              <a:t>JFrame</a:t>
            </a:r>
            <a:r>
              <a:rPr lang="en-GB" dirty="0"/>
              <a:t> object and keep a reference to this in scope as controls and methods are added to it, this class will </a:t>
            </a:r>
            <a:r>
              <a:rPr lang="en-GB" b="1" dirty="0"/>
              <a:t>extend</a:t>
            </a:r>
            <a:r>
              <a:rPr lang="en-GB" dirty="0"/>
              <a:t> </a:t>
            </a:r>
            <a:r>
              <a:rPr lang="en-GB" b="1" dirty="0" err="1"/>
              <a:t>JFrame</a:t>
            </a:r>
            <a:r>
              <a:rPr lang="en-GB" dirty="0"/>
              <a:t> so the parent window will always be in scope.</a:t>
            </a:r>
          </a:p>
          <a:p>
            <a:r>
              <a:rPr lang="en-GB" dirty="0"/>
              <a:t>Add the </a:t>
            </a:r>
            <a:r>
              <a:rPr lang="en-GB" b="1" dirty="0"/>
              <a:t>highlighted</a:t>
            </a:r>
            <a:r>
              <a:rPr lang="en-GB" dirty="0"/>
              <a:t> code to the class declaration. *</a:t>
            </a:r>
          </a:p>
        </p:txBody>
      </p:sp>
      <p:pic>
        <p:nvPicPr>
          <p:cNvPr id="5" name="Picture 4">
            <a:extLst>
              <a:ext uri="{FF2B5EF4-FFF2-40B4-BE49-F238E27FC236}">
                <a16:creationId xmlns:a16="http://schemas.microsoft.com/office/drawing/2014/main" id="{DD32EEBA-DD06-A65E-EAA3-3D02540BE032}"/>
              </a:ext>
            </a:extLst>
          </p:cNvPr>
          <p:cNvPicPr>
            <a:picLocks noChangeAspect="1"/>
          </p:cNvPicPr>
          <p:nvPr/>
        </p:nvPicPr>
        <p:blipFill>
          <a:blip r:embed="rId3"/>
          <a:stretch>
            <a:fillRect/>
          </a:stretch>
        </p:blipFill>
        <p:spPr>
          <a:xfrm>
            <a:off x="1742680" y="3847744"/>
            <a:ext cx="5658640" cy="2553056"/>
          </a:xfrm>
          <a:prstGeom prst="rect">
            <a:avLst/>
          </a:prstGeom>
        </p:spPr>
      </p:pic>
    </p:spTree>
    <p:extLst>
      <p:ext uri="{BB962C8B-B14F-4D97-AF65-F5344CB8AC3E}">
        <p14:creationId xmlns:p14="http://schemas.microsoft.com/office/powerpoint/2010/main" val="382801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attributes to make UI controls accessible within the class.</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4E634D4D-972F-FA22-FB9B-39692F948BEF}"/>
              </a:ext>
            </a:extLst>
          </p:cNvPr>
          <p:cNvPicPr>
            <a:picLocks noChangeAspect="1"/>
          </p:cNvPicPr>
          <p:nvPr/>
        </p:nvPicPr>
        <p:blipFill rotWithShape="1">
          <a:blip r:embed="rId3"/>
          <a:srcRect t="11834"/>
          <a:stretch/>
        </p:blipFill>
        <p:spPr>
          <a:xfrm>
            <a:off x="1747443" y="2708920"/>
            <a:ext cx="5649113" cy="4149080"/>
          </a:xfrm>
          <a:prstGeom prst="rect">
            <a:avLst/>
          </a:prstGeom>
        </p:spPr>
      </p:pic>
    </p:spTree>
    <p:extLst>
      <p:ext uri="{BB962C8B-B14F-4D97-AF65-F5344CB8AC3E}">
        <p14:creationId xmlns:p14="http://schemas.microsoft.com/office/powerpoint/2010/main" val="84402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Last session</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some utilities to set screen size and label style.</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A3E23B7F-0FF2-7644-738B-A9EAB4448B40}"/>
              </a:ext>
            </a:extLst>
          </p:cNvPr>
          <p:cNvPicPr>
            <a:picLocks noChangeAspect="1"/>
          </p:cNvPicPr>
          <p:nvPr/>
        </p:nvPicPr>
        <p:blipFill rotWithShape="1">
          <a:blip r:embed="rId3"/>
          <a:srcRect t="30948"/>
          <a:stretch/>
        </p:blipFill>
        <p:spPr>
          <a:xfrm>
            <a:off x="737652" y="2714033"/>
            <a:ext cx="7668695" cy="4137648"/>
          </a:xfrm>
          <a:prstGeom prst="rect">
            <a:avLst/>
          </a:prstGeom>
        </p:spPr>
      </p:pic>
    </p:spTree>
    <p:extLst>
      <p:ext uri="{BB962C8B-B14F-4D97-AF65-F5344CB8AC3E}">
        <p14:creationId xmlns:p14="http://schemas.microsoft.com/office/powerpoint/2010/main" val="128138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constructor method for the </a:t>
            </a:r>
            <a:r>
              <a:rPr lang="en-GB" b="1" dirty="0"/>
              <a:t>MainWindow</a:t>
            </a:r>
            <a:r>
              <a:rPr lang="en-GB" dirty="0"/>
              <a:t> class.</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8F300CFD-8466-E435-44C5-B4D1F94302DF}"/>
              </a:ext>
            </a:extLst>
          </p:cNvPr>
          <p:cNvPicPr>
            <a:picLocks noChangeAspect="1"/>
          </p:cNvPicPr>
          <p:nvPr/>
        </p:nvPicPr>
        <p:blipFill rotWithShape="1">
          <a:blip r:embed="rId3"/>
          <a:srcRect t="14320"/>
          <a:stretch/>
        </p:blipFill>
        <p:spPr>
          <a:xfrm>
            <a:off x="962165" y="2621071"/>
            <a:ext cx="7219670" cy="4146744"/>
          </a:xfrm>
          <a:prstGeom prst="rect">
            <a:avLst/>
          </a:prstGeom>
        </p:spPr>
      </p:pic>
    </p:spTree>
    <p:extLst>
      <p:ext uri="{BB962C8B-B14F-4D97-AF65-F5344CB8AC3E}">
        <p14:creationId xmlns:p14="http://schemas.microsoft.com/office/powerpoint/2010/main" val="1770729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layout manager method for the </a:t>
            </a:r>
            <a:r>
              <a:rPr lang="en-GB" b="1" dirty="0"/>
              <a:t>MainWindow</a:t>
            </a:r>
            <a:r>
              <a:rPr lang="en-GB" dirty="0"/>
              <a:t> class.</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4EAEA6B1-7E02-861B-C2D0-E0A2D62DA5B7}"/>
              </a:ext>
            </a:extLst>
          </p:cNvPr>
          <p:cNvPicPr>
            <a:picLocks noChangeAspect="1"/>
          </p:cNvPicPr>
          <p:nvPr/>
        </p:nvPicPr>
        <p:blipFill>
          <a:blip r:embed="rId3"/>
          <a:stretch>
            <a:fillRect/>
          </a:stretch>
        </p:blipFill>
        <p:spPr>
          <a:xfrm>
            <a:off x="1187624" y="2651067"/>
            <a:ext cx="6581578" cy="4206933"/>
          </a:xfrm>
          <a:prstGeom prst="rect">
            <a:avLst/>
          </a:prstGeom>
        </p:spPr>
      </p:pic>
    </p:spTree>
    <p:extLst>
      <p:ext uri="{BB962C8B-B14F-4D97-AF65-F5344CB8AC3E}">
        <p14:creationId xmlns:p14="http://schemas.microsoft.com/office/powerpoint/2010/main" val="1958510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begin coding the left column controls.</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E0E2F446-E6E7-71E9-ABB9-2D226FB08CC4}"/>
              </a:ext>
            </a:extLst>
          </p:cNvPr>
          <p:cNvPicPr>
            <a:picLocks noChangeAspect="1"/>
          </p:cNvPicPr>
          <p:nvPr/>
        </p:nvPicPr>
        <p:blipFill rotWithShape="1">
          <a:blip r:embed="rId3"/>
          <a:srcRect t="14715"/>
          <a:stretch/>
        </p:blipFill>
        <p:spPr>
          <a:xfrm>
            <a:off x="724199" y="2652066"/>
            <a:ext cx="7695601" cy="4210798"/>
          </a:xfrm>
          <a:prstGeom prst="rect">
            <a:avLst/>
          </a:prstGeom>
        </p:spPr>
      </p:pic>
    </p:spTree>
    <p:extLst>
      <p:ext uri="{BB962C8B-B14F-4D97-AF65-F5344CB8AC3E}">
        <p14:creationId xmlns:p14="http://schemas.microsoft.com/office/powerpoint/2010/main" val="2871527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an event listener to detect when the user selects a new record.</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96013336-496B-A803-C0FF-AEF5A84FE615}"/>
              </a:ext>
            </a:extLst>
          </p:cNvPr>
          <p:cNvPicPr>
            <a:picLocks noChangeAspect="1"/>
          </p:cNvPicPr>
          <p:nvPr/>
        </p:nvPicPr>
        <p:blipFill>
          <a:blip r:embed="rId3"/>
          <a:stretch>
            <a:fillRect/>
          </a:stretch>
        </p:blipFill>
        <p:spPr>
          <a:xfrm>
            <a:off x="228716" y="2612205"/>
            <a:ext cx="8686567" cy="4155610"/>
          </a:xfrm>
          <a:prstGeom prst="rect">
            <a:avLst/>
          </a:prstGeom>
        </p:spPr>
      </p:pic>
    </p:spTree>
    <p:extLst>
      <p:ext uri="{BB962C8B-B14F-4D97-AF65-F5344CB8AC3E}">
        <p14:creationId xmlns:p14="http://schemas.microsoft.com/office/powerpoint/2010/main" val="2567892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a:t>
            </a:r>
            <a:r>
              <a:rPr lang="en-GB" b="1" dirty="0" err="1"/>
              <a:t>JScrollPane</a:t>
            </a:r>
            <a:r>
              <a:rPr lang="en-GB" dirty="0"/>
              <a:t> and button </a:t>
            </a:r>
            <a:r>
              <a:rPr lang="en-GB" b="1" dirty="0" err="1"/>
              <a:t>JPanel</a:t>
            </a:r>
            <a:r>
              <a:rPr lang="en-GB" dirty="0"/>
              <a:t> to the left side of the UI.</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90297FB3-5C15-440F-59ED-E7EE71A70C18}"/>
              </a:ext>
            </a:extLst>
          </p:cNvPr>
          <p:cNvPicPr>
            <a:picLocks noChangeAspect="1"/>
          </p:cNvPicPr>
          <p:nvPr/>
        </p:nvPicPr>
        <p:blipFill>
          <a:blip r:embed="rId3"/>
          <a:stretch>
            <a:fillRect/>
          </a:stretch>
        </p:blipFill>
        <p:spPr>
          <a:xfrm>
            <a:off x="284426" y="2659487"/>
            <a:ext cx="8575148" cy="4108328"/>
          </a:xfrm>
          <a:prstGeom prst="rect">
            <a:avLst/>
          </a:prstGeom>
        </p:spPr>
      </p:pic>
    </p:spTree>
    <p:extLst>
      <p:ext uri="{BB962C8B-B14F-4D97-AF65-F5344CB8AC3E}">
        <p14:creationId xmlns:p14="http://schemas.microsoft.com/office/powerpoint/2010/main" val="57807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remove record button.</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8CB4ED53-ADAC-F45B-DA85-D607103BE9A4}"/>
              </a:ext>
            </a:extLst>
          </p:cNvPr>
          <p:cNvPicPr>
            <a:picLocks noChangeAspect="1"/>
          </p:cNvPicPr>
          <p:nvPr/>
        </p:nvPicPr>
        <p:blipFill>
          <a:blip r:embed="rId3"/>
          <a:stretch>
            <a:fillRect/>
          </a:stretch>
        </p:blipFill>
        <p:spPr>
          <a:xfrm>
            <a:off x="143508" y="2708920"/>
            <a:ext cx="8856984" cy="3873515"/>
          </a:xfrm>
          <a:prstGeom prst="rect">
            <a:avLst/>
          </a:prstGeom>
        </p:spPr>
      </p:pic>
    </p:spTree>
    <p:extLst>
      <p:ext uri="{BB962C8B-B14F-4D97-AF65-F5344CB8AC3E}">
        <p14:creationId xmlns:p14="http://schemas.microsoft.com/office/powerpoint/2010/main" val="364780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save data button.</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5CC24724-4482-3CBF-A762-DEB642A88E31}"/>
              </a:ext>
            </a:extLst>
          </p:cNvPr>
          <p:cNvPicPr>
            <a:picLocks noChangeAspect="1"/>
          </p:cNvPicPr>
          <p:nvPr/>
        </p:nvPicPr>
        <p:blipFill rotWithShape="1">
          <a:blip r:embed="rId3"/>
          <a:srcRect t="16069" r="15660"/>
          <a:stretch/>
        </p:blipFill>
        <p:spPr>
          <a:xfrm>
            <a:off x="986826" y="2628571"/>
            <a:ext cx="7170347" cy="4144224"/>
          </a:xfrm>
          <a:prstGeom prst="rect">
            <a:avLst/>
          </a:prstGeom>
        </p:spPr>
      </p:pic>
    </p:spTree>
    <p:extLst>
      <p:ext uri="{BB962C8B-B14F-4D97-AF65-F5344CB8AC3E}">
        <p14:creationId xmlns:p14="http://schemas.microsoft.com/office/powerpoint/2010/main" val="1649710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buttons to the button panel and then add the panel into the left column of the UI.</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2E9BFE55-6BB2-2723-DC0C-C6C1FE0EEA6E}"/>
              </a:ext>
            </a:extLst>
          </p:cNvPr>
          <p:cNvPicPr>
            <a:picLocks noChangeAspect="1"/>
          </p:cNvPicPr>
          <p:nvPr/>
        </p:nvPicPr>
        <p:blipFill rotWithShape="1">
          <a:blip r:embed="rId3"/>
          <a:srcRect t="33121"/>
          <a:stretch/>
        </p:blipFill>
        <p:spPr>
          <a:xfrm>
            <a:off x="466928" y="2924944"/>
            <a:ext cx="8160488" cy="3842871"/>
          </a:xfrm>
          <a:prstGeom prst="rect">
            <a:avLst/>
          </a:prstGeom>
        </p:spPr>
      </p:pic>
    </p:spTree>
    <p:extLst>
      <p:ext uri="{BB962C8B-B14F-4D97-AF65-F5344CB8AC3E}">
        <p14:creationId xmlns:p14="http://schemas.microsoft.com/office/powerpoint/2010/main" val="210624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Create a parent </a:t>
            </a:r>
            <a:r>
              <a:rPr lang="en-GB" b="1" dirty="0" err="1"/>
              <a:t>JPanel</a:t>
            </a:r>
            <a:r>
              <a:rPr lang="en-GB" dirty="0"/>
              <a:t> for the right side of the UI and a child </a:t>
            </a:r>
            <a:r>
              <a:rPr lang="en-GB" b="1" dirty="0" err="1"/>
              <a:t>JPanel</a:t>
            </a:r>
            <a:r>
              <a:rPr lang="en-GB" dirty="0"/>
              <a:t> which will contain the controls to view a single record.</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BA2FFC92-79BB-0377-BEB8-7B3C5E0187F7}"/>
              </a:ext>
            </a:extLst>
          </p:cNvPr>
          <p:cNvPicPr>
            <a:picLocks noChangeAspect="1"/>
          </p:cNvPicPr>
          <p:nvPr/>
        </p:nvPicPr>
        <p:blipFill rotWithShape="1">
          <a:blip r:embed="rId3"/>
          <a:srcRect t="40870"/>
          <a:stretch/>
        </p:blipFill>
        <p:spPr>
          <a:xfrm>
            <a:off x="21624" y="2996952"/>
            <a:ext cx="8665176" cy="3861048"/>
          </a:xfrm>
          <a:prstGeom prst="rect">
            <a:avLst/>
          </a:prstGeom>
        </p:spPr>
      </p:pic>
    </p:spTree>
    <p:extLst>
      <p:ext uri="{BB962C8B-B14F-4D97-AF65-F5344CB8AC3E}">
        <p14:creationId xmlns:p14="http://schemas.microsoft.com/office/powerpoint/2010/main" val="332571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142A-6122-17A0-C608-9370B679C330}"/>
              </a:ext>
            </a:extLst>
          </p:cNvPr>
          <p:cNvSpPr>
            <a:spLocks noGrp="1"/>
          </p:cNvSpPr>
          <p:nvPr>
            <p:ph type="title"/>
          </p:nvPr>
        </p:nvSpPr>
        <p:spPr/>
        <p:txBody>
          <a:bodyPr/>
          <a:lstStyle/>
          <a:p>
            <a:r>
              <a:rPr lang="en-GB" dirty="0"/>
              <a:t>MVC architecture</a:t>
            </a:r>
          </a:p>
        </p:txBody>
      </p:sp>
      <p:sp>
        <p:nvSpPr>
          <p:cNvPr id="3" name="Content Placeholder 2">
            <a:extLst>
              <a:ext uri="{FF2B5EF4-FFF2-40B4-BE49-F238E27FC236}">
                <a16:creationId xmlns:a16="http://schemas.microsoft.com/office/drawing/2014/main" id="{2E05C0A6-EBF3-E79A-9399-40EF00EADFDA}"/>
              </a:ext>
            </a:extLst>
          </p:cNvPr>
          <p:cNvSpPr>
            <a:spLocks noGrp="1"/>
          </p:cNvSpPr>
          <p:nvPr>
            <p:ph idx="1"/>
          </p:nvPr>
        </p:nvSpPr>
        <p:spPr/>
        <p:txBody>
          <a:bodyPr/>
          <a:lstStyle/>
          <a:p>
            <a:r>
              <a:rPr lang="en-GB" dirty="0"/>
              <a:t>MVC divides a build up into specific functional areas.</a:t>
            </a:r>
          </a:p>
          <a:p>
            <a:r>
              <a:rPr lang="en-GB" dirty="0"/>
              <a:t>Best achieved by adopting the object-oriented programming paradigm.</a:t>
            </a:r>
          </a:p>
          <a:p>
            <a:r>
              <a:rPr lang="en-GB" dirty="0"/>
              <a:t>Allows a clean division of labour, the database interface programmer does not need to know anything about the code created by the UI designer, or vice versa.</a:t>
            </a:r>
          </a:p>
          <a:p>
            <a:endParaRPr lang="en-GB" dirty="0"/>
          </a:p>
          <a:p>
            <a:endParaRPr lang="en-GB" dirty="0"/>
          </a:p>
        </p:txBody>
      </p:sp>
      <p:pic>
        <p:nvPicPr>
          <p:cNvPr id="5" name="Picture 4" descr="Diagram, schematic&#10;&#10;Description automatically generated">
            <a:extLst>
              <a:ext uri="{FF2B5EF4-FFF2-40B4-BE49-F238E27FC236}">
                <a16:creationId xmlns:a16="http://schemas.microsoft.com/office/drawing/2014/main" id="{9711D95A-C67A-A274-AE94-7C584B6AE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700" y="3627663"/>
            <a:ext cx="5400600" cy="3074889"/>
          </a:xfrm>
          <a:prstGeom prst="rect">
            <a:avLst/>
          </a:prstGeom>
        </p:spPr>
      </p:pic>
    </p:spTree>
    <p:extLst>
      <p:ext uri="{BB962C8B-B14F-4D97-AF65-F5344CB8AC3E}">
        <p14:creationId xmlns:p14="http://schemas.microsoft.com/office/powerpoint/2010/main" val="1246640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button to trigger adding a new record.</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C79F6EC3-89B1-E064-CE76-71EF430DED8D}"/>
              </a:ext>
            </a:extLst>
          </p:cNvPr>
          <p:cNvPicPr>
            <a:picLocks noChangeAspect="1"/>
          </p:cNvPicPr>
          <p:nvPr/>
        </p:nvPicPr>
        <p:blipFill rotWithShape="1">
          <a:blip r:embed="rId3"/>
          <a:srcRect t="25448"/>
          <a:stretch/>
        </p:blipFill>
        <p:spPr>
          <a:xfrm>
            <a:off x="457200" y="2643657"/>
            <a:ext cx="8229600" cy="4088216"/>
          </a:xfrm>
          <a:prstGeom prst="rect">
            <a:avLst/>
          </a:prstGeom>
        </p:spPr>
      </p:pic>
    </p:spTree>
    <p:extLst>
      <p:ext uri="{BB962C8B-B14F-4D97-AF65-F5344CB8AC3E}">
        <p14:creationId xmlns:p14="http://schemas.microsoft.com/office/powerpoint/2010/main" val="166825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button to trigger editing an existing record.</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B1EDD7B8-678D-0360-4F08-1AB2AC64906C}"/>
              </a:ext>
            </a:extLst>
          </p:cNvPr>
          <p:cNvPicPr>
            <a:picLocks noChangeAspect="1"/>
          </p:cNvPicPr>
          <p:nvPr/>
        </p:nvPicPr>
        <p:blipFill rotWithShape="1">
          <a:blip r:embed="rId3"/>
          <a:srcRect t="10442"/>
          <a:stretch/>
        </p:blipFill>
        <p:spPr>
          <a:xfrm>
            <a:off x="377788" y="2652926"/>
            <a:ext cx="8388424" cy="4114889"/>
          </a:xfrm>
          <a:prstGeom prst="rect">
            <a:avLst/>
          </a:prstGeom>
        </p:spPr>
      </p:pic>
    </p:spTree>
    <p:extLst>
      <p:ext uri="{BB962C8B-B14F-4D97-AF65-F5344CB8AC3E}">
        <p14:creationId xmlns:p14="http://schemas.microsoft.com/office/powerpoint/2010/main" val="1676300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buttons to the button panel and the button panel to the UI.</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217D4FAB-1ECB-445A-8BC9-895C1071E382}"/>
              </a:ext>
            </a:extLst>
          </p:cNvPr>
          <p:cNvPicPr>
            <a:picLocks noChangeAspect="1"/>
          </p:cNvPicPr>
          <p:nvPr/>
        </p:nvPicPr>
        <p:blipFill rotWithShape="1">
          <a:blip r:embed="rId3"/>
          <a:srcRect t="31541"/>
          <a:stretch/>
        </p:blipFill>
        <p:spPr>
          <a:xfrm>
            <a:off x="272714" y="2636912"/>
            <a:ext cx="8598572" cy="4065640"/>
          </a:xfrm>
          <a:prstGeom prst="rect">
            <a:avLst/>
          </a:prstGeom>
        </p:spPr>
      </p:pic>
    </p:spTree>
    <p:extLst>
      <p:ext uri="{BB962C8B-B14F-4D97-AF65-F5344CB8AC3E}">
        <p14:creationId xmlns:p14="http://schemas.microsoft.com/office/powerpoint/2010/main" val="2180585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buttons to the button panel and the button panel to the UI.</a:t>
            </a:r>
          </a:p>
          <a:p>
            <a:r>
              <a:rPr lang="en-GB" dirty="0"/>
              <a:t>Add the </a:t>
            </a:r>
            <a:r>
              <a:rPr lang="en-GB" b="1" dirty="0"/>
              <a:t>highlighted</a:t>
            </a:r>
            <a:r>
              <a:rPr lang="en-GB" dirty="0"/>
              <a:t> code. *</a:t>
            </a:r>
          </a:p>
        </p:txBody>
      </p:sp>
      <p:pic>
        <p:nvPicPr>
          <p:cNvPr id="6" name="Picture 5">
            <a:extLst>
              <a:ext uri="{FF2B5EF4-FFF2-40B4-BE49-F238E27FC236}">
                <a16:creationId xmlns:a16="http://schemas.microsoft.com/office/drawing/2014/main" id="{1AA42D43-A757-49BC-81E8-B94F530F1732}"/>
              </a:ext>
            </a:extLst>
          </p:cNvPr>
          <p:cNvPicPr>
            <a:picLocks noChangeAspect="1"/>
          </p:cNvPicPr>
          <p:nvPr/>
        </p:nvPicPr>
        <p:blipFill rotWithShape="1">
          <a:blip r:embed="rId3"/>
          <a:srcRect t="12666"/>
          <a:stretch/>
        </p:blipFill>
        <p:spPr>
          <a:xfrm>
            <a:off x="1403648" y="2651761"/>
            <a:ext cx="6203032" cy="4221087"/>
          </a:xfrm>
          <a:prstGeom prst="rect">
            <a:avLst/>
          </a:prstGeom>
        </p:spPr>
      </p:pic>
    </p:spTree>
    <p:extLst>
      <p:ext uri="{BB962C8B-B14F-4D97-AF65-F5344CB8AC3E}">
        <p14:creationId xmlns:p14="http://schemas.microsoft.com/office/powerpoint/2010/main" val="2332780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first of the data containers.</a:t>
            </a:r>
          </a:p>
          <a:p>
            <a:r>
              <a:rPr lang="en-GB" dirty="0"/>
              <a:t>Add the </a:t>
            </a:r>
            <a:r>
              <a:rPr lang="en-GB" b="1" dirty="0"/>
              <a:t>highlighted</a:t>
            </a:r>
            <a:r>
              <a:rPr lang="en-GB" dirty="0"/>
              <a:t> code. *</a:t>
            </a:r>
          </a:p>
        </p:txBody>
      </p:sp>
      <p:pic>
        <p:nvPicPr>
          <p:cNvPr id="8" name="Picture 7">
            <a:extLst>
              <a:ext uri="{FF2B5EF4-FFF2-40B4-BE49-F238E27FC236}">
                <a16:creationId xmlns:a16="http://schemas.microsoft.com/office/drawing/2014/main" id="{1A14ED9A-3A12-9FB9-67E0-1918E9E825D4}"/>
              </a:ext>
            </a:extLst>
          </p:cNvPr>
          <p:cNvPicPr>
            <a:picLocks noChangeAspect="1"/>
          </p:cNvPicPr>
          <p:nvPr/>
        </p:nvPicPr>
        <p:blipFill>
          <a:blip r:embed="rId3"/>
          <a:stretch>
            <a:fillRect/>
          </a:stretch>
        </p:blipFill>
        <p:spPr>
          <a:xfrm>
            <a:off x="1691680" y="2630024"/>
            <a:ext cx="5760640" cy="4196186"/>
          </a:xfrm>
          <a:prstGeom prst="rect">
            <a:avLst/>
          </a:prstGeom>
        </p:spPr>
      </p:pic>
    </p:spTree>
    <p:extLst>
      <p:ext uri="{BB962C8B-B14F-4D97-AF65-F5344CB8AC3E}">
        <p14:creationId xmlns:p14="http://schemas.microsoft.com/office/powerpoint/2010/main" val="2201580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MainWindow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add the remaining data display </a:t>
            </a:r>
            <a:r>
              <a:rPr lang="en-GB" b="1" dirty="0" err="1"/>
              <a:t>JLabels</a:t>
            </a:r>
            <a:r>
              <a:rPr lang="en-GB" b="1" dirty="0"/>
              <a:t> </a:t>
            </a:r>
            <a:r>
              <a:rPr lang="en-GB" dirty="0"/>
              <a:t>to complete this method.</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C68356FD-80DE-7A09-7B21-B91B38B2A6A4}"/>
              </a:ext>
            </a:extLst>
          </p:cNvPr>
          <p:cNvPicPr>
            <a:picLocks noChangeAspect="1"/>
          </p:cNvPicPr>
          <p:nvPr/>
        </p:nvPicPr>
        <p:blipFill rotWithShape="1">
          <a:blip r:embed="rId3"/>
          <a:srcRect b="4237"/>
          <a:stretch/>
        </p:blipFill>
        <p:spPr>
          <a:xfrm>
            <a:off x="2153072" y="2636912"/>
            <a:ext cx="4837855" cy="4130903"/>
          </a:xfrm>
          <a:prstGeom prst="rect">
            <a:avLst/>
          </a:prstGeom>
        </p:spPr>
      </p:pic>
    </p:spTree>
    <p:extLst>
      <p:ext uri="{BB962C8B-B14F-4D97-AF65-F5344CB8AC3E}">
        <p14:creationId xmlns:p14="http://schemas.microsoft.com/office/powerpoint/2010/main" val="1822961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add some methods which will display information dialogs.</a:t>
            </a:r>
          </a:p>
          <a:p>
            <a:r>
              <a:rPr lang="en-GB" dirty="0"/>
              <a:t>As these are UI elements, they belong here.</a:t>
            </a:r>
          </a:p>
          <a:p>
            <a:r>
              <a:rPr lang="en-GB" dirty="0"/>
              <a:t>Add the </a:t>
            </a:r>
            <a:r>
              <a:rPr lang="en-GB" b="1" dirty="0"/>
              <a:t>highlighted</a:t>
            </a:r>
            <a:r>
              <a:rPr lang="en-GB" dirty="0"/>
              <a:t> method. *</a:t>
            </a:r>
          </a:p>
        </p:txBody>
      </p:sp>
      <p:pic>
        <p:nvPicPr>
          <p:cNvPr id="7" name="Picture 6">
            <a:extLst>
              <a:ext uri="{FF2B5EF4-FFF2-40B4-BE49-F238E27FC236}">
                <a16:creationId xmlns:a16="http://schemas.microsoft.com/office/drawing/2014/main" id="{776B0BBF-4EAE-4A32-83AE-5354FF3F8DDB}"/>
              </a:ext>
            </a:extLst>
          </p:cNvPr>
          <p:cNvPicPr>
            <a:picLocks noChangeAspect="1"/>
          </p:cNvPicPr>
          <p:nvPr/>
        </p:nvPicPr>
        <p:blipFill rotWithShape="1">
          <a:blip r:embed="rId3"/>
          <a:srcRect t="41299"/>
          <a:stretch/>
        </p:blipFill>
        <p:spPr>
          <a:xfrm>
            <a:off x="359532" y="3054865"/>
            <a:ext cx="8424936" cy="3705600"/>
          </a:xfrm>
          <a:prstGeom prst="rect">
            <a:avLst/>
          </a:prstGeom>
        </p:spPr>
      </p:pic>
    </p:spTree>
    <p:extLst>
      <p:ext uri="{BB962C8B-B14F-4D97-AF65-F5344CB8AC3E}">
        <p14:creationId xmlns:p14="http://schemas.microsoft.com/office/powerpoint/2010/main" val="3808318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companion method to display information rather than errors.</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3604D2AB-C81D-ECD5-DC83-6F68902EA960}"/>
              </a:ext>
            </a:extLst>
          </p:cNvPr>
          <p:cNvPicPr>
            <a:picLocks noChangeAspect="1"/>
          </p:cNvPicPr>
          <p:nvPr/>
        </p:nvPicPr>
        <p:blipFill rotWithShape="1">
          <a:blip r:embed="rId3"/>
          <a:srcRect t="5097"/>
          <a:stretch/>
        </p:blipFill>
        <p:spPr>
          <a:xfrm>
            <a:off x="457200" y="2618735"/>
            <a:ext cx="8568952" cy="4149080"/>
          </a:xfrm>
          <a:prstGeom prst="rect">
            <a:avLst/>
          </a:prstGeom>
        </p:spPr>
      </p:pic>
    </p:spTree>
    <p:extLst>
      <p:ext uri="{BB962C8B-B14F-4D97-AF65-F5344CB8AC3E}">
        <p14:creationId xmlns:p14="http://schemas.microsoft.com/office/powerpoint/2010/main" val="391035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add a method to display a confirm dialog and return the user selection when made.</a:t>
            </a:r>
          </a:p>
          <a:p>
            <a:r>
              <a:rPr lang="en-GB" dirty="0"/>
              <a:t>Add the </a:t>
            </a:r>
            <a:r>
              <a:rPr lang="en-GB" b="1" dirty="0"/>
              <a:t>highlighted</a:t>
            </a:r>
            <a:r>
              <a:rPr lang="en-GB" dirty="0"/>
              <a:t> method. *</a:t>
            </a:r>
          </a:p>
        </p:txBody>
      </p:sp>
      <p:pic>
        <p:nvPicPr>
          <p:cNvPr id="6" name="Picture 5">
            <a:extLst>
              <a:ext uri="{FF2B5EF4-FFF2-40B4-BE49-F238E27FC236}">
                <a16:creationId xmlns:a16="http://schemas.microsoft.com/office/drawing/2014/main" id="{BBDD8837-E93B-A022-6E8D-2DB42E19BD51}"/>
              </a:ext>
            </a:extLst>
          </p:cNvPr>
          <p:cNvPicPr>
            <a:picLocks noChangeAspect="1"/>
          </p:cNvPicPr>
          <p:nvPr/>
        </p:nvPicPr>
        <p:blipFill>
          <a:blip r:embed="rId3"/>
          <a:stretch>
            <a:fillRect/>
          </a:stretch>
        </p:blipFill>
        <p:spPr>
          <a:xfrm>
            <a:off x="143508" y="3140968"/>
            <a:ext cx="8856984" cy="3204419"/>
          </a:xfrm>
          <a:prstGeom prst="rect">
            <a:avLst/>
          </a:prstGeom>
        </p:spPr>
      </p:pic>
    </p:spTree>
    <p:extLst>
      <p:ext uri="{BB962C8B-B14F-4D97-AF65-F5344CB8AC3E}">
        <p14:creationId xmlns:p14="http://schemas.microsoft.com/office/powerpoint/2010/main" val="1678442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method to allow setting the selection in the </a:t>
            </a:r>
            <a:r>
              <a:rPr lang="en-GB" b="1" dirty="0" err="1"/>
              <a:t>JList</a:t>
            </a:r>
            <a:r>
              <a:rPr lang="en-GB" dirty="0"/>
              <a:t>.</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75E1443F-DE46-054A-10DA-2564729F8111}"/>
              </a:ext>
            </a:extLst>
          </p:cNvPr>
          <p:cNvPicPr>
            <a:picLocks noChangeAspect="1"/>
          </p:cNvPicPr>
          <p:nvPr/>
        </p:nvPicPr>
        <p:blipFill>
          <a:blip r:embed="rId3"/>
          <a:stretch>
            <a:fillRect/>
          </a:stretch>
        </p:blipFill>
        <p:spPr>
          <a:xfrm>
            <a:off x="336358" y="2623159"/>
            <a:ext cx="8471284" cy="4093457"/>
          </a:xfrm>
          <a:prstGeom prst="rect">
            <a:avLst/>
          </a:prstGeom>
        </p:spPr>
      </p:pic>
    </p:spTree>
    <p:extLst>
      <p:ext uri="{BB962C8B-B14F-4D97-AF65-F5344CB8AC3E}">
        <p14:creationId xmlns:p14="http://schemas.microsoft.com/office/powerpoint/2010/main" val="284817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32BE-77BA-9CFB-6CC4-FC60D255C8F6}"/>
              </a:ext>
            </a:extLst>
          </p:cNvPr>
          <p:cNvSpPr>
            <a:spLocks noGrp="1"/>
          </p:cNvSpPr>
          <p:nvPr>
            <p:ph type="title"/>
          </p:nvPr>
        </p:nvSpPr>
        <p:spPr/>
        <p:txBody>
          <a:bodyPr/>
          <a:lstStyle/>
          <a:p>
            <a:r>
              <a:rPr lang="en-GB" dirty="0"/>
              <a:t>Interfaces</a:t>
            </a:r>
          </a:p>
        </p:txBody>
      </p:sp>
      <p:sp>
        <p:nvSpPr>
          <p:cNvPr id="3" name="Content Placeholder 2">
            <a:extLst>
              <a:ext uri="{FF2B5EF4-FFF2-40B4-BE49-F238E27FC236}">
                <a16:creationId xmlns:a16="http://schemas.microsoft.com/office/drawing/2014/main" id="{9AD0092D-81A4-5554-00A1-B91333425DE2}"/>
              </a:ext>
            </a:extLst>
          </p:cNvPr>
          <p:cNvSpPr>
            <a:spLocks noGrp="1"/>
          </p:cNvSpPr>
          <p:nvPr>
            <p:ph idx="1"/>
          </p:nvPr>
        </p:nvSpPr>
        <p:spPr/>
        <p:txBody>
          <a:bodyPr/>
          <a:lstStyle/>
          <a:p>
            <a:r>
              <a:rPr lang="en-GB" dirty="0"/>
              <a:t>Interfaces are a special type of object.</a:t>
            </a:r>
          </a:p>
          <a:p>
            <a:r>
              <a:rPr lang="en-GB" dirty="0"/>
              <a:t>Interfaces are never instantiated or extended.</a:t>
            </a:r>
          </a:p>
          <a:p>
            <a:r>
              <a:rPr lang="en-GB" dirty="0"/>
              <a:t>The interface forces all classes to respond to an application similarly.</a:t>
            </a:r>
          </a:p>
          <a:p>
            <a:r>
              <a:rPr lang="en-GB" dirty="0"/>
              <a:t>An interface defines the methods which any class implementing them must include.</a:t>
            </a:r>
          </a:p>
          <a:p>
            <a:r>
              <a:rPr lang="en-GB" dirty="0"/>
              <a:t>In the example below, any class implementing this interface must include:</a:t>
            </a:r>
          </a:p>
          <a:p>
            <a:pPr lvl="1"/>
            <a:r>
              <a:rPr lang="en-GB" dirty="0"/>
              <a:t>A method named </a:t>
            </a:r>
            <a:r>
              <a:rPr lang="en-GB" b="1" dirty="0" err="1"/>
              <a:t>getName</a:t>
            </a:r>
            <a:r>
              <a:rPr lang="en-GB" dirty="0"/>
              <a:t> which returns a </a:t>
            </a:r>
            <a:r>
              <a:rPr lang="en-GB" b="1" dirty="0"/>
              <a:t>String</a:t>
            </a:r>
            <a:r>
              <a:rPr lang="en-GB" dirty="0"/>
              <a:t>.</a:t>
            </a:r>
          </a:p>
          <a:p>
            <a:pPr lvl="1"/>
            <a:r>
              <a:rPr lang="en-GB" dirty="0"/>
              <a:t>A method named </a:t>
            </a:r>
            <a:r>
              <a:rPr lang="en-GB" b="1" dirty="0" err="1"/>
              <a:t>setName</a:t>
            </a:r>
            <a:r>
              <a:rPr lang="en-GB" dirty="0"/>
              <a:t> which accepts a single </a:t>
            </a:r>
            <a:r>
              <a:rPr lang="en-GB" b="1" dirty="0"/>
              <a:t>String</a:t>
            </a:r>
            <a:r>
              <a:rPr lang="en-GB" dirty="0"/>
              <a:t> as an argument.</a:t>
            </a:r>
          </a:p>
          <a:p>
            <a:endParaRPr lang="en-GB" dirty="0"/>
          </a:p>
        </p:txBody>
      </p:sp>
      <p:pic>
        <p:nvPicPr>
          <p:cNvPr id="5" name="Picture 4">
            <a:extLst>
              <a:ext uri="{FF2B5EF4-FFF2-40B4-BE49-F238E27FC236}">
                <a16:creationId xmlns:a16="http://schemas.microsoft.com/office/drawing/2014/main" id="{4B6D69EC-629C-4DDC-F715-666C81CB1328}"/>
              </a:ext>
            </a:extLst>
          </p:cNvPr>
          <p:cNvPicPr>
            <a:picLocks noChangeAspect="1"/>
          </p:cNvPicPr>
          <p:nvPr/>
        </p:nvPicPr>
        <p:blipFill>
          <a:blip r:embed="rId2"/>
          <a:stretch>
            <a:fillRect/>
          </a:stretch>
        </p:blipFill>
        <p:spPr>
          <a:xfrm>
            <a:off x="1907704" y="5013176"/>
            <a:ext cx="4772025" cy="1323975"/>
          </a:xfrm>
          <a:prstGeom prst="rect">
            <a:avLst/>
          </a:prstGeom>
        </p:spPr>
      </p:pic>
    </p:spTree>
    <p:extLst>
      <p:ext uri="{BB962C8B-B14F-4D97-AF65-F5344CB8AC3E}">
        <p14:creationId xmlns:p14="http://schemas.microsoft.com/office/powerpoint/2010/main" val="3815813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a:t>
            </a:r>
            <a:r>
              <a:rPr lang="en-GB" dirty="0" err="1"/>
              <a:t>drawRecord</a:t>
            </a:r>
            <a:r>
              <a:rPr lang="en-GB" dirty="0"/>
              <a:t>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method to draw the data in a specific record to the UI.</a:t>
            </a:r>
          </a:p>
          <a:p>
            <a:r>
              <a:rPr lang="en-GB" dirty="0"/>
              <a:t>Add the </a:t>
            </a:r>
            <a:r>
              <a:rPr lang="en-GB" b="1" dirty="0"/>
              <a:t>highlighted</a:t>
            </a:r>
            <a:r>
              <a:rPr lang="en-GB" dirty="0"/>
              <a:t> method. *</a:t>
            </a:r>
          </a:p>
        </p:txBody>
      </p:sp>
      <p:pic>
        <p:nvPicPr>
          <p:cNvPr id="8" name="Picture 7">
            <a:extLst>
              <a:ext uri="{FF2B5EF4-FFF2-40B4-BE49-F238E27FC236}">
                <a16:creationId xmlns:a16="http://schemas.microsoft.com/office/drawing/2014/main" id="{C04B54EA-EFAD-1C02-8A35-FA9CA2B31F14}"/>
              </a:ext>
            </a:extLst>
          </p:cNvPr>
          <p:cNvPicPr>
            <a:picLocks noChangeAspect="1"/>
          </p:cNvPicPr>
          <p:nvPr/>
        </p:nvPicPr>
        <p:blipFill>
          <a:blip r:embed="rId3"/>
          <a:stretch>
            <a:fillRect/>
          </a:stretch>
        </p:blipFill>
        <p:spPr>
          <a:xfrm>
            <a:off x="493566" y="2636911"/>
            <a:ext cx="8037783" cy="4159463"/>
          </a:xfrm>
          <a:prstGeom prst="rect">
            <a:avLst/>
          </a:prstGeom>
        </p:spPr>
      </p:pic>
    </p:spTree>
    <p:extLst>
      <p:ext uri="{BB962C8B-B14F-4D97-AF65-F5344CB8AC3E}">
        <p14:creationId xmlns:p14="http://schemas.microsoft.com/office/powerpoint/2010/main" val="3425743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a:t>
            </a:r>
            <a:r>
              <a:rPr lang="en-GB" dirty="0" err="1"/>
              <a:t>drawRecord</a:t>
            </a:r>
            <a:r>
              <a:rPr lang="en-GB" dirty="0"/>
              <a:t>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processes to populate data to the remaining fields.</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8F5A5B3A-7975-6879-96C0-31C0CE34DBD6}"/>
              </a:ext>
            </a:extLst>
          </p:cNvPr>
          <p:cNvPicPr>
            <a:picLocks noChangeAspect="1"/>
          </p:cNvPicPr>
          <p:nvPr/>
        </p:nvPicPr>
        <p:blipFill>
          <a:blip r:embed="rId3"/>
          <a:stretch>
            <a:fillRect/>
          </a:stretch>
        </p:blipFill>
        <p:spPr>
          <a:xfrm>
            <a:off x="968204" y="2575013"/>
            <a:ext cx="7207592" cy="4282987"/>
          </a:xfrm>
          <a:prstGeom prst="rect">
            <a:avLst/>
          </a:prstGeom>
        </p:spPr>
      </p:pic>
    </p:spTree>
    <p:extLst>
      <p:ext uri="{BB962C8B-B14F-4D97-AF65-F5344CB8AC3E}">
        <p14:creationId xmlns:p14="http://schemas.microsoft.com/office/powerpoint/2010/main" val="3423173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a:t>
            </a:r>
            <a:r>
              <a:rPr lang="en-GB" dirty="0" err="1"/>
              <a:t>refreshDisplay</a:t>
            </a:r>
            <a:r>
              <a:rPr lang="en-GB" dirty="0"/>
              <a:t>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Complete the class with a final </a:t>
            </a:r>
            <a:r>
              <a:rPr lang="en-GB"/>
              <a:t>method to refresh </a:t>
            </a:r>
            <a:r>
              <a:rPr lang="en-GB" dirty="0"/>
              <a:t>all data in the UI.</a:t>
            </a:r>
          </a:p>
          <a:p>
            <a:r>
              <a:rPr lang="en-GB" dirty="0"/>
              <a:t>Doing this is often easier than making refresh calls to specific elements. </a:t>
            </a:r>
          </a:p>
          <a:p>
            <a:r>
              <a:rPr lang="en-GB" dirty="0"/>
              <a:t>Add the </a:t>
            </a:r>
            <a:r>
              <a:rPr lang="en-GB" b="1" dirty="0"/>
              <a:t>highlighted</a:t>
            </a:r>
            <a:r>
              <a:rPr lang="en-GB" dirty="0"/>
              <a:t> method. *</a:t>
            </a:r>
          </a:p>
        </p:txBody>
      </p:sp>
      <p:pic>
        <p:nvPicPr>
          <p:cNvPr id="8" name="Picture 7">
            <a:extLst>
              <a:ext uri="{FF2B5EF4-FFF2-40B4-BE49-F238E27FC236}">
                <a16:creationId xmlns:a16="http://schemas.microsoft.com/office/drawing/2014/main" id="{C0617E20-8B2D-BF01-AB9C-5C725F3CE21E}"/>
              </a:ext>
            </a:extLst>
          </p:cNvPr>
          <p:cNvPicPr>
            <a:picLocks noChangeAspect="1"/>
          </p:cNvPicPr>
          <p:nvPr/>
        </p:nvPicPr>
        <p:blipFill>
          <a:blip r:embed="rId3"/>
          <a:stretch>
            <a:fillRect/>
          </a:stretch>
        </p:blipFill>
        <p:spPr>
          <a:xfrm>
            <a:off x="1619672" y="3001471"/>
            <a:ext cx="5904656" cy="3766344"/>
          </a:xfrm>
          <a:prstGeom prst="rect">
            <a:avLst/>
          </a:prstGeom>
        </p:spPr>
      </p:pic>
    </p:spTree>
    <p:extLst>
      <p:ext uri="{BB962C8B-B14F-4D97-AF65-F5344CB8AC3E}">
        <p14:creationId xmlns:p14="http://schemas.microsoft.com/office/powerpoint/2010/main" val="911235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normAutofit/>
          </a:bodyPr>
          <a:lstStyle/>
          <a:p>
            <a:r>
              <a:rPr lang="en-GB" dirty="0"/>
              <a:t>Create a </a:t>
            </a:r>
            <a:r>
              <a:rPr lang="en-GB" dirty="0" err="1"/>
              <a:t>TextInputValidator</a:t>
            </a:r>
            <a:r>
              <a:rPr lang="en-GB" dirty="0"/>
              <a:t>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Swing allows for input validation using a number of methods, one of which is to use an input verifier.</a:t>
            </a:r>
          </a:p>
          <a:p>
            <a:r>
              <a:rPr lang="en-GB" dirty="0"/>
              <a:t>Input verifiers are classes which contain rules for valid data.</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TextInputValidator</a:t>
            </a:r>
            <a:r>
              <a:rPr lang="en-GB" dirty="0"/>
              <a:t>.</a:t>
            </a:r>
          </a:p>
        </p:txBody>
      </p:sp>
      <p:pic>
        <p:nvPicPr>
          <p:cNvPr id="5" name="Picture 4">
            <a:extLst>
              <a:ext uri="{FF2B5EF4-FFF2-40B4-BE49-F238E27FC236}">
                <a16:creationId xmlns:a16="http://schemas.microsoft.com/office/drawing/2014/main" id="{12A9CA0A-150A-A36D-8D20-719631F5A584}"/>
              </a:ext>
            </a:extLst>
          </p:cNvPr>
          <p:cNvPicPr>
            <a:picLocks noChangeAspect="1"/>
          </p:cNvPicPr>
          <p:nvPr/>
        </p:nvPicPr>
        <p:blipFill rotWithShape="1">
          <a:blip r:embed="rId3"/>
          <a:srcRect b="22345"/>
          <a:stretch/>
        </p:blipFill>
        <p:spPr>
          <a:xfrm>
            <a:off x="0" y="4221088"/>
            <a:ext cx="9144000" cy="2636912"/>
          </a:xfrm>
          <a:prstGeom prst="rect">
            <a:avLst/>
          </a:prstGeom>
        </p:spPr>
      </p:pic>
    </p:spTree>
    <p:extLst>
      <p:ext uri="{BB962C8B-B14F-4D97-AF65-F5344CB8AC3E}">
        <p14:creationId xmlns:p14="http://schemas.microsoft.com/office/powerpoint/2010/main" val="579729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Begin by adding a single </a:t>
            </a:r>
            <a:r>
              <a:rPr lang="en-GB" b="1" dirty="0"/>
              <a:t>import</a:t>
            </a:r>
            <a:r>
              <a:rPr lang="en-GB" dirty="0"/>
              <a:t> statement required for this class.</a:t>
            </a:r>
          </a:p>
          <a:p>
            <a:r>
              <a:rPr lang="en-GB" dirty="0"/>
              <a:t>As this class will verify entries in Swing object, it needs a reference to Swing libraries. </a:t>
            </a:r>
          </a:p>
          <a:p>
            <a:r>
              <a:rPr lang="en-GB" dirty="0"/>
              <a:t>Add the </a:t>
            </a:r>
            <a:r>
              <a:rPr lang="en-GB" b="1" dirty="0"/>
              <a:t>highlighted</a:t>
            </a:r>
            <a:r>
              <a:rPr lang="en-GB" dirty="0"/>
              <a:t> statement. </a:t>
            </a:r>
          </a:p>
        </p:txBody>
      </p:sp>
      <p:pic>
        <p:nvPicPr>
          <p:cNvPr id="7" name="Picture 6">
            <a:extLst>
              <a:ext uri="{FF2B5EF4-FFF2-40B4-BE49-F238E27FC236}">
                <a16:creationId xmlns:a16="http://schemas.microsoft.com/office/drawing/2014/main" id="{C211B423-0C6A-9DBC-F058-2108986B15CD}"/>
              </a:ext>
            </a:extLst>
          </p:cNvPr>
          <p:cNvPicPr>
            <a:picLocks noChangeAspect="1"/>
          </p:cNvPicPr>
          <p:nvPr/>
        </p:nvPicPr>
        <p:blipFill>
          <a:blip r:embed="rId3"/>
          <a:stretch>
            <a:fillRect/>
          </a:stretch>
        </p:blipFill>
        <p:spPr>
          <a:xfrm>
            <a:off x="1152047" y="3573016"/>
            <a:ext cx="6839905" cy="1800476"/>
          </a:xfrm>
          <a:prstGeom prst="rect">
            <a:avLst/>
          </a:prstGeom>
        </p:spPr>
      </p:pic>
    </p:spTree>
    <p:extLst>
      <p:ext uri="{BB962C8B-B14F-4D97-AF65-F5344CB8AC3E}">
        <p14:creationId xmlns:p14="http://schemas.microsoft.com/office/powerpoint/2010/main" val="160127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extends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In order for Swing to be able to use this class correctly, it should extend the </a:t>
            </a:r>
            <a:r>
              <a:rPr lang="en-GB" b="1" dirty="0" err="1"/>
              <a:t>InputVerifier</a:t>
            </a:r>
            <a:r>
              <a:rPr lang="en-GB" b="1" dirty="0"/>
              <a:t> </a:t>
            </a:r>
            <a:r>
              <a:rPr lang="en-GB" dirty="0"/>
              <a:t>base class.</a:t>
            </a:r>
          </a:p>
          <a:p>
            <a:r>
              <a:rPr lang="en-GB" dirty="0"/>
              <a:t>Ignore the error highlighted on </a:t>
            </a:r>
            <a:r>
              <a:rPr lang="en-GB" b="1" dirty="0"/>
              <a:t>line 4</a:t>
            </a:r>
            <a:r>
              <a:rPr lang="en-GB" dirty="0"/>
              <a:t> as this simply indicates that we have not included all of the methods required by the base class yet.</a:t>
            </a:r>
          </a:p>
          <a:p>
            <a:r>
              <a:rPr lang="en-GB" dirty="0"/>
              <a:t>Add the </a:t>
            </a:r>
            <a:r>
              <a:rPr lang="en-GB" b="1" dirty="0"/>
              <a:t>highlighted</a:t>
            </a:r>
            <a:r>
              <a:rPr lang="en-GB" dirty="0"/>
              <a:t> statement. </a:t>
            </a:r>
          </a:p>
        </p:txBody>
      </p:sp>
      <p:pic>
        <p:nvPicPr>
          <p:cNvPr id="10" name="Picture 9">
            <a:extLst>
              <a:ext uri="{FF2B5EF4-FFF2-40B4-BE49-F238E27FC236}">
                <a16:creationId xmlns:a16="http://schemas.microsoft.com/office/drawing/2014/main" id="{E9985F31-E3C6-56AA-5F2C-DB6583176685}"/>
              </a:ext>
            </a:extLst>
          </p:cNvPr>
          <p:cNvPicPr>
            <a:picLocks noChangeAspect="1"/>
          </p:cNvPicPr>
          <p:nvPr/>
        </p:nvPicPr>
        <p:blipFill>
          <a:blip r:embed="rId3"/>
          <a:stretch>
            <a:fillRect/>
          </a:stretch>
        </p:blipFill>
        <p:spPr>
          <a:xfrm>
            <a:off x="1156811" y="3861048"/>
            <a:ext cx="6830378" cy="1581371"/>
          </a:xfrm>
          <a:prstGeom prst="rect">
            <a:avLst/>
          </a:prstGeom>
        </p:spPr>
      </p:pic>
    </p:spTree>
    <p:extLst>
      <p:ext uri="{BB962C8B-B14F-4D97-AF65-F5344CB8AC3E}">
        <p14:creationId xmlns:p14="http://schemas.microsoft.com/office/powerpoint/2010/main" val="3422002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constants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requires a few constant values.</a:t>
            </a:r>
          </a:p>
          <a:p>
            <a:r>
              <a:rPr lang="en-GB" dirty="0"/>
              <a:t>Add the </a:t>
            </a:r>
            <a:r>
              <a:rPr lang="en-GB" b="1" dirty="0"/>
              <a:t>highlighted</a:t>
            </a:r>
            <a:r>
              <a:rPr lang="en-GB" dirty="0"/>
              <a:t> statements. *</a:t>
            </a:r>
          </a:p>
        </p:txBody>
      </p:sp>
      <p:pic>
        <p:nvPicPr>
          <p:cNvPr id="8" name="Picture 7">
            <a:extLst>
              <a:ext uri="{FF2B5EF4-FFF2-40B4-BE49-F238E27FC236}">
                <a16:creationId xmlns:a16="http://schemas.microsoft.com/office/drawing/2014/main" id="{E427F08E-B309-EEA8-62A1-28E2875712F7}"/>
              </a:ext>
            </a:extLst>
          </p:cNvPr>
          <p:cNvPicPr>
            <a:picLocks noChangeAspect="1"/>
          </p:cNvPicPr>
          <p:nvPr/>
        </p:nvPicPr>
        <p:blipFill>
          <a:blip r:embed="rId3"/>
          <a:stretch>
            <a:fillRect/>
          </a:stretch>
        </p:blipFill>
        <p:spPr>
          <a:xfrm>
            <a:off x="928179" y="2778124"/>
            <a:ext cx="7287642" cy="2619741"/>
          </a:xfrm>
          <a:prstGeom prst="rect">
            <a:avLst/>
          </a:prstGeom>
        </p:spPr>
      </p:pic>
    </p:spTree>
    <p:extLst>
      <p:ext uri="{BB962C8B-B14F-4D97-AF65-F5344CB8AC3E}">
        <p14:creationId xmlns:p14="http://schemas.microsoft.com/office/powerpoint/2010/main" val="498410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the verify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We are required to override the </a:t>
            </a:r>
            <a:r>
              <a:rPr lang="en-GB" b="1" dirty="0"/>
              <a:t>verify </a:t>
            </a:r>
            <a:r>
              <a:rPr lang="en-GB" dirty="0"/>
              <a:t>method to complete this class.</a:t>
            </a:r>
          </a:p>
          <a:p>
            <a:r>
              <a:rPr lang="en-GB" dirty="0"/>
              <a:t>Add the </a:t>
            </a:r>
            <a:r>
              <a:rPr lang="en-GB" b="1" dirty="0"/>
              <a:t>highlighted</a:t>
            </a:r>
            <a:r>
              <a:rPr lang="en-GB" dirty="0"/>
              <a:t> method. *</a:t>
            </a:r>
          </a:p>
        </p:txBody>
      </p:sp>
      <p:pic>
        <p:nvPicPr>
          <p:cNvPr id="8" name="Picture 7">
            <a:extLst>
              <a:ext uri="{FF2B5EF4-FFF2-40B4-BE49-F238E27FC236}">
                <a16:creationId xmlns:a16="http://schemas.microsoft.com/office/drawing/2014/main" id="{80E60639-B2D1-037E-FE64-446FC701A9D9}"/>
              </a:ext>
            </a:extLst>
          </p:cNvPr>
          <p:cNvPicPr>
            <a:picLocks noChangeAspect="1"/>
          </p:cNvPicPr>
          <p:nvPr/>
        </p:nvPicPr>
        <p:blipFill rotWithShape="1">
          <a:blip r:embed="rId3"/>
          <a:srcRect t="20085"/>
          <a:stretch/>
        </p:blipFill>
        <p:spPr>
          <a:xfrm>
            <a:off x="999626" y="2618735"/>
            <a:ext cx="7144747" cy="4149080"/>
          </a:xfrm>
          <a:prstGeom prst="rect">
            <a:avLst/>
          </a:prstGeom>
        </p:spPr>
      </p:pic>
    </p:spTree>
    <p:extLst>
      <p:ext uri="{BB962C8B-B14F-4D97-AF65-F5344CB8AC3E}">
        <p14:creationId xmlns:p14="http://schemas.microsoft.com/office/powerpoint/2010/main" val="3135968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normAutofit fontScale="90000"/>
          </a:bodyPr>
          <a:lstStyle/>
          <a:p>
            <a:r>
              <a:rPr lang="en-GB" dirty="0"/>
              <a:t>Create a NumericInputValidator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add a class to validate and correct numeric entry fields.</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a:t>NumericInputValidator</a:t>
            </a:r>
            <a:r>
              <a:rPr lang="en-GB" dirty="0"/>
              <a:t>.</a:t>
            </a:r>
          </a:p>
        </p:txBody>
      </p:sp>
      <p:pic>
        <p:nvPicPr>
          <p:cNvPr id="6" name="Picture 5">
            <a:extLst>
              <a:ext uri="{FF2B5EF4-FFF2-40B4-BE49-F238E27FC236}">
                <a16:creationId xmlns:a16="http://schemas.microsoft.com/office/drawing/2014/main" id="{56AC063A-E817-5539-1571-C12BD2F117A8}"/>
              </a:ext>
            </a:extLst>
          </p:cNvPr>
          <p:cNvPicPr>
            <a:picLocks noChangeAspect="1"/>
          </p:cNvPicPr>
          <p:nvPr/>
        </p:nvPicPr>
        <p:blipFill rotWithShape="1">
          <a:blip r:embed="rId3"/>
          <a:srcRect b="8520"/>
          <a:stretch/>
        </p:blipFill>
        <p:spPr>
          <a:xfrm>
            <a:off x="0" y="3573017"/>
            <a:ext cx="9144000" cy="3284984"/>
          </a:xfrm>
          <a:prstGeom prst="rect">
            <a:avLst/>
          </a:prstGeom>
        </p:spPr>
      </p:pic>
    </p:spTree>
    <p:extLst>
      <p:ext uri="{BB962C8B-B14F-4D97-AF65-F5344CB8AC3E}">
        <p14:creationId xmlns:p14="http://schemas.microsoft.com/office/powerpoint/2010/main" val="2564622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Begin by adding the same single </a:t>
            </a:r>
            <a:r>
              <a:rPr lang="en-GB" b="1" dirty="0"/>
              <a:t>import</a:t>
            </a:r>
            <a:r>
              <a:rPr lang="en-GB" dirty="0"/>
              <a:t> statement required for this class as this class will also verify entries in Swing object. </a:t>
            </a:r>
          </a:p>
          <a:p>
            <a:r>
              <a:rPr lang="en-GB" dirty="0"/>
              <a:t>Add the </a:t>
            </a:r>
            <a:r>
              <a:rPr lang="en-GB" b="1" dirty="0"/>
              <a:t>highlighted</a:t>
            </a:r>
            <a:r>
              <a:rPr lang="en-GB" dirty="0"/>
              <a:t> statement. </a:t>
            </a:r>
          </a:p>
        </p:txBody>
      </p:sp>
      <p:pic>
        <p:nvPicPr>
          <p:cNvPr id="8" name="Picture 7">
            <a:extLst>
              <a:ext uri="{FF2B5EF4-FFF2-40B4-BE49-F238E27FC236}">
                <a16:creationId xmlns:a16="http://schemas.microsoft.com/office/drawing/2014/main" id="{599849EA-8CFA-CA31-7C29-5FEC62D10603}"/>
              </a:ext>
            </a:extLst>
          </p:cNvPr>
          <p:cNvPicPr>
            <a:picLocks noChangeAspect="1"/>
          </p:cNvPicPr>
          <p:nvPr/>
        </p:nvPicPr>
        <p:blipFill>
          <a:blip r:embed="rId3"/>
          <a:stretch>
            <a:fillRect/>
          </a:stretch>
        </p:blipFill>
        <p:spPr>
          <a:xfrm>
            <a:off x="885310" y="3178230"/>
            <a:ext cx="7373379" cy="1819529"/>
          </a:xfrm>
          <a:prstGeom prst="rect">
            <a:avLst/>
          </a:prstGeom>
        </p:spPr>
      </p:pic>
    </p:spTree>
    <p:extLst>
      <p:ext uri="{BB962C8B-B14F-4D97-AF65-F5344CB8AC3E}">
        <p14:creationId xmlns:p14="http://schemas.microsoft.com/office/powerpoint/2010/main" val="179959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67-8DA5-295F-01C7-4DF21C181A36}"/>
              </a:ext>
            </a:extLst>
          </p:cNvPr>
          <p:cNvSpPr>
            <a:spLocks noGrp="1"/>
          </p:cNvSpPr>
          <p:nvPr>
            <p:ph type="title"/>
          </p:nvPr>
        </p:nvSpPr>
        <p:spPr/>
        <p:txBody>
          <a:bodyPr/>
          <a:lstStyle/>
          <a:p>
            <a:r>
              <a:rPr lang="en-GB" dirty="0"/>
              <a:t>Data classes</a:t>
            </a:r>
          </a:p>
        </p:txBody>
      </p:sp>
      <p:sp>
        <p:nvSpPr>
          <p:cNvPr id="3" name="Content Placeholder 2">
            <a:extLst>
              <a:ext uri="{FF2B5EF4-FFF2-40B4-BE49-F238E27FC236}">
                <a16:creationId xmlns:a16="http://schemas.microsoft.com/office/drawing/2014/main" id="{00F236AD-B46B-242B-BDD0-A4CD074970EA}"/>
              </a:ext>
            </a:extLst>
          </p:cNvPr>
          <p:cNvSpPr>
            <a:spLocks noGrp="1"/>
          </p:cNvSpPr>
          <p:nvPr>
            <p:ph idx="1"/>
          </p:nvPr>
        </p:nvSpPr>
        <p:spPr>
          <a:xfrm>
            <a:off x="457200" y="1775191"/>
            <a:ext cx="8229600" cy="4927361"/>
          </a:xfrm>
        </p:spPr>
        <p:txBody>
          <a:bodyPr>
            <a:normAutofit/>
          </a:bodyPr>
          <a:lstStyle/>
          <a:p>
            <a:r>
              <a:rPr lang="en-GB" dirty="0"/>
              <a:t>MVC architecture applications often employ data classes. *</a:t>
            </a:r>
          </a:p>
          <a:p>
            <a:r>
              <a:rPr lang="en-GB" dirty="0"/>
              <a:t>These are instantiated with a single record of data and stored in a collection (</a:t>
            </a:r>
            <a:r>
              <a:rPr lang="en-GB" dirty="0" err="1"/>
              <a:t>ArrayList</a:t>
            </a:r>
            <a:r>
              <a:rPr lang="en-GB" dirty="0"/>
              <a:t>, HashMap, etc).</a:t>
            </a:r>
          </a:p>
          <a:p>
            <a:r>
              <a:rPr lang="en-GB" dirty="0"/>
              <a:t>Using data classes significantly simplifies data handling.</a:t>
            </a:r>
          </a:p>
          <a:p>
            <a:r>
              <a:rPr lang="en-GB" dirty="0"/>
              <a:t>For our Result Calculator, we could define a class with the following fields: </a:t>
            </a:r>
          </a:p>
          <a:p>
            <a:endParaRPr lang="en-GB" dirty="0"/>
          </a:p>
          <a:p>
            <a:endParaRPr lang="en-GB" dirty="0"/>
          </a:p>
          <a:p>
            <a:endParaRPr lang="en-GB" dirty="0"/>
          </a:p>
          <a:p>
            <a:endParaRPr lang="en-GB" dirty="0"/>
          </a:p>
          <a:p>
            <a:pPr marL="118872" indent="0">
              <a:buNone/>
            </a:pPr>
            <a:endParaRPr lang="en-GB" dirty="0"/>
          </a:p>
          <a:p>
            <a:endParaRPr lang="en-GB" dirty="0"/>
          </a:p>
          <a:p>
            <a:r>
              <a:rPr lang="en-GB" dirty="0"/>
              <a:t>Storing the data like this avoids all of the parsing that the last version of the application required.</a:t>
            </a:r>
          </a:p>
        </p:txBody>
      </p:sp>
      <p:pic>
        <p:nvPicPr>
          <p:cNvPr id="5" name="Picture 4">
            <a:extLst>
              <a:ext uri="{FF2B5EF4-FFF2-40B4-BE49-F238E27FC236}">
                <a16:creationId xmlns:a16="http://schemas.microsoft.com/office/drawing/2014/main" id="{49C4444E-B880-9356-C449-A306B50B2537}"/>
              </a:ext>
            </a:extLst>
          </p:cNvPr>
          <p:cNvPicPr>
            <a:picLocks noChangeAspect="1"/>
          </p:cNvPicPr>
          <p:nvPr/>
        </p:nvPicPr>
        <p:blipFill>
          <a:blip r:embed="rId3"/>
          <a:stretch>
            <a:fillRect/>
          </a:stretch>
        </p:blipFill>
        <p:spPr>
          <a:xfrm>
            <a:off x="2338075" y="3861048"/>
            <a:ext cx="4467849" cy="1819529"/>
          </a:xfrm>
          <a:prstGeom prst="rect">
            <a:avLst/>
          </a:prstGeom>
        </p:spPr>
      </p:pic>
    </p:spTree>
    <p:extLst>
      <p:ext uri="{BB962C8B-B14F-4D97-AF65-F5344CB8AC3E}">
        <p14:creationId xmlns:p14="http://schemas.microsoft.com/office/powerpoint/2010/main" val="648241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extends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As before, for Swing to be able to use this class correctly, it should extend the </a:t>
            </a:r>
            <a:r>
              <a:rPr lang="en-GB" b="1" dirty="0" err="1"/>
              <a:t>InputVerifier</a:t>
            </a:r>
            <a:r>
              <a:rPr lang="en-GB" b="1" dirty="0"/>
              <a:t> </a:t>
            </a:r>
            <a:r>
              <a:rPr lang="en-GB" dirty="0"/>
              <a:t>base class.</a:t>
            </a:r>
          </a:p>
          <a:p>
            <a:r>
              <a:rPr lang="en-GB" dirty="0"/>
              <a:t>Again, ignore the error highlighted on </a:t>
            </a:r>
            <a:r>
              <a:rPr lang="en-GB" b="1" dirty="0"/>
              <a:t>line 5</a:t>
            </a:r>
            <a:r>
              <a:rPr lang="en-GB" dirty="0"/>
              <a:t> as this simply indicates that we have not included all of the methods required by the base class yet.</a:t>
            </a:r>
          </a:p>
          <a:p>
            <a:r>
              <a:rPr lang="en-GB" dirty="0"/>
              <a:t>Add the </a:t>
            </a:r>
            <a:r>
              <a:rPr lang="en-GB" b="1" dirty="0"/>
              <a:t>highlighted</a:t>
            </a:r>
            <a:r>
              <a:rPr lang="en-GB" dirty="0"/>
              <a:t> statement. </a:t>
            </a:r>
          </a:p>
        </p:txBody>
      </p:sp>
      <p:pic>
        <p:nvPicPr>
          <p:cNvPr id="5" name="Picture 4">
            <a:extLst>
              <a:ext uri="{FF2B5EF4-FFF2-40B4-BE49-F238E27FC236}">
                <a16:creationId xmlns:a16="http://schemas.microsoft.com/office/drawing/2014/main" id="{BF535721-2C3B-A289-9439-66D0DE1C0BD8}"/>
              </a:ext>
            </a:extLst>
          </p:cNvPr>
          <p:cNvPicPr>
            <a:picLocks noChangeAspect="1"/>
          </p:cNvPicPr>
          <p:nvPr/>
        </p:nvPicPr>
        <p:blipFill>
          <a:blip r:embed="rId3"/>
          <a:stretch>
            <a:fillRect/>
          </a:stretch>
        </p:blipFill>
        <p:spPr>
          <a:xfrm>
            <a:off x="975810" y="3861048"/>
            <a:ext cx="7192379" cy="1829055"/>
          </a:xfrm>
          <a:prstGeom prst="rect">
            <a:avLst/>
          </a:prstGeom>
        </p:spPr>
      </p:pic>
    </p:spTree>
    <p:extLst>
      <p:ext uri="{BB962C8B-B14F-4D97-AF65-F5344CB8AC3E}">
        <p14:creationId xmlns:p14="http://schemas.microsoft.com/office/powerpoint/2010/main" val="567178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the verify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We are required to override the </a:t>
            </a:r>
            <a:r>
              <a:rPr lang="en-GB" b="1" dirty="0"/>
              <a:t>verify </a:t>
            </a:r>
            <a:r>
              <a:rPr lang="en-GB" dirty="0"/>
              <a:t>method to complete this class.</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E037C911-72DF-C1BC-42F2-008041AC148D}"/>
              </a:ext>
            </a:extLst>
          </p:cNvPr>
          <p:cNvPicPr>
            <a:picLocks noChangeAspect="1"/>
          </p:cNvPicPr>
          <p:nvPr/>
        </p:nvPicPr>
        <p:blipFill rotWithShape="1">
          <a:blip r:embed="rId3"/>
          <a:srcRect t="9515"/>
          <a:stretch/>
        </p:blipFill>
        <p:spPr>
          <a:xfrm>
            <a:off x="1387777" y="2612171"/>
            <a:ext cx="6368445" cy="4137728"/>
          </a:xfrm>
          <a:prstGeom prst="rect">
            <a:avLst/>
          </a:prstGeom>
        </p:spPr>
      </p:pic>
    </p:spTree>
    <p:extLst>
      <p:ext uri="{BB962C8B-B14F-4D97-AF65-F5344CB8AC3E}">
        <p14:creationId xmlns:p14="http://schemas.microsoft.com/office/powerpoint/2010/main" val="40771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the verify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Code the </a:t>
            </a:r>
            <a:r>
              <a:rPr lang="en-GB" b="1" dirty="0"/>
              <a:t>catch</a:t>
            </a:r>
            <a:r>
              <a:rPr lang="en-GB" dirty="0"/>
              <a:t> block first.</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B4F4BA64-3217-4428-288C-36EF8547B9F3}"/>
              </a:ext>
            </a:extLst>
          </p:cNvPr>
          <p:cNvPicPr>
            <a:picLocks noChangeAspect="1"/>
          </p:cNvPicPr>
          <p:nvPr/>
        </p:nvPicPr>
        <p:blipFill rotWithShape="1">
          <a:blip r:embed="rId3"/>
          <a:srcRect t="33404"/>
          <a:stretch/>
        </p:blipFill>
        <p:spPr>
          <a:xfrm>
            <a:off x="804336" y="2708920"/>
            <a:ext cx="7535327" cy="4149080"/>
          </a:xfrm>
          <a:prstGeom prst="rect">
            <a:avLst/>
          </a:prstGeom>
        </p:spPr>
      </p:pic>
    </p:spTree>
    <p:extLst>
      <p:ext uri="{BB962C8B-B14F-4D97-AF65-F5344CB8AC3E}">
        <p14:creationId xmlns:p14="http://schemas.microsoft.com/office/powerpoint/2010/main" val="1384410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the verify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code the </a:t>
            </a:r>
            <a:r>
              <a:rPr lang="en-GB" b="1" dirty="0"/>
              <a:t>try</a:t>
            </a:r>
            <a:r>
              <a:rPr lang="en-GB" dirty="0"/>
              <a:t> block.</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82832238-3694-F62B-DB85-702159E9C851}"/>
              </a:ext>
            </a:extLst>
          </p:cNvPr>
          <p:cNvPicPr>
            <a:picLocks noChangeAspect="1"/>
          </p:cNvPicPr>
          <p:nvPr/>
        </p:nvPicPr>
        <p:blipFill rotWithShape="1">
          <a:blip r:embed="rId3"/>
          <a:srcRect b="35314"/>
          <a:stretch/>
        </p:blipFill>
        <p:spPr>
          <a:xfrm>
            <a:off x="871021" y="2636912"/>
            <a:ext cx="7401958" cy="4221088"/>
          </a:xfrm>
          <a:prstGeom prst="rect">
            <a:avLst/>
          </a:prstGeom>
        </p:spPr>
      </p:pic>
    </p:spTree>
    <p:extLst>
      <p:ext uri="{BB962C8B-B14F-4D97-AF65-F5344CB8AC3E}">
        <p14:creationId xmlns:p14="http://schemas.microsoft.com/office/powerpoint/2010/main" val="3209218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normAutofit/>
          </a:bodyPr>
          <a:lstStyle/>
          <a:p>
            <a:r>
              <a:rPr lang="en-GB" dirty="0"/>
              <a:t>Create a </a:t>
            </a:r>
            <a:r>
              <a:rPr lang="en-GB" dirty="0" err="1"/>
              <a:t>AddEditWindow</a:t>
            </a:r>
            <a:r>
              <a:rPr lang="en-GB" dirty="0"/>
              <a:t> class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new class to contain the add/edit results dialog window.</a:t>
            </a:r>
          </a:p>
          <a:p>
            <a:r>
              <a:rPr lang="en-GB" dirty="0"/>
              <a:t>Add a new class to the </a:t>
            </a:r>
            <a:r>
              <a:rPr lang="en-GB" b="1" dirty="0" err="1"/>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AddEditWindow</a:t>
            </a:r>
            <a:r>
              <a:rPr lang="en-GB" dirty="0"/>
              <a:t>.</a:t>
            </a:r>
          </a:p>
        </p:txBody>
      </p:sp>
      <p:pic>
        <p:nvPicPr>
          <p:cNvPr id="5" name="Picture 4">
            <a:extLst>
              <a:ext uri="{FF2B5EF4-FFF2-40B4-BE49-F238E27FC236}">
                <a16:creationId xmlns:a16="http://schemas.microsoft.com/office/drawing/2014/main" id="{33BCFBBE-9A45-8037-65E2-99D0E16263C5}"/>
              </a:ext>
            </a:extLst>
          </p:cNvPr>
          <p:cNvPicPr>
            <a:picLocks noChangeAspect="1"/>
          </p:cNvPicPr>
          <p:nvPr/>
        </p:nvPicPr>
        <p:blipFill rotWithShape="1">
          <a:blip r:embed="rId3"/>
          <a:srcRect b="-217"/>
          <a:stretch/>
        </p:blipFill>
        <p:spPr>
          <a:xfrm>
            <a:off x="0" y="3501008"/>
            <a:ext cx="9144000" cy="3888432"/>
          </a:xfrm>
          <a:prstGeom prst="rect">
            <a:avLst/>
          </a:prstGeom>
        </p:spPr>
      </p:pic>
    </p:spTree>
    <p:extLst>
      <p:ext uri="{BB962C8B-B14F-4D97-AF65-F5344CB8AC3E}">
        <p14:creationId xmlns:p14="http://schemas.microsoft.com/office/powerpoint/2010/main" val="468840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import</a:t>
            </a:r>
            <a:r>
              <a:rPr lang="en-GB" dirty="0"/>
              <a:t> statement required by this class.</a:t>
            </a:r>
          </a:p>
          <a:p>
            <a:r>
              <a:rPr lang="en-GB" dirty="0"/>
              <a:t>As this will be a UI class, the imports are </a:t>
            </a:r>
            <a:r>
              <a:rPr lang="en-GB" b="1" dirty="0"/>
              <a:t>Swing</a:t>
            </a:r>
            <a:r>
              <a:rPr lang="en-GB" dirty="0"/>
              <a:t> and </a:t>
            </a:r>
            <a:r>
              <a:rPr lang="en-GB" b="1" dirty="0"/>
              <a:t>AWT</a:t>
            </a:r>
            <a:r>
              <a:rPr lang="en-GB" dirty="0"/>
              <a:t> libraries. </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F402C801-9A30-BAA0-17DD-796E77C7E38E}"/>
              </a:ext>
            </a:extLst>
          </p:cNvPr>
          <p:cNvPicPr>
            <a:picLocks noChangeAspect="1"/>
          </p:cNvPicPr>
          <p:nvPr/>
        </p:nvPicPr>
        <p:blipFill>
          <a:blip r:embed="rId3"/>
          <a:stretch>
            <a:fillRect/>
          </a:stretch>
        </p:blipFill>
        <p:spPr>
          <a:xfrm>
            <a:off x="1523574" y="3284984"/>
            <a:ext cx="6096851" cy="2124371"/>
          </a:xfrm>
          <a:prstGeom prst="rect">
            <a:avLst/>
          </a:prstGeom>
        </p:spPr>
      </p:pic>
    </p:spTree>
    <p:extLst>
      <p:ext uri="{BB962C8B-B14F-4D97-AF65-F5344CB8AC3E}">
        <p14:creationId xmlns:p14="http://schemas.microsoft.com/office/powerpoint/2010/main" val="4215728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an extends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extend the </a:t>
            </a:r>
            <a:r>
              <a:rPr lang="en-GB" b="1" dirty="0" err="1"/>
              <a:t>JDialog</a:t>
            </a:r>
            <a:r>
              <a:rPr lang="en-GB" b="1" dirty="0"/>
              <a:t> </a:t>
            </a:r>
            <a:r>
              <a:rPr lang="en-GB" dirty="0"/>
              <a:t>super class.</a:t>
            </a:r>
          </a:p>
          <a:p>
            <a:r>
              <a:rPr lang="en-GB" b="1" dirty="0" err="1"/>
              <a:t>JDialog</a:t>
            </a:r>
            <a:r>
              <a:rPr lang="en-GB" b="1" dirty="0"/>
              <a:t> </a:t>
            </a:r>
            <a:r>
              <a:rPr lang="en-GB" dirty="0"/>
              <a:t>is used in preference to </a:t>
            </a:r>
            <a:r>
              <a:rPr lang="en-GB" b="1" dirty="0" err="1"/>
              <a:t>JFrame</a:t>
            </a:r>
            <a:r>
              <a:rPr lang="en-GB" dirty="0"/>
              <a:t> here as </a:t>
            </a:r>
            <a:r>
              <a:rPr lang="en-GB" b="1" dirty="0" err="1"/>
              <a:t>JDialog</a:t>
            </a:r>
            <a:r>
              <a:rPr lang="en-GB" b="1" dirty="0"/>
              <a:t> </a:t>
            </a:r>
            <a:r>
              <a:rPr lang="en-GB" dirty="0"/>
              <a:t>will ensure that this window will remain above the </a:t>
            </a:r>
            <a:r>
              <a:rPr lang="en-GB" b="1" dirty="0"/>
              <a:t>MainWindow </a:t>
            </a:r>
            <a:r>
              <a:rPr lang="en-GB" dirty="0"/>
              <a:t>class (like a normal dialog window).  In all other respects, they are both very similar.</a:t>
            </a:r>
          </a:p>
          <a:p>
            <a:r>
              <a:rPr lang="en-GB" dirty="0"/>
              <a:t>Add the </a:t>
            </a:r>
            <a:r>
              <a:rPr lang="en-GB" b="1" dirty="0"/>
              <a:t>highlighted</a:t>
            </a:r>
            <a:r>
              <a:rPr lang="en-GB" dirty="0"/>
              <a:t> statement. </a:t>
            </a:r>
          </a:p>
        </p:txBody>
      </p:sp>
      <p:pic>
        <p:nvPicPr>
          <p:cNvPr id="6" name="Picture 5">
            <a:extLst>
              <a:ext uri="{FF2B5EF4-FFF2-40B4-BE49-F238E27FC236}">
                <a16:creationId xmlns:a16="http://schemas.microsoft.com/office/drawing/2014/main" id="{1FF92EA6-5E69-596A-AFF3-9785DEFC2B2B}"/>
              </a:ext>
            </a:extLst>
          </p:cNvPr>
          <p:cNvPicPr>
            <a:picLocks noChangeAspect="1"/>
          </p:cNvPicPr>
          <p:nvPr/>
        </p:nvPicPr>
        <p:blipFill>
          <a:blip r:embed="rId3"/>
          <a:stretch>
            <a:fillRect/>
          </a:stretch>
        </p:blipFill>
        <p:spPr>
          <a:xfrm>
            <a:off x="1499759" y="3789040"/>
            <a:ext cx="6144482" cy="2057687"/>
          </a:xfrm>
          <a:prstGeom prst="rect">
            <a:avLst/>
          </a:prstGeom>
        </p:spPr>
      </p:pic>
    </p:spTree>
    <p:extLst>
      <p:ext uri="{BB962C8B-B14F-4D97-AF65-F5344CB8AC3E}">
        <p14:creationId xmlns:p14="http://schemas.microsoft.com/office/powerpoint/2010/main" val="3745567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attributes and a constant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attribute and constant references.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B6EE6DA3-024C-B3FA-4880-E07060209162}"/>
              </a:ext>
            </a:extLst>
          </p:cNvPr>
          <p:cNvPicPr>
            <a:picLocks noChangeAspect="1"/>
          </p:cNvPicPr>
          <p:nvPr/>
        </p:nvPicPr>
        <p:blipFill rotWithShape="1">
          <a:blip r:embed="rId3"/>
          <a:srcRect t="21713"/>
          <a:stretch/>
        </p:blipFill>
        <p:spPr>
          <a:xfrm>
            <a:off x="756705" y="2708920"/>
            <a:ext cx="7630590" cy="3482831"/>
          </a:xfrm>
          <a:prstGeom prst="rect">
            <a:avLst/>
          </a:prstGeom>
        </p:spPr>
      </p:pic>
    </p:spTree>
    <p:extLst>
      <p:ext uri="{BB962C8B-B14F-4D97-AF65-F5344CB8AC3E}">
        <p14:creationId xmlns:p14="http://schemas.microsoft.com/office/powerpoint/2010/main" val="3690462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utility method to simplify creation of text label controls.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BE2D206E-1CB2-515A-18E1-CCA0F28DE515}"/>
              </a:ext>
            </a:extLst>
          </p:cNvPr>
          <p:cNvPicPr>
            <a:picLocks noChangeAspect="1"/>
          </p:cNvPicPr>
          <p:nvPr/>
        </p:nvPicPr>
        <p:blipFill rotWithShape="1">
          <a:blip r:embed="rId3"/>
          <a:srcRect t="27915"/>
          <a:stretch/>
        </p:blipFill>
        <p:spPr>
          <a:xfrm>
            <a:off x="813863" y="2703443"/>
            <a:ext cx="7516274" cy="4154557"/>
          </a:xfrm>
          <a:prstGeom prst="rect">
            <a:avLst/>
          </a:prstGeom>
        </p:spPr>
      </p:pic>
    </p:spTree>
    <p:extLst>
      <p:ext uri="{BB962C8B-B14F-4D97-AF65-F5344CB8AC3E}">
        <p14:creationId xmlns:p14="http://schemas.microsoft.com/office/powerpoint/2010/main" val="805579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utility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another utility method to simplify the creation of text field controls.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7C7DA240-0CAF-F95E-8D27-9DCC759C25D1}"/>
              </a:ext>
            </a:extLst>
          </p:cNvPr>
          <p:cNvPicPr>
            <a:picLocks noChangeAspect="1"/>
          </p:cNvPicPr>
          <p:nvPr/>
        </p:nvPicPr>
        <p:blipFill rotWithShape="1">
          <a:blip r:embed="rId3"/>
          <a:srcRect t="14728"/>
          <a:stretch/>
        </p:blipFill>
        <p:spPr>
          <a:xfrm>
            <a:off x="454563" y="2690743"/>
            <a:ext cx="8689437" cy="4077072"/>
          </a:xfrm>
          <a:prstGeom prst="rect">
            <a:avLst/>
          </a:prstGeom>
        </p:spPr>
      </p:pic>
    </p:spTree>
    <p:extLst>
      <p:ext uri="{BB962C8B-B14F-4D97-AF65-F5344CB8AC3E}">
        <p14:creationId xmlns:p14="http://schemas.microsoft.com/office/powerpoint/2010/main" val="328891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Static vs instantiated classes</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a:xfrm>
            <a:off x="457200" y="1775191"/>
            <a:ext cx="8229600" cy="4927361"/>
          </a:xfrm>
        </p:spPr>
        <p:txBody>
          <a:bodyPr>
            <a:normAutofit/>
          </a:bodyPr>
          <a:lstStyle/>
          <a:p>
            <a:r>
              <a:rPr lang="en-GB" dirty="0"/>
              <a:t>“A static class […] is a type of class which is </a:t>
            </a:r>
            <a:r>
              <a:rPr lang="en-GB" b="1" dirty="0"/>
              <a:t>instantiated only once</a:t>
            </a:r>
            <a:r>
              <a:rPr lang="en-GB" dirty="0"/>
              <a:t> in a program. It must contain a static member (variable) or a static member function (method) or both. The variables and methods are accessed without the creation of an object.”</a:t>
            </a:r>
            <a:r>
              <a:rPr lang="en-GB" sz="1200" dirty="0"/>
              <a:t>[1]</a:t>
            </a:r>
          </a:p>
          <a:p>
            <a:r>
              <a:rPr lang="en-GB" dirty="0"/>
              <a:t>“Instantiating means to create an instance of an object in […] memory. Instantiated classes are those classes which require an object to be created before it’s variables and methods are called. It is similar to a normal class used in C++, Java and other programming languages. These classes can be </a:t>
            </a:r>
            <a:r>
              <a:rPr lang="en-GB" b="1" dirty="0"/>
              <a:t>instantiated more than once</a:t>
            </a:r>
            <a:r>
              <a:rPr lang="en-GB" dirty="0"/>
              <a:t> and </a:t>
            </a:r>
            <a:r>
              <a:rPr lang="en-GB" b="1" dirty="0"/>
              <a:t>holds unique values</a:t>
            </a:r>
            <a:r>
              <a:rPr lang="en-GB" dirty="0"/>
              <a:t> for each of its object.”</a:t>
            </a:r>
            <a:r>
              <a:rPr lang="en-GB" sz="1200" dirty="0"/>
              <a:t>[1]</a:t>
            </a:r>
          </a:p>
          <a:p>
            <a:endParaRPr lang="en-GB" sz="1800" dirty="0"/>
          </a:p>
          <a:p>
            <a:r>
              <a:rPr lang="en-GB" b="1" dirty="0"/>
              <a:t>Instantiated</a:t>
            </a:r>
            <a:r>
              <a:rPr lang="en-GB" dirty="0"/>
              <a:t> classes are only in memory while active and can be destroyed.</a:t>
            </a:r>
          </a:p>
          <a:p>
            <a:r>
              <a:rPr lang="en-GB" b="1" dirty="0"/>
              <a:t>Static</a:t>
            </a:r>
            <a:r>
              <a:rPr lang="en-GB" dirty="0"/>
              <a:t> classes are always in memory.</a:t>
            </a:r>
          </a:p>
          <a:p>
            <a:endParaRPr lang="en-GB" dirty="0"/>
          </a:p>
        </p:txBody>
      </p:sp>
    </p:spTree>
    <p:extLst>
      <p:ext uri="{BB962C8B-B14F-4D97-AF65-F5344CB8AC3E}">
        <p14:creationId xmlns:p14="http://schemas.microsoft.com/office/powerpoint/2010/main" val="547941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constructor method for this class.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EEF8267E-FFF6-AFC0-C328-8A7F7417074C}"/>
              </a:ext>
            </a:extLst>
          </p:cNvPr>
          <p:cNvPicPr>
            <a:picLocks noChangeAspect="1"/>
          </p:cNvPicPr>
          <p:nvPr/>
        </p:nvPicPr>
        <p:blipFill rotWithShape="1">
          <a:blip r:embed="rId3"/>
          <a:srcRect t="16165"/>
          <a:stretch/>
        </p:blipFill>
        <p:spPr>
          <a:xfrm>
            <a:off x="623241" y="2637236"/>
            <a:ext cx="7897517" cy="4197041"/>
          </a:xfrm>
          <a:prstGeom prst="rect">
            <a:avLst/>
          </a:prstGeom>
        </p:spPr>
      </p:pic>
    </p:spTree>
    <p:extLst>
      <p:ext uri="{BB962C8B-B14F-4D97-AF65-F5344CB8AC3E}">
        <p14:creationId xmlns:p14="http://schemas.microsoft.com/office/powerpoint/2010/main" val="339309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Set the global properties for this dialog window.</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E7425F99-E3C9-A092-F271-6FA0CA33F406}"/>
              </a:ext>
            </a:extLst>
          </p:cNvPr>
          <p:cNvPicPr>
            <a:picLocks noChangeAspect="1"/>
          </p:cNvPicPr>
          <p:nvPr/>
        </p:nvPicPr>
        <p:blipFill>
          <a:blip r:embed="rId3"/>
          <a:stretch>
            <a:fillRect/>
          </a:stretch>
        </p:blipFill>
        <p:spPr>
          <a:xfrm>
            <a:off x="1655676" y="2705951"/>
            <a:ext cx="5832648" cy="4120114"/>
          </a:xfrm>
          <a:prstGeom prst="rect">
            <a:avLst/>
          </a:prstGeom>
        </p:spPr>
      </p:pic>
    </p:spTree>
    <p:extLst>
      <p:ext uri="{BB962C8B-B14F-4D97-AF65-F5344CB8AC3E}">
        <p14:creationId xmlns:p14="http://schemas.microsoft.com/office/powerpoint/2010/main" val="3653140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Set up the </a:t>
            </a:r>
            <a:r>
              <a:rPr lang="en-GB" b="1" dirty="0"/>
              <a:t>constraints</a:t>
            </a:r>
            <a:r>
              <a:rPr lang="en-GB" dirty="0"/>
              <a:t> object with starting values.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3B99211C-869B-EF47-7899-BC491529C25E}"/>
              </a:ext>
            </a:extLst>
          </p:cNvPr>
          <p:cNvPicPr>
            <a:picLocks noChangeAspect="1"/>
          </p:cNvPicPr>
          <p:nvPr/>
        </p:nvPicPr>
        <p:blipFill rotWithShape="1">
          <a:blip r:embed="rId3"/>
          <a:srcRect t="40717"/>
          <a:stretch/>
        </p:blipFill>
        <p:spPr>
          <a:xfrm>
            <a:off x="821531" y="2636912"/>
            <a:ext cx="7500938" cy="4065640"/>
          </a:xfrm>
          <a:prstGeom prst="rect">
            <a:avLst/>
          </a:prstGeom>
        </p:spPr>
      </p:pic>
    </p:spTree>
    <p:extLst>
      <p:ext uri="{BB962C8B-B14F-4D97-AF65-F5344CB8AC3E}">
        <p14:creationId xmlns:p14="http://schemas.microsoft.com/office/powerpoint/2010/main" val="1988156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main content panels.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1EB6331C-C5EC-3C78-0AA0-CDD09C702C3F}"/>
              </a:ext>
            </a:extLst>
          </p:cNvPr>
          <p:cNvPicPr>
            <a:picLocks noChangeAspect="1"/>
          </p:cNvPicPr>
          <p:nvPr/>
        </p:nvPicPr>
        <p:blipFill rotWithShape="1">
          <a:blip r:embed="rId3"/>
          <a:srcRect t="23843"/>
          <a:stretch/>
        </p:blipFill>
        <p:spPr>
          <a:xfrm>
            <a:off x="945267" y="2692057"/>
            <a:ext cx="7253466" cy="4165943"/>
          </a:xfrm>
          <a:prstGeom prst="rect">
            <a:avLst/>
          </a:prstGeom>
        </p:spPr>
      </p:pic>
    </p:spTree>
    <p:extLst>
      <p:ext uri="{BB962C8B-B14F-4D97-AF65-F5344CB8AC3E}">
        <p14:creationId xmlns:p14="http://schemas.microsoft.com/office/powerpoint/2010/main" val="760078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control labels using the utility method created earlier.</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41BA5005-8591-D5A3-B74E-7A92F02E5B4D}"/>
              </a:ext>
            </a:extLst>
          </p:cNvPr>
          <p:cNvPicPr>
            <a:picLocks noChangeAspect="1"/>
          </p:cNvPicPr>
          <p:nvPr/>
        </p:nvPicPr>
        <p:blipFill>
          <a:blip r:embed="rId3"/>
          <a:stretch>
            <a:fillRect/>
          </a:stretch>
        </p:blipFill>
        <p:spPr>
          <a:xfrm>
            <a:off x="1506488" y="2713180"/>
            <a:ext cx="6131024" cy="4144820"/>
          </a:xfrm>
          <a:prstGeom prst="rect">
            <a:avLst/>
          </a:prstGeom>
        </p:spPr>
      </p:pic>
    </p:spTree>
    <p:extLst>
      <p:ext uri="{BB962C8B-B14F-4D97-AF65-F5344CB8AC3E}">
        <p14:creationId xmlns:p14="http://schemas.microsoft.com/office/powerpoint/2010/main" val="4276308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first text field control using the utility method created earlier.</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E4AB6A67-9D79-44FC-28EF-F4710EB75B73}"/>
              </a:ext>
            </a:extLst>
          </p:cNvPr>
          <p:cNvPicPr>
            <a:picLocks noChangeAspect="1"/>
          </p:cNvPicPr>
          <p:nvPr/>
        </p:nvPicPr>
        <p:blipFill>
          <a:blip r:embed="rId3"/>
          <a:stretch>
            <a:fillRect/>
          </a:stretch>
        </p:blipFill>
        <p:spPr>
          <a:xfrm>
            <a:off x="620688" y="2651127"/>
            <a:ext cx="7902624" cy="4187990"/>
          </a:xfrm>
          <a:prstGeom prst="rect">
            <a:avLst/>
          </a:prstGeom>
        </p:spPr>
      </p:pic>
    </p:spTree>
    <p:extLst>
      <p:ext uri="{BB962C8B-B14F-4D97-AF65-F5344CB8AC3E}">
        <p14:creationId xmlns:p14="http://schemas.microsoft.com/office/powerpoint/2010/main" val="61325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remaining text field controls.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19D54322-1A20-A78A-7A40-4434FFC17BDD}"/>
              </a:ext>
            </a:extLst>
          </p:cNvPr>
          <p:cNvPicPr>
            <a:picLocks noChangeAspect="1"/>
          </p:cNvPicPr>
          <p:nvPr/>
        </p:nvPicPr>
        <p:blipFill>
          <a:blip r:embed="rId3"/>
          <a:stretch>
            <a:fillRect/>
          </a:stretch>
        </p:blipFill>
        <p:spPr>
          <a:xfrm>
            <a:off x="564096" y="2646931"/>
            <a:ext cx="8015808" cy="4211069"/>
          </a:xfrm>
          <a:prstGeom prst="rect">
            <a:avLst/>
          </a:prstGeom>
        </p:spPr>
      </p:pic>
    </p:spTree>
    <p:extLst>
      <p:ext uri="{BB962C8B-B14F-4D97-AF65-F5344CB8AC3E}">
        <p14:creationId xmlns:p14="http://schemas.microsoft.com/office/powerpoint/2010/main" val="3359098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in the add/edit button.</a:t>
            </a:r>
          </a:p>
          <a:p>
            <a:r>
              <a:rPr lang="en-GB" dirty="0"/>
              <a:t>Add the </a:t>
            </a:r>
            <a:r>
              <a:rPr lang="en-GB" b="1" dirty="0"/>
              <a:t>highlighted</a:t>
            </a:r>
            <a:r>
              <a:rPr lang="en-GB" dirty="0"/>
              <a:t> statements. *</a:t>
            </a:r>
          </a:p>
        </p:txBody>
      </p:sp>
      <p:pic>
        <p:nvPicPr>
          <p:cNvPr id="8" name="Picture 7">
            <a:extLst>
              <a:ext uri="{FF2B5EF4-FFF2-40B4-BE49-F238E27FC236}">
                <a16:creationId xmlns:a16="http://schemas.microsoft.com/office/drawing/2014/main" id="{5D1C9394-7B5A-3E2E-EF59-F410B0C60B7D}"/>
              </a:ext>
            </a:extLst>
          </p:cNvPr>
          <p:cNvPicPr>
            <a:picLocks noChangeAspect="1"/>
          </p:cNvPicPr>
          <p:nvPr/>
        </p:nvPicPr>
        <p:blipFill rotWithShape="1">
          <a:blip r:embed="rId3"/>
          <a:srcRect t="14417"/>
          <a:stretch/>
        </p:blipFill>
        <p:spPr>
          <a:xfrm>
            <a:off x="457200" y="2708920"/>
            <a:ext cx="8229600" cy="4149080"/>
          </a:xfrm>
          <a:prstGeom prst="rect">
            <a:avLst/>
          </a:prstGeom>
        </p:spPr>
      </p:pic>
    </p:spTree>
    <p:extLst>
      <p:ext uri="{BB962C8B-B14F-4D97-AF65-F5344CB8AC3E}">
        <p14:creationId xmlns:p14="http://schemas.microsoft.com/office/powerpoint/2010/main" val="397213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Code the constructor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add a window listener to wait for this window to close.</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9E1777DE-9FB2-C168-884E-F6BF4D764E42}"/>
              </a:ext>
            </a:extLst>
          </p:cNvPr>
          <p:cNvPicPr>
            <a:picLocks noChangeAspect="1"/>
          </p:cNvPicPr>
          <p:nvPr/>
        </p:nvPicPr>
        <p:blipFill rotWithShape="1">
          <a:blip r:embed="rId3"/>
          <a:srcRect t="30529"/>
          <a:stretch/>
        </p:blipFill>
        <p:spPr>
          <a:xfrm>
            <a:off x="229812" y="2645288"/>
            <a:ext cx="8684376" cy="4150557"/>
          </a:xfrm>
          <a:prstGeom prst="rect">
            <a:avLst/>
          </a:prstGeom>
        </p:spPr>
      </p:pic>
    </p:spTree>
    <p:extLst>
      <p:ext uri="{BB962C8B-B14F-4D97-AF65-F5344CB8AC3E}">
        <p14:creationId xmlns:p14="http://schemas.microsoft.com/office/powerpoint/2010/main" val="2598221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Rename the App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In the </a:t>
            </a:r>
            <a:r>
              <a:rPr lang="en-GB" b="1" dirty="0"/>
              <a:t>Explorer Panel</a:t>
            </a:r>
            <a:r>
              <a:rPr lang="en-GB" dirty="0"/>
              <a:t>, right click on the </a:t>
            </a:r>
            <a:r>
              <a:rPr lang="en-GB" b="1" dirty="0"/>
              <a:t>App.java </a:t>
            </a:r>
            <a:r>
              <a:rPr lang="en-GB" dirty="0"/>
              <a:t>file and select </a:t>
            </a:r>
            <a:r>
              <a:rPr lang="en-GB" b="1" dirty="0"/>
              <a:t>Rename</a:t>
            </a:r>
            <a:r>
              <a:rPr lang="en-GB" dirty="0"/>
              <a:t> from the menu that appears.</a:t>
            </a:r>
          </a:p>
          <a:p>
            <a:r>
              <a:rPr lang="en-GB" dirty="0"/>
              <a:t>Rename this class </a:t>
            </a:r>
            <a:r>
              <a:rPr lang="en-GB" b="1" dirty="0"/>
              <a:t>Controller</a:t>
            </a:r>
            <a:r>
              <a:rPr lang="en-GB" dirty="0"/>
              <a:t>.</a:t>
            </a:r>
          </a:p>
        </p:txBody>
      </p:sp>
      <p:pic>
        <p:nvPicPr>
          <p:cNvPr id="5" name="Picture 4">
            <a:extLst>
              <a:ext uri="{FF2B5EF4-FFF2-40B4-BE49-F238E27FC236}">
                <a16:creationId xmlns:a16="http://schemas.microsoft.com/office/drawing/2014/main" id="{59E62D2A-2EDF-6AA0-35E0-6AA90612A367}"/>
              </a:ext>
            </a:extLst>
          </p:cNvPr>
          <p:cNvPicPr>
            <a:picLocks noChangeAspect="1"/>
          </p:cNvPicPr>
          <p:nvPr/>
        </p:nvPicPr>
        <p:blipFill>
          <a:blip r:embed="rId2"/>
          <a:stretch>
            <a:fillRect/>
          </a:stretch>
        </p:blipFill>
        <p:spPr>
          <a:xfrm>
            <a:off x="1214754" y="2996952"/>
            <a:ext cx="6714492" cy="360903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506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19582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We do not need the default code that VS Code has placed here for us.</a:t>
            </a:r>
          </a:p>
          <a:p>
            <a:r>
              <a:rPr lang="en-GB" dirty="0"/>
              <a:t>Remove the </a:t>
            </a:r>
            <a:r>
              <a:rPr lang="en-GB" b="1" dirty="0"/>
              <a:t>Hello World</a:t>
            </a:r>
            <a:r>
              <a:rPr lang="en-GB" dirty="0"/>
              <a:t> statement from the </a:t>
            </a:r>
            <a:r>
              <a:rPr lang="en-GB" b="1" dirty="0"/>
              <a:t>Controller </a:t>
            </a:r>
            <a:r>
              <a:rPr lang="en-GB" sz="1400" dirty="0"/>
              <a:t>(line 7 in the example)</a:t>
            </a:r>
            <a:r>
              <a:rPr lang="en-GB" dirty="0"/>
              <a:t>.</a:t>
            </a:r>
          </a:p>
          <a:p>
            <a:r>
              <a:rPr lang="en-GB" dirty="0"/>
              <a:t>Add in the </a:t>
            </a:r>
            <a:r>
              <a:rPr lang="en-GB" b="1" dirty="0"/>
              <a:t>using</a:t>
            </a:r>
            <a:r>
              <a:rPr lang="en-GB" dirty="0"/>
              <a:t> statements required by this class.</a:t>
            </a:r>
          </a:p>
          <a:p>
            <a:r>
              <a:rPr lang="en-GB" dirty="0"/>
              <a:t>Add the </a:t>
            </a:r>
            <a:r>
              <a:rPr lang="en-GB" b="1" dirty="0"/>
              <a:t>highlighted </a:t>
            </a:r>
            <a:r>
              <a:rPr lang="en-GB" dirty="0"/>
              <a:t>statements.</a:t>
            </a:r>
          </a:p>
        </p:txBody>
      </p:sp>
      <p:pic>
        <p:nvPicPr>
          <p:cNvPr id="8" name="Picture 7">
            <a:extLst>
              <a:ext uri="{FF2B5EF4-FFF2-40B4-BE49-F238E27FC236}">
                <a16:creationId xmlns:a16="http://schemas.microsoft.com/office/drawing/2014/main" id="{AD27D0CA-47A3-AFF6-5B68-E23D01325E22}"/>
              </a:ext>
            </a:extLst>
          </p:cNvPr>
          <p:cNvPicPr>
            <a:picLocks noChangeAspect="1"/>
          </p:cNvPicPr>
          <p:nvPr/>
        </p:nvPicPr>
        <p:blipFill>
          <a:blip r:embed="rId2"/>
          <a:stretch>
            <a:fillRect/>
          </a:stretch>
        </p:blipFill>
        <p:spPr>
          <a:xfrm>
            <a:off x="1013916" y="3573016"/>
            <a:ext cx="7116168" cy="2600688"/>
          </a:xfrm>
          <a:prstGeom prst="rect">
            <a:avLst/>
          </a:prstGeom>
        </p:spPr>
      </p:pic>
    </p:spTree>
    <p:extLst>
      <p:ext uri="{BB962C8B-B14F-4D97-AF65-F5344CB8AC3E}">
        <p14:creationId xmlns:p14="http://schemas.microsoft.com/office/powerpoint/2010/main" val="128671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Add in the attribute references required by this class.</a:t>
            </a:r>
          </a:p>
          <a:p>
            <a:r>
              <a:rPr lang="en-GB" dirty="0"/>
              <a:t>Add the </a:t>
            </a:r>
            <a:r>
              <a:rPr lang="en-GB" b="1" dirty="0"/>
              <a:t>highlighted </a:t>
            </a:r>
            <a:r>
              <a:rPr lang="en-GB" dirty="0"/>
              <a:t>statements. *</a:t>
            </a:r>
          </a:p>
        </p:txBody>
      </p:sp>
      <p:pic>
        <p:nvPicPr>
          <p:cNvPr id="5" name="Picture 4">
            <a:extLst>
              <a:ext uri="{FF2B5EF4-FFF2-40B4-BE49-F238E27FC236}">
                <a16:creationId xmlns:a16="http://schemas.microsoft.com/office/drawing/2014/main" id="{BE2380DA-E3EC-C002-4CA0-E2229CBD0E7A}"/>
              </a:ext>
            </a:extLst>
          </p:cNvPr>
          <p:cNvPicPr>
            <a:picLocks noChangeAspect="1"/>
          </p:cNvPicPr>
          <p:nvPr/>
        </p:nvPicPr>
        <p:blipFill rotWithShape="1">
          <a:blip r:embed="rId3"/>
          <a:srcRect t="16303"/>
          <a:stretch/>
        </p:blipFill>
        <p:spPr>
          <a:xfrm>
            <a:off x="1028205" y="2708920"/>
            <a:ext cx="7087589" cy="3914879"/>
          </a:xfrm>
          <a:prstGeom prst="rect">
            <a:avLst/>
          </a:prstGeom>
        </p:spPr>
      </p:pic>
    </p:spTree>
    <p:extLst>
      <p:ext uri="{BB962C8B-B14F-4D97-AF65-F5344CB8AC3E}">
        <p14:creationId xmlns:p14="http://schemas.microsoft.com/office/powerpoint/2010/main" val="204203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Add a getter and setter for the </a:t>
            </a:r>
            <a:r>
              <a:rPr lang="en-GB" b="1" dirty="0" err="1"/>
              <a:t>m_selectedIndex</a:t>
            </a:r>
            <a:r>
              <a:rPr lang="en-GB" dirty="0"/>
              <a:t> attribute.</a:t>
            </a:r>
          </a:p>
          <a:p>
            <a:r>
              <a:rPr lang="en-GB" dirty="0"/>
              <a:t>Add the </a:t>
            </a:r>
            <a:r>
              <a:rPr lang="en-GB" b="1" dirty="0"/>
              <a:t>highlighted </a:t>
            </a:r>
            <a:r>
              <a:rPr lang="en-GB" dirty="0"/>
              <a:t>methods. *</a:t>
            </a:r>
          </a:p>
        </p:txBody>
      </p:sp>
      <p:pic>
        <p:nvPicPr>
          <p:cNvPr id="6" name="Picture 5">
            <a:extLst>
              <a:ext uri="{FF2B5EF4-FFF2-40B4-BE49-F238E27FC236}">
                <a16:creationId xmlns:a16="http://schemas.microsoft.com/office/drawing/2014/main" id="{9DCEF011-E155-9B25-A35A-55FAB38AE014}"/>
              </a:ext>
            </a:extLst>
          </p:cNvPr>
          <p:cNvPicPr>
            <a:picLocks noChangeAspect="1"/>
          </p:cNvPicPr>
          <p:nvPr/>
        </p:nvPicPr>
        <p:blipFill rotWithShape="1">
          <a:blip r:embed="rId3"/>
          <a:srcRect t="24419"/>
          <a:stretch/>
        </p:blipFill>
        <p:spPr>
          <a:xfrm>
            <a:off x="1680750" y="2690018"/>
            <a:ext cx="5782499" cy="4006738"/>
          </a:xfrm>
          <a:prstGeom prst="rect">
            <a:avLst/>
          </a:prstGeom>
        </p:spPr>
      </p:pic>
    </p:spTree>
    <p:extLst>
      <p:ext uri="{BB962C8B-B14F-4D97-AF65-F5344CB8AC3E}">
        <p14:creationId xmlns:p14="http://schemas.microsoft.com/office/powerpoint/2010/main" val="3117690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Add a more getter methods for other class member attributes.</a:t>
            </a:r>
          </a:p>
          <a:p>
            <a:r>
              <a:rPr lang="en-GB" dirty="0"/>
              <a:t>Add the </a:t>
            </a:r>
            <a:r>
              <a:rPr lang="en-GB" b="1" dirty="0"/>
              <a:t>highlighted </a:t>
            </a:r>
            <a:r>
              <a:rPr lang="en-GB" dirty="0"/>
              <a:t>methods. *</a:t>
            </a:r>
          </a:p>
        </p:txBody>
      </p:sp>
      <p:pic>
        <p:nvPicPr>
          <p:cNvPr id="5" name="Picture 4">
            <a:extLst>
              <a:ext uri="{FF2B5EF4-FFF2-40B4-BE49-F238E27FC236}">
                <a16:creationId xmlns:a16="http://schemas.microsoft.com/office/drawing/2014/main" id="{815B6CCB-BEDB-F5CC-527F-22FAAD7E7AEA}"/>
              </a:ext>
            </a:extLst>
          </p:cNvPr>
          <p:cNvPicPr>
            <a:picLocks noChangeAspect="1"/>
          </p:cNvPicPr>
          <p:nvPr/>
        </p:nvPicPr>
        <p:blipFill>
          <a:blip r:embed="rId3"/>
          <a:stretch>
            <a:fillRect/>
          </a:stretch>
        </p:blipFill>
        <p:spPr>
          <a:xfrm>
            <a:off x="2339752" y="2627682"/>
            <a:ext cx="4680520" cy="4050854"/>
          </a:xfrm>
          <a:prstGeom prst="rect">
            <a:avLst/>
          </a:prstGeom>
        </p:spPr>
      </p:pic>
    </p:spTree>
    <p:extLst>
      <p:ext uri="{BB962C8B-B14F-4D97-AF65-F5344CB8AC3E}">
        <p14:creationId xmlns:p14="http://schemas.microsoft.com/office/powerpoint/2010/main" val="4252664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Add a more getter methods for other class member attributes.</a:t>
            </a:r>
          </a:p>
          <a:p>
            <a:r>
              <a:rPr lang="en-GB" dirty="0"/>
              <a:t>Add the </a:t>
            </a:r>
            <a:r>
              <a:rPr lang="en-GB" b="1" dirty="0"/>
              <a:t>highlighted </a:t>
            </a:r>
            <a:r>
              <a:rPr lang="en-GB" dirty="0"/>
              <a:t>methods. *</a:t>
            </a:r>
          </a:p>
        </p:txBody>
      </p:sp>
      <p:pic>
        <p:nvPicPr>
          <p:cNvPr id="6" name="Picture 5">
            <a:extLst>
              <a:ext uri="{FF2B5EF4-FFF2-40B4-BE49-F238E27FC236}">
                <a16:creationId xmlns:a16="http://schemas.microsoft.com/office/drawing/2014/main" id="{916F810E-B19F-132E-3111-E9E34CE0CAAE}"/>
              </a:ext>
            </a:extLst>
          </p:cNvPr>
          <p:cNvPicPr>
            <a:picLocks noChangeAspect="1"/>
          </p:cNvPicPr>
          <p:nvPr/>
        </p:nvPicPr>
        <p:blipFill>
          <a:blip r:embed="rId3"/>
          <a:stretch>
            <a:fillRect/>
          </a:stretch>
        </p:blipFill>
        <p:spPr>
          <a:xfrm>
            <a:off x="949761" y="2662611"/>
            <a:ext cx="7244477" cy="4105204"/>
          </a:xfrm>
          <a:prstGeom prst="rect">
            <a:avLst/>
          </a:prstGeom>
        </p:spPr>
      </p:pic>
    </p:spTree>
    <p:extLst>
      <p:ext uri="{BB962C8B-B14F-4D97-AF65-F5344CB8AC3E}">
        <p14:creationId xmlns:p14="http://schemas.microsoft.com/office/powerpoint/2010/main" val="3448075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Begin coding the </a:t>
            </a:r>
            <a:r>
              <a:rPr lang="en-GB" b="1" dirty="0"/>
              <a:t>main</a:t>
            </a:r>
            <a:r>
              <a:rPr lang="en-GB" dirty="0"/>
              <a:t> method, the initial process which the application will run upon starting up.</a:t>
            </a:r>
          </a:p>
          <a:p>
            <a:r>
              <a:rPr lang="en-GB" dirty="0"/>
              <a:t>Add the </a:t>
            </a:r>
            <a:r>
              <a:rPr lang="en-GB" b="1" dirty="0"/>
              <a:t>highlighted </a:t>
            </a:r>
            <a:r>
              <a:rPr lang="en-GB" dirty="0"/>
              <a:t>statements. *</a:t>
            </a:r>
          </a:p>
        </p:txBody>
      </p:sp>
      <p:pic>
        <p:nvPicPr>
          <p:cNvPr id="10" name="Picture 9">
            <a:extLst>
              <a:ext uri="{FF2B5EF4-FFF2-40B4-BE49-F238E27FC236}">
                <a16:creationId xmlns:a16="http://schemas.microsoft.com/office/drawing/2014/main" id="{1A34E7F7-2169-5715-479A-673699F74B04}"/>
              </a:ext>
            </a:extLst>
          </p:cNvPr>
          <p:cNvPicPr>
            <a:picLocks noChangeAspect="1"/>
          </p:cNvPicPr>
          <p:nvPr/>
        </p:nvPicPr>
        <p:blipFill>
          <a:blip r:embed="rId3"/>
          <a:stretch>
            <a:fillRect/>
          </a:stretch>
        </p:blipFill>
        <p:spPr>
          <a:xfrm>
            <a:off x="1007604" y="2951606"/>
            <a:ext cx="7128792" cy="3816209"/>
          </a:xfrm>
          <a:prstGeom prst="rect">
            <a:avLst/>
          </a:prstGeom>
        </p:spPr>
      </p:pic>
    </p:spTree>
    <p:extLst>
      <p:ext uri="{BB962C8B-B14F-4D97-AF65-F5344CB8AC3E}">
        <p14:creationId xmlns:p14="http://schemas.microsoft.com/office/powerpoint/2010/main" val="2051178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Coding the Controller class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Continue coding the </a:t>
            </a:r>
            <a:r>
              <a:rPr lang="en-GB" b="1" dirty="0"/>
              <a:t>main</a:t>
            </a:r>
            <a:r>
              <a:rPr lang="en-GB" dirty="0"/>
              <a:t> method.</a:t>
            </a:r>
          </a:p>
          <a:p>
            <a:r>
              <a:rPr lang="en-GB" dirty="0"/>
              <a:t>Add the </a:t>
            </a:r>
            <a:r>
              <a:rPr lang="en-GB" b="1" dirty="0"/>
              <a:t>highlighted </a:t>
            </a:r>
            <a:r>
              <a:rPr lang="en-GB" dirty="0"/>
              <a:t>statements. *</a:t>
            </a:r>
          </a:p>
        </p:txBody>
      </p:sp>
      <p:pic>
        <p:nvPicPr>
          <p:cNvPr id="9" name="Picture 8">
            <a:extLst>
              <a:ext uri="{FF2B5EF4-FFF2-40B4-BE49-F238E27FC236}">
                <a16:creationId xmlns:a16="http://schemas.microsoft.com/office/drawing/2014/main" id="{47B8CCC6-D77B-8CC5-7C88-2857A0C825E8}"/>
              </a:ext>
            </a:extLst>
          </p:cNvPr>
          <p:cNvPicPr>
            <a:picLocks noChangeAspect="1"/>
          </p:cNvPicPr>
          <p:nvPr/>
        </p:nvPicPr>
        <p:blipFill rotWithShape="1">
          <a:blip r:embed="rId3"/>
          <a:srcRect t="7815"/>
          <a:stretch/>
        </p:blipFill>
        <p:spPr>
          <a:xfrm>
            <a:off x="1279374" y="2625480"/>
            <a:ext cx="6585252" cy="4077072"/>
          </a:xfrm>
          <a:prstGeom prst="rect">
            <a:avLst/>
          </a:prstGeom>
        </p:spPr>
      </p:pic>
    </p:spTree>
    <p:extLst>
      <p:ext uri="{BB962C8B-B14F-4D97-AF65-F5344CB8AC3E}">
        <p14:creationId xmlns:p14="http://schemas.microsoft.com/office/powerpoint/2010/main" val="5607064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We need a method to wrapper the interface </a:t>
            </a:r>
            <a:r>
              <a:rPr lang="en-GB" b="1" dirty="0" err="1"/>
              <a:t>saveData</a:t>
            </a:r>
            <a:r>
              <a:rPr lang="en-GB" dirty="0"/>
              <a:t> method so that UI buttons can trigger a save.</a:t>
            </a:r>
          </a:p>
          <a:p>
            <a:r>
              <a:rPr lang="en-GB" dirty="0"/>
              <a:t>Add the </a:t>
            </a:r>
            <a:r>
              <a:rPr lang="en-GB" b="1" dirty="0"/>
              <a:t>highlighted </a:t>
            </a:r>
            <a:r>
              <a:rPr lang="en-GB" dirty="0"/>
              <a:t>method. *</a:t>
            </a:r>
          </a:p>
        </p:txBody>
      </p:sp>
      <p:pic>
        <p:nvPicPr>
          <p:cNvPr id="5" name="Picture 4">
            <a:extLst>
              <a:ext uri="{FF2B5EF4-FFF2-40B4-BE49-F238E27FC236}">
                <a16:creationId xmlns:a16="http://schemas.microsoft.com/office/drawing/2014/main" id="{A58C5C27-2980-08F9-C272-116B18237672}"/>
              </a:ext>
            </a:extLst>
          </p:cNvPr>
          <p:cNvPicPr>
            <a:picLocks noChangeAspect="1"/>
          </p:cNvPicPr>
          <p:nvPr/>
        </p:nvPicPr>
        <p:blipFill rotWithShape="1">
          <a:blip r:embed="rId3"/>
          <a:srcRect t="24999"/>
          <a:stretch/>
        </p:blipFill>
        <p:spPr>
          <a:xfrm>
            <a:off x="647564" y="2994585"/>
            <a:ext cx="7848872" cy="3773230"/>
          </a:xfrm>
          <a:prstGeom prst="rect">
            <a:avLst/>
          </a:prstGeom>
        </p:spPr>
      </p:pic>
    </p:spTree>
    <p:extLst>
      <p:ext uri="{BB962C8B-B14F-4D97-AF65-F5344CB8AC3E}">
        <p14:creationId xmlns:p14="http://schemas.microsoft.com/office/powerpoint/2010/main" val="33228399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Get Short Names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method creates a formatted collection to be displayed in the </a:t>
            </a:r>
            <a:r>
              <a:rPr lang="en-GB" b="1" dirty="0" err="1"/>
              <a:t>JList</a:t>
            </a:r>
            <a:r>
              <a:rPr lang="en-GB" b="1" dirty="0"/>
              <a:t>.</a:t>
            </a:r>
            <a:endParaRPr lang="en-GB" dirty="0"/>
          </a:p>
          <a:p>
            <a:r>
              <a:rPr lang="en-GB" dirty="0"/>
              <a:t>Add the </a:t>
            </a:r>
            <a:r>
              <a:rPr lang="en-GB" b="1" dirty="0"/>
              <a:t>highlighted </a:t>
            </a:r>
            <a:r>
              <a:rPr lang="en-GB" dirty="0"/>
              <a:t>method. *</a:t>
            </a:r>
          </a:p>
        </p:txBody>
      </p:sp>
      <p:pic>
        <p:nvPicPr>
          <p:cNvPr id="6" name="Picture 5">
            <a:extLst>
              <a:ext uri="{FF2B5EF4-FFF2-40B4-BE49-F238E27FC236}">
                <a16:creationId xmlns:a16="http://schemas.microsoft.com/office/drawing/2014/main" id="{63F2C73C-34E1-7F74-CD74-5FA3613F1E3C}"/>
              </a:ext>
            </a:extLst>
          </p:cNvPr>
          <p:cNvPicPr>
            <a:picLocks noChangeAspect="1"/>
          </p:cNvPicPr>
          <p:nvPr/>
        </p:nvPicPr>
        <p:blipFill>
          <a:blip r:embed="rId3"/>
          <a:stretch>
            <a:fillRect/>
          </a:stretch>
        </p:blipFill>
        <p:spPr>
          <a:xfrm>
            <a:off x="935596" y="2636435"/>
            <a:ext cx="7272808" cy="4128197"/>
          </a:xfrm>
          <a:prstGeom prst="rect">
            <a:avLst/>
          </a:prstGeom>
        </p:spPr>
      </p:pic>
    </p:spTree>
    <p:extLst>
      <p:ext uri="{BB962C8B-B14F-4D97-AF65-F5344CB8AC3E}">
        <p14:creationId xmlns:p14="http://schemas.microsoft.com/office/powerpoint/2010/main" val="3736178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Remove Record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method deletes a </a:t>
            </a:r>
            <a:r>
              <a:rPr lang="en-GB" b="1" dirty="0"/>
              <a:t>Record</a:t>
            </a:r>
            <a:r>
              <a:rPr lang="en-GB" dirty="0"/>
              <a:t> from the loaded data.</a:t>
            </a:r>
          </a:p>
          <a:p>
            <a:r>
              <a:rPr lang="en-GB" dirty="0"/>
              <a:t>Add the </a:t>
            </a:r>
            <a:r>
              <a:rPr lang="en-GB" b="1" dirty="0"/>
              <a:t>highlighted </a:t>
            </a:r>
            <a:r>
              <a:rPr lang="en-GB" dirty="0"/>
              <a:t>method. *</a:t>
            </a:r>
          </a:p>
        </p:txBody>
      </p:sp>
      <p:pic>
        <p:nvPicPr>
          <p:cNvPr id="5" name="Picture 4">
            <a:extLst>
              <a:ext uri="{FF2B5EF4-FFF2-40B4-BE49-F238E27FC236}">
                <a16:creationId xmlns:a16="http://schemas.microsoft.com/office/drawing/2014/main" id="{7A5B1BD8-44B6-BB79-9B31-9F2968BC2A64}"/>
              </a:ext>
            </a:extLst>
          </p:cNvPr>
          <p:cNvPicPr>
            <a:picLocks noChangeAspect="1"/>
          </p:cNvPicPr>
          <p:nvPr/>
        </p:nvPicPr>
        <p:blipFill>
          <a:blip r:embed="rId3"/>
          <a:stretch>
            <a:fillRect/>
          </a:stretch>
        </p:blipFill>
        <p:spPr>
          <a:xfrm>
            <a:off x="308947" y="2703805"/>
            <a:ext cx="8526105" cy="4064010"/>
          </a:xfrm>
          <a:prstGeom prst="rect">
            <a:avLst/>
          </a:prstGeom>
        </p:spPr>
      </p:pic>
    </p:spTree>
    <p:extLst>
      <p:ext uri="{BB962C8B-B14F-4D97-AF65-F5344CB8AC3E}">
        <p14:creationId xmlns:p14="http://schemas.microsoft.com/office/powerpoint/2010/main" val="239439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BDE1-AF56-C2E6-2F62-76761AB36FE0}"/>
              </a:ext>
            </a:extLst>
          </p:cNvPr>
          <p:cNvSpPr>
            <a:spLocks noGrp="1"/>
          </p:cNvSpPr>
          <p:nvPr>
            <p:ph type="title"/>
          </p:nvPr>
        </p:nvSpPr>
        <p:spPr/>
        <p:txBody>
          <a:bodyPr>
            <a:normAutofit fontScale="90000"/>
          </a:bodyPr>
          <a:lstStyle/>
          <a:p>
            <a:r>
              <a:rPr lang="en-GB" dirty="0" err="1"/>
              <a:t>MVCing</a:t>
            </a:r>
            <a:r>
              <a:rPr lang="en-GB" dirty="0"/>
              <a:t> the Result Calculator project</a:t>
            </a:r>
          </a:p>
        </p:txBody>
      </p:sp>
      <p:sp>
        <p:nvSpPr>
          <p:cNvPr id="3" name="Content Placeholder 2">
            <a:extLst>
              <a:ext uri="{FF2B5EF4-FFF2-40B4-BE49-F238E27FC236}">
                <a16:creationId xmlns:a16="http://schemas.microsoft.com/office/drawing/2014/main" id="{193475F2-6E6B-C42F-92EF-E4F706CC3B01}"/>
              </a:ext>
            </a:extLst>
          </p:cNvPr>
          <p:cNvSpPr>
            <a:spLocks noGrp="1"/>
          </p:cNvSpPr>
          <p:nvPr>
            <p:ph idx="1"/>
          </p:nvPr>
        </p:nvSpPr>
        <p:spPr/>
        <p:txBody>
          <a:bodyPr/>
          <a:lstStyle/>
          <a:p>
            <a:r>
              <a:rPr lang="en-GB" b="1" dirty="0"/>
              <a:t>Model:</a:t>
            </a:r>
          </a:p>
          <a:p>
            <a:pPr lvl="1"/>
            <a:r>
              <a:rPr lang="en-GB" dirty="0"/>
              <a:t>Java bean class for storing student record data.</a:t>
            </a:r>
          </a:p>
          <a:p>
            <a:pPr lvl="1"/>
            <a:r>
              <a:rPr lang="en-GB" dirty="0"/>
              <a:t>Access interface which dictates how the application can load and save data.</a:t>
            </a:r>
          </a:p>
          <a:p>
            <a:pPr lvl="1"/>
            <a:r>
              <a:rPr lang="en-GB" dirty="0"/>
              <a:t>Class which controls loading and saving data to a CSV.</a:t>
            </a:r>
          </a:p>
          <a:p>
            <a:r>
              <a:rPr lang="en-GB" b="1" dirty="0"/>
              <a:t>View:</a:t>
            </a:r>
          </a:p>
          <a:p>
            <a:pPr lvl="1"/>
            <a:r>
              <a:rPr lang="en-GB" dirty="0"/>
              <a:t>Main UI window.</a:t>
            </a:r>
          </a:p>
          <a:p>
            <a:pPr lvl="1"/>
            <a:r>
              <a:rPr lang="en-GB" dirty="0"/>
              <a:t>Add and edit record window.</a:t>
            </a:r>
          </a:p>
          <a:p>
            <a:r>
              <a:rPr lang="en-GB" b="1" dirty="0"/>
              <a:t>Controller:</a:t>
            </a:r>
          </a:p>
          <a:p>
            <a:pPr lvl="1"/>
            <a:r>
              <a:rPr lang="en-GB" dirty="0"/>
              <a:t>Main application logic (where the initial </a:t>
            </a:r>
            <a:r>
              <a:rPr lang="en-GB" b="1" dirty="0"/>
              <a:t>main</a:t>
            </a:r>
            <a:r>
              <a:rPr lang="en-GB" dirty="0"/>
              <a:t> method is).</a:t>
            </a:r>
          </a:p>
          <a:p>
            <a:pPr lvl="1"/>
            <a:endParaRPr lang="en-GB" dirty="0"/>
          </a:p>
          <a:p>
            <a:pPr lvl="1"/>
            <a:endParaRPr lang="en-GB" dirty="0"/>
          </a:p>
          <a:p>
            <a:r>
              <a:rPr lang="en-GB" dirty="0"/>
              <a:t>This is not </a:t>
            </a:r>
            <a:r>
              <a:rPr lang="en-GB" b="1" dirty="0"/>
              <a:t>THE</a:t>
            </a:r>
            <a:r>
              <a:rPr lang="en-GB" dirty="0"/>
              <a:t> solution… it is </a:t>
            </a:r>
            <a:r>
              <a:rPr lang="en-GB" b="1" dirty="0"/>
              <a:t>A </a:t>
            </a:r>
            <a:r>
              <a:rPr lang="en-GB" dirty="0"/>
              <a:t>solution.</a:t>
            </a:r>
          </a:p>
          <a:p>
            <a:pPr lvl="1"/>
            <a:endParaRPr lang="en-GB" dirty="0"/>
          </a:p>
        </p:txBody>
      </p:sp>
    </p:spTree>
    <p:extLst>
      <p:ext uri="{BB962C8B-B14F-4D97-AF65-F5344CB8AC3E}">
        <p14:creationId xmlns:p14="http://schemas.microsoft.com/office/powerpoint/2010/main" val="38480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Show Add Dialog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method loads and displays an </a:t>
            </a:r>
            <a:r>
              <a:rPr lang="en-GB" b="1" dirty="0" err="1"/>
              <a:t>AddEditWindow</a:t>
            </a:r>
            <a:r>
              <a:rPr lang="en-GB" dirty="0"/>
              <a:t> instance.</a:t>
            </a:r>
          </a:p>
          <a:p>
            <a:r>
              <a:rPr lang="en-GB" dirty="0"/>
              <a:t>Add the </a:t>
            </a:r>
            <a:r>
              <a:rPr lang="en-GB" b="1" dirty="0"/>
              <a:t>highlighted </a:t>
            </a:r>
            <a:r>
              <a:rPr lang="en-GB" dirty="0"/>
              <a:t>method. *</a:t>
            </a:r>
          </a:p>
        </p:txBody>
      </p:sp>
      <p:pic>
        <p:nvPicPr>
          <p:cNvPr id="6" name="Picture 5">
            <a:extLst>
              <a:ext uri="{FF2B5EF4-FFF2-40B4-BE49-F238E27FC236}">
                <a16:creationId xmlns:a16="http://schemas.microsoft.com/office/drawing/2014/main" id="{5AF718A4-14E9-F662-E743-C2A431635247}"/>
              </a:ext>
            </a:extLst>
          </p:cNvPr>
          <p:cNvPicPr>
            <a:picLocks noChangeAspect="1"/>
          </p:cNvPicPr>
          <p:nvPr/>
        </p:nvPicPr>
        <p:blipFill>
          <a:blip r:embed="rId3"/>
          <a:stretch>
            <a:fillRect/>
          </a:stretch>
        </p:blipFill>
        <p:spPr>
          <a:xfrm>
            <a:off x="215516" y="2708920"/>
            <a:ext cx="8712968" cy="3858164"/>
          </a:xfrm>
          <a:prstGeom prst="rect">
            <a:avLst/>
          </a:prstGeom>
        </p:spPr>
      </p:pic>
    </p:spTree>
    <p:extLst>
      <p:ext uri="{BB962C8B-B14F-4D97-AF65-F5344CB8AC3E}">
        <p14:creationId xmlns:p14="http://schemas.microsoft.com/office/powerpoint/2010/main" val="16145749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Show Edit Dialog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method also loads and displays an </a:t>
            </a:r>
            <a:r>
              <a:rPr lang="en-GB" b="1" dirty="0" err="1"/>
              <a:t>AddEditWindow</a:t>
            </a:r>
            <a:r>
              <a:rPr lang="en-GB" dirty="0"/>
              <a:t> instance.</a:t>
            </a:r>
          </a:p>
          <a:p>
            <a:r>
              <a:rPr lang="en-GB" dirty="0"/>
              <a:t>Add the </a:t>
            </a:r>
            <a:r>
              <a:rPr lang="en-GB" b="1" dirty="0"/>
              <a:t>highlighted </a:t>
            </a:r>
            <a:r>
              <a:rPr lang="en-GB" dirty="0"/>
              <a:t>method. *</a:t>
            </a:r>
          </a:p>
        </p:txBody>
      </p:sp>
      <p:pic>
        <p:nvPicPr>
          <p:cNvPr id="5" name="Picture 4">
            <a:extLst>
              <a:ext uri="{FF2B5EF4-FFF2-40B4-BE49-F238E27FC236}">
                <a16:creationId xmlns:a16="http://schemas.microsoft.com/office/drawing/2014/main" id="{0A20386A-C5F3-7866-59CC-447737431ADE}"/>
              </a:ext>
            </a:extLst>
          </p:cNvPr>
          <p:cNvPicPr>
            <a:picLocks noChangeAspect="1"/>
          </p:cNvPicPr>
          <p:nvPr/>
        </p:nvPicPr>
        <p:blipFill>
          <a:blip r:embed="rId3"/>
          <a:stretch>
            <a:fillRect/>
          </a:stretch>
        </p:blipFill>
        <p:spPr>
          <a:xfrm>
            <a:off x="1071491" y="2666042"/>
            <a:ext cx="7001018" cy="4101773"/>
          </a:xfrm>
          <a:prstGeom prst="rect">
            <a:avLst/>
          </a:prstGeom>
        </p:spPr>
      </p:pic>
    </p:spTree>
    <p:extLst>
      <p:ext uri="{BB962C8B-B14F-4D97-AF65-F5344CB8AC3E}">
        <p14:creationId xmlns:p14="http://schemas.microsoft.com/office/powerpoint/2010/main" val="2477487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Add Record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method accepts a newly created </a:t>
            </a:r>
            <a:r>
              <a:rPr lang="en-GB" b="1" dirty="0"/>
              <a:t>Record </a:t>
            </a:r>
            <a:r>
              <a:rPr lang="en-GB" dirty="0"/>
              <a:t>and adds it to the </a:t>
            </a:r>
            <a:r>
              <a:rPr lang="en-GB" b="1" dirty="0" err="1"/>
              <a:t>ArrayList</a:t>
            </a:r>
            <a:r>
              <a:rPr lang="en-GB" dirty="0"/>
              <a:t>.</a:t>
            </a:r>
          </a:p>
          <a:p>
            <a:r>
              <a:rPr lang="en-GB" dirty="0"/>
              <a:t>Add the </a:t>
            </a:r>
            <a:r>
              <a:rPr lang="en-GB" b="1" dirty="0"/>
              <a:t>highlighted </a:t>
            </a:r>
            <a:r>
              <a:rPr lang="en-GB" dirty="0"/>
              <a:t>method. *</a:t>
            </a:r>
          </a:p>
        </p:txBody>
      </p:sp>
      <p:pic>
        <p:nvPicPr>
          <p:cNvPr id="6" name="Picture 5">
            <a:extLst>
              <a:ext uri="{FF2B5EF4-FFF2-40B4-BE49-F238E27FC236}">
                <a16:creationId xmlns:a16="http://schemas.microsoft.com/office/drawing/2014/main" id="{AAA718CB-069A-768D-7F2C-EB68B93E00B8}"/>
              </a:ext>
            </a:extLst>
          </p:cNvPr>
          <p:cNvPicPr>
            <a:picLocks noChangeAspect="1"/>
          </p:cNvPicPr>
          <p:nvPr/>
        </p:nvPicPr>
        <p:blipFill>
          <a:blip r:embed="rId3"/>
          <a:stretch>
            <a:fillRect/>
          </a:stretch>
        </p:blipFill>
        <p:spPr>
          <a:xfrm>
            <a:off x="1146448" y="2685470"/>
            <a:ext cx="6851103" cy="4082345"/>
          </a:xfrm>
          <a:prstGeom prst="rect">
            <a:avLst/>
          </a:prstGeom>
        </p:spPr>
      </p:pic>
    </p:spTree>
    <p:extLst>
      <p:ext uri="{BB962C8B-B14F-4D97-AF65-F5344CB8AC3E}">
        <p14:creationId xmlns:p14="http://schemas.microsoft.com/office/powerpoint/2010/main" val="1730534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lstStyle/>
          <a:p>
            <a:r>
              <a:rPr lang="en-GB" dirty="0"/>
              <a:t>Add a Update Record method</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This accepts an edited created </a:t>
            </a:r>
            <a:r>
              <a:rPr lang="en-GB" b="1" dirty="0"/>
              <a:t>Record </a:t>
            </a:r>
            <a:r>
              <a:rPr lang="en-GB" dirty="0"/>
              <a:t>and replaces it in the </a:t>
            </a:r>
            <a:r>
              <a:rPr lang="en-GB" b="1" dirty="0" err="1"/>
              <a:t>ArrayList</a:t>
            </a:r>
            <a:r>
              <a:rPr lang="en-GB" dirty="0"/>
              <a:t>.</a:t>
            </a:r>
          </a:p>
          <a:p>
            <a:r>
              <a:rPr lang="en-GB" dirty="0"/>
              <a:t>Add the </a:t>
            </a:r>
            <a:r>
              <a:rPr lang="en-GB" b="1" dirty="0"/>
              <a:t>highlighted </a:t>
            </a:r>
            <a:r>
              <a:rPr lang="en-GB" dirty="0"/>
              <a:t>method. *</a:t>
            </a:r>
          </a:p>
        </p:txBody>
      </p:sp>
      <p:pic>
        <p:nvPicPr>
          <p:cNvPr id="5" name="Picture 4">
            <a:extLst>
              <a:ext uri="{FF2B5EF4-FFF2-40B4-BE49-F238E27FC236}">
                <a16:creationId xmlns:a16="http://schemas.microsoft.com/office/drawing/2014/main" id="{33F3AF72-5454-C5B0-52ED-2E7659F596A8}"/>
              </a:ext>
            </a:extLst>
          </p:cNvPr>
          <p:cNvPicPr>
            <a:picLocks noChangeAspect="1"/>
          </p:cNvPicPr>
          <p:nvPr/>
        </p:nvPicPr>
        <p:blipFill>
          <a:blip r:embed="rId3"/>
          <a:stretch>
            <a:fillRect/>
          </a:stretch>
        </p:blipFill>
        <p:spPr>
          <a:xfrm>
            <a:off x="1482857" y="2636912"/>
            <a:ext cx="6353023" cy="4065640"/>
          </a:xfrm>
          <a:prstGeom prst="rect">
            <a:avLst/>
          </a:prstGeom>
        </p:spPr>
      </p:pic>
    </p:spTree>
    <p:extLst>
      <p:ext uri="{BB962C8B-B14F-4D97-AF65-F5344CB8AC3E}">
        <p14:creationId xmlns:p14="http://schemas.microsoft.com/office/powerpoint/2010/main" val="42720077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Add final utility methods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Complete this class with three simple utility methods.</a:t>
            </a:r>
          </a:p>
          <a:p>
            <a:r>
              <a:rPr lang="en-GB" dirty="0"/>
              <a:t>Add the </a:t>
            </a:r>
            <a:r>
              <a:rPr lang="en-GB" b="1" dirty="0"/>
              <a:t>highlighted </a:t>
            </a:r>
            <a:r>
              <a:rPr lang="en-GB" dirty="0"/>
              <a:t>methods. *</a:t>
            </a:r>
          </a:p>
        </p:txBody>
      </p:sp>
      <p:pic>
        <p:nvPicPr>
          <p:cNvPr id="6" name="Picture 5">
            <a:extLst>
              <a:ext uri="{FF2B5EF4-FFF2-40B4-BE49-F238E27FC236}">
                <a16:creationId xmlns:a16="http://schemas.microsoft.com/office/drawing/2014/main" id="{733E3186-989B-D662-82D4-2B1AD6539E87}"/>
              </a:ext>
            </a:extLst>
          </p:cNvPr>
          <p:cNvPicPr>
            <a:picLocks noChangeAspect="1"/>
          </p:cNvPicPr>
          <p:nvPr/>
        </p:nvPicPr>
        <p:blipFill rotWithShape="1">
          <a:blip r:embed="rId3"/>
          <a:srcRect t="15954"/>
          <a:stretch/>
        </p:blipFill>
        <p:spPr>
          <a:xfrm>
            <a:off x="1473070" y="2640203"/>
            <a:ext cx="6197860" cy="4127612"/>
          </a:xfrm>
          <a:prstGeom prst="rect">
            <a:avLst/>
          </a:prstGeom>
        </p:spPr>
      </p:pic>
    </p:spTree>
    <p:extLst>
      <p:ext uri="{BB962C8B-B14F-4D97-AF65-F5344CB8AC3E}">
        <p14:creationId xmlns:p14="http://schemas.microsoft.com/office/powerpoint/2010/main" val="1427601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Most of the </a:t>
            </a:r>
            <a:r>
              <a:rPr lang="en-GB" b="1" dirty="0"/>
              <a:t>TODO </a:t>
            </a:r>
            <a:r>
              <a:rPr lang="en-GB" dirty="0"/>
              <a:t>statements thus far have been caused by a lack of </a:t>
            </a:r>
            <a:r>
              <a:rPr lang="en-GB" b="1" dirty="0"/>
              <a:t>Controller </a:t>
            </a:r>
            <a:r>
              <a:rPr lang="en-GB" dirty="0"/>
              <a:t>class.  As we have coded this now, most can be resolved.</a:t>
            </a:r>
          </a:p>
          <a:p>
            <a:r>
              <a:rPr lang="en-GB" dirty="0"/>
              <a:t>Begin in the </a:t>
            </a:r>
            <a:r>
              <a:rPr lang="en-GB" b="1" dirty="0" err="1"/>
              <a:t>TextInputValidator</a:t>
            </a:r>
            <a:r>
              <a:rPr lang="en-GB" b="1" dirty="0"/>
              <a:t> </a:t>
            </a:r>
            <a:r>
              <a:rPr lang="en-GB" dirty="0"/>
              <a:t>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E267CD8E-BED0-481D-A3CC-68701C109DAE}"/>
              </a:ext>
            </a:extLst>
          </p:cNvPr>
          <p:cNvPicPr>
            <a:picLocks noChangeAspect="1"/>
          </p:cNvPicPr>
          <p:nvPr/>
        </p:nvPicPr>
        <p:blipFill rotWithShape="1">
          <a:blip r:embed="rId3"/>
          <a:srcRect t="36151"/>
          <a:stretch/>
        </p:blipFill>
        <p:spPr>
          <a:xfrm>
            <a:off x="942464" y="3429000"/>
            <a:ext cx="7259071" cy="3212976"/>
          </a:xfrm>
          <a:prstGeom prst="rect">
            <a:avLst/>
          </a:prstGeom>
        </p:spPr>
      </p:pic>
    </p:spTree>
    <p:extLst>
      <p:ext uri="{BB962C8B-B14F-4D97-AF65-F5344CB8AC3E}">
        <p14:creationId xmlns:p14="http://schemas.microsoft.com/office/powerpoint/2010/main" val="3289994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Move to the </a:t>
            </a:r>
            <a:r>
              <a:rPr lang="en-GB" b="1" dirty="0" err="1"/>
              <a:t>AddEditWindow</a:t>
            </a:r>
            <a:r>
              <a:rPr lang="en-GB" dirty="0"/>
              <a:t> class.</a:t>
            </a:r>
          </a:p>
          <a:p>
            <a:r>
              <a:rPr lang="en-GB" dirty="0"/>
              <a:t>Amend the </a:t>
            </a:r>
            <a:r>
              <a:rPr lang="en-GB" b="1" dirty="0"/>
              <a:t>highlighted </a:t>
            </a:r>
            <a:r>
              <a:rPr lang="en-GB" dirty="0"/>
              <a:t>statements. *</a:t>
            </a:r>
          </a:p>
        </p:txBody>
      </p:sp>
      <p:pic>
        <p:nvPicPr>
          <p:cNvPr id="6" name="Picture 5">
            <a:extLst>
              <a:ext uri="{FF2B5EF4-FFF2-40B4-BE49-F238E27FC236}">
                <a16:creationId xmlns:a16="http://schemas.microsoft.com/office/drawing/2014/main" id="{070643FE-33E7-2318-3AA1-EB38FCCB0675}"/>
              </a:ext>
            </a:extLst>
          </p:cNvPr>
          <p:cNvPicPr>
            <a:picLocks noChangeAspect="1"/>
          </p:cNvPicPr>
          <p:nvPr/>
        </p:nvPicPr>
        <p:blipFill rotWithShape="1">
          <a:blip r:embed="rId3"/>
          <a:srcRect b="16366"/>
          <a:stretch/>
        </p:blipFill>
        <p:spPr>
          <a:xfrm>
            <a:off x="819406" y="2681643"/>
            <a:ext cx="7505188" cy="4065640"/>
          </a:xfrm>
          <a:prstGeom prst="rect">
            <a:avLst/>
          </a:prstGeom>
        </p:spPr>
      </p:pic>
    </p:spTree>
    <p:extLst>
      <p:ext uri="{BB962C8B-B14F-4D97-AF65-F5344CB8AC3E}">
        <p14:creationId xmlns:p14="http://schemas.microsoft.com/office/powerpoint/2010/main" val="25582160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Still within the </a:t>
            </a:r>
            <a:r>
              <a:rPr lang="en-GB" b="1" dirty="0" err="1"/>
              <a:t>AddEditWindow</a:t>
            </a:r>
            <a:r>
              <a:rPr lang="en-GB" dirty="0"/>
              <a:t> 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89A9FB52-4D6B-B679-4A8B-C77723727FF5}"/>
              </a:ext>
            </a:extLst>
          </p:cNvPr>
          <p:cNvPicPr>
            <a:picLocks noChangeAspect="1"/>
          </p:cNvPicPr>
          <p:nvPr/>
        </p:nvPicPr>
        <p:blipFill rotWithShape="1">
          <a:blip r:embed="rId3"/>
          <a:srcRect b="11287"/>
          <a:stretch/>
        </p:blipFill>
        <p:spPr>
          <a:xfrm>
            <a:off x="1113942" y="2781040"/>
            <a:ext cx="6916115" cy="3895943"/>
          </a:xfrm>
          <a:prstGeom prst="rect">
            <a:avLst/>
          </a:prstGeom>
        </p:spPr>
      </p:pic>
    </p:spTree>
    <p:extLst>
      <p:ext uri="{BB962C8B-B14F-4D97-AF65-F5344CB8AC3E}">
        <p14:creationId xmlns:p14="http://schemas.microsoft.com/office/powerpoint/2010/main" val="10473884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Still within the </a:t>
            </a:r>
            <a:r>
              <a:rPr lang="en-GB" b="1" dirty="0" err="1"/>
              <a:t>AddEditWindow</a:t>
            </a:r>
            <a:r>
              <a:rPr lang="en-GB" dirty="0"/>
              <a:t> class.</a:t>
            </a:r>
          </a:p>
          <a:p>
            <a:r>
              <a:rPr lang="en-GB" dirty="0"/>
              <a:t>Amend the </a:t>
            </a:r>
            <a:r>
              <a:rPr lang="en-GB" b="1" dirty="0"/>
              <a:t>highlighted </a:t>
            </a:r>
            <a:r>
              <a:rPr lang="en-GB" dirty="0"/>
              <a:t>statements. *</a:t>
            </a:r>
          </a:p>
        </p:txBody>
      </p:sp>
      <p:pic>
        <p:nvPicPr>
          <p:cNvPr id="6" name="Picture 5">
            <a:extLst>
              <a:ext uri="{FF2B5EF4-FFF2-40B4-BE49-F238E27FC236}">
                <a16:creationId xmlns:a16="http://schemas.microsoft.com/office/drawing/2014/main" id="{44AB4430-002A-2D81-3612-15B63CA3D109}"/>
              </a:ext>
            </a:extLst>
          </p:cNvPr>
          <p:cNvPicPr>
            <a:picLocks noChangeAspect="1"/>
          </p:cNvPicPr>
          <p:nvPr/>
        </p:nvPicPr>
        <p:blipFill rotWithShape="1">
          <a:blip r:embed="rId3"/>
          <a:srcRect b="9131"/>
          <a:stretch/>
        </p:blipFill>
        <p:spPr>
          <a:xfrm>
            <a:off x="323528" y="2692781"/>
            <a:ext cx="8496944" cy="4075034"/>
          </a:xfrm>
          <a:prstGeom prst="rect">
            <a:avLst/>
          </a:prstGeom>
        </p:spPr>
      </p:pic>
    </p:spTree>
    <p:extLst>
      <p:ext uri="{BB962C8B-B14F-4D97-AF65-F5344CB8AC3E}">
        <p14:creationId xmlns:p14="http://schemas.microsoft.com/office/powerpoint/2010/main" val="3111816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6FFF-2DF2-CBB9-A0D5-F8244A8DA23E}"/>
              </a:ext>
            </a:extLst>
          </p:cNvPr>
          <p:cNvSpPr>
            <a:spLocks noGrp="1"/>
          </p:cNvSpPr>
          <p:nvPr>
            <p:ph type="title"/>
          </p:nvPr>
        </p:nvSpPr>
        <p:spPr/>
        <p:txBody>
          <a:bodyPr>
            <a:normAutofit/>
          </a:bodyPr>
          <a:lstStyle/>
          <a:p>
            <a:r>
              <a:rPr lang="en-GB" dirty="0"/>
              <a:t>Resolving some TODOs</a:t>
            </a:r>
          </a:p>
        </p:txBody>
      </p:sp>
      <p:sp>
        <p:nvSpPr>
          <p:cNvPr id="3" name="Content Placeholder 2">
            <a:extLst>
              <a:ext uri="{FF2B5EF4-FFF2-40B4-BE49-F238E27FC236}">
                <a16:creationId xmlns:a16="http://schemas.microsoft.com/office/drawing/2014/main" id="{4E8A0E81-1035-D9A5-7D4F-3380B4D8B264}"/>
              </a:ext>
            </a:extLst>
          </p:cNvPr>
          <p:cNvSpPr>
            <a:spLocks noGrp="1"/>
          </p:cNvSpPr>
          <p:nvPr>
            <p:ph idx="1"/>
          </p:nvPr>
        </p:nvSpPr>
        <p:spPr/>
        <p:txBody>
          <a:bodyPr/>
          <a:lstStyle/>
          <a:p>
            <a:r>
              <a:rPr lang="en-GB" dirty="0"/>
              <a:t>Still within the </a:t>
            </a:r>
            <a:r>
              <a:rPr lang="en-GB" b="1" dirty="0" err="1"/>
              <a:t>AddEditWindow</a:t>
            </a:r>
            <a:r>
              <a:rPr lang="en-GB" dirty="0"/>
              <a:t> class.</a:t>
            </a:r>
          </a:p>
          <a:p>
            <a:r>
              <a:rPr lang="en-GB" dirty="0"/>
              <a:t>Amend the </a:t>
            </a:r>
            <a:r>
              <a:rPr lang="en-GB" b="1" dirty="0"/>
              <a:t>highlighted </a:t>
            </a:r>
            <a:r>
              <a:rPr lang="en-GB" dirty="0"/>
              <a:t>statements. *</a:t>
            </a:r>
          </a:p>
        </p:txBody>
      </p:sp>
      <p:pic>
        <p:nvPicPr>
          <p:cNvPr id="5" name="Picture 4">
            <a:extLst>
              <a:ext uri="{FF2B5EF4-FFF2-40B4-BE49-F238E27FC236}">
                <a16:creationId xmlns:a16="http://schemas.microsoft.com/office/drawing/2014/main" id="{42A36EEB-F043-EF91-F6D3-94C3F63B620D}"/>
              </a:ext>
            </a:extLst>
          </p:cNvPr>
          <p:cNvPicPr>
            <a:picLocks noChangeAspect="1"/>
          </p:cNvPicPr>
          <p:nvPr/>
        </p:nvPicPr>
        <p:blipFill>
          <a:blip r:embed="rId3"/>
          <a:stretch>
            <a:fillRect/>
          </a:stretch>
        </p:blipFill>
        <p:spPr>
          <a:xfrm>
            <a:off x="611560" y="2668411"/>
            <a:ext cx="7920880" cy="4034141"/>
          </a:xfrm>
          <a:prstGeom prst="rect">
            <a:avLst/>
          </a:prstGeom>
        </p:spPr>
      </p:pic>
    </p:spTree>
    <p:extLst>
      <p:ext uri="{BB962C8B-B14F-4D97-AF65-F5344CB8AC3E}">
        <p14:creationId xmlns:p14="http://schemas.microsoft.com/office/powerpoint/2010/main" val="302408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2882</TotalTime>
  <Words>12520</Words>
  <Application>Microsoft Office PowerPoint</Application>
  <PresentationFormat>On-screen Show (4:3)</PresentationFormat>
  <Paragraphs>982</Paragraphs>
  <Slides>126</Slides>
  <Notes>109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Arial</vt:lpstr>
      <vt:lpstr>Calibri</vt:lpstr>
      <vt:lpstr>Corbel</vt:lpstr>
      <vt:lpstr>Wingdings</vt:lpstr>
      <vt:lpstr>Wingdings 2</vt:lpstr>
      <vt:lpstr>Wingdings 3</vt:lpstr>
      <vt:lpstr>PPT design-AG-2016</vt:lpstr>
      <vt:lpstr>Data handling in Application development MVC project rebuild</vt:lpstr>
      <vt:lpstr>In this session…</vt:lpstr>
      <vt:lpstr>Last session  </vt:lpstr>
      <vt:lpstr>MVC architecture</vt:lpstr>
      <vt:lpstr>Interfaces</vt:lpstr>
      <vt:lpstr>Data classes</vt:lpstr>
      <vt:lpstr>Static vs instantiated classes</vt:lpstr>
      <vt:lpstr>Session rationale  </vt:lpstr>
      <vt:lpstr>MVCing the Result Calculator project</vt:lpstr>
      <vt:lpstr>Static vs instantiated classes</vt:lpstr>
      <vt:lpstr>Project design</vt:lpstr>
      <vt:lpstr>Result calculator project   </vt:lpstr>
      <vt:lpstr>Project design</vt:lpstr>
      <vt:lpstr>Create an interface</vt:lpstr>
      <vt:lpstr>Code the interface</vt:lpstr>
      <vt:lpstr>Create the data class</vt:lpstr>
      <vt:lpstr>Code the data class</vt:lpstr>
      <vt:lpstr>Code the data class</vt:lpstr>
      <vt:lpstr>Code the data class</vt:lpstr>
      <vt:lpstr>Code the data class</vt:lpstr>
      <vt:lpstr>Code the data class</vt:lpstr>
      <vt:lpstr>Code the data class</vt:lpstr>
      <vt:lpstr>Code the data class</vt:lpstr>
      <vt:lpstr>Code the data class</vt:lpstr>
      <vt:lpstr>Code the data class</vt:lpstr>
      <vt:lpstr>Create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Code the MainWindow class</vt:lpstr>
      <vt:lpstr>Add utility methods</vt:lpstr>
      <vt:lpstr>Add utility methods</vt:lpstr>
      <vt:lpstr>Add utility methods</vt:lpstr>
      <vt:lpstr>Add utility methods</vt:lpstr>
      <vt:lpstr>Add a drawRecord method</vt:lpstr>
      <vt:lpstr>Add a drawRecord method</vt:lpstr>
      <vt:lpstr>Add a refreshDisplay method</vt:lpstr>
      <vt:lpstr>Create a TextInputValidator class</vt:lpstr>
      <vt:lpstr>Add import statements</vt:lpstr>
      <vt:lpstr>Add extends statement</vt:lpstr>
      <vt:lpstr>Add constants</vt:lpstr>
      <vt:lpstr>Add the verify method</vt:lpstr>
      <vt:lpstr>Create a NumericInputValidator class</vt:lpstr>
      <vt:lpstr>Add import statements</vt:lpstr>
      <vt:lpstr>Add extends statement</vt:lpstr>
      <vt:lpstr>Add the verify method</vt:lpstr>
      <vt:lpstr>Add the verify method</vt:lpstr>
      <vt:lpstr>Add the verify method</vt:lpstr>
      <vt:lpstr>Create a AddEditWindow class</vt:lpstr>
      <vt:lpstr>Add import statements</vt:lpstr>
      <vt:lpstr>Add an extends statement</vt:lpstr>
      <vt:lpstr>Add attributes and a constant</vt:lpstr>
      <vt:lpstr>Add utility methods</vt:lpstr>
      <vt:lpstr>Add utility methods</vt:lpstr>
      <vt:lpstr>Add a constructor method</vt:lpstr>
      <vt:lpstr>Code the constructor method</vt:lpstr>
      <vt:lpstr>Code the constructor method</vt:lpstr>
      <vt:lpstr>Code the constructor method</vt:lpstr>
      <vt:lpstr>Code the constructor method</vt:lpstr>
      <vt:lpstr>Code the constructor method</vt:lpstr>
      <vt:lpstr>Code the constructor method</vt:lpstr>
      <vt:lpstr>Code the constructor method</vt:lpstr>
      <vt:lpstr>Code the constructor method</vt:lpstr>
      <vt:lpstr>Rename the App class</vt:lpstr>
      <vt:lpstr>Coding the Controller class</vt:lpstr>
      <vt:lpstr>Coding the Controller class</vt:lpstr>
      <vt:lpstr>Coding the Controller class</vt:lpstr>
      <vt:lpstr>Coding the Controller class</vt:lpstr>
      <vt:lpstr>Coding the Controller class</vt:lpstr>
      <vt:lpstr>Coding the Controller class</vt:lpstr>
      <vt:lpstr>Coding the Controller class</vt:lpstr>
      <vt:lpstr>Add a Save Data method</vt:lpstr>
      <vt:lpstr>Add a Get Short Names method</vt:lpstr>
      <vt:lpstr>Add a Remove Record method</vt:lpstr>
      <vt:lpstr>Add a Show Add Dialog method</vt:lpstr>
      <vt:lpstr>Add a Show Edit Dialog method</vt:lpstr>
      <vt:lpstr>Add a Add Record method</vt:lpstr>
      <vt:lpstr>Add a Update Record method</vt:lpstr>
      <vt:lpstr>Add final utility methods</vt:lpstr>
      <vt:lpstr>Resolving some TODOs</vt:lpstr>
      <vt:lpstr>Resolving some TODOs</vt:lpstr>
      <vt:lpstr>Resolving some TODOs</vt:lpstr>
      <vt:lpstr>Resolving some TODOs</vt:lpstr>
      <vt:lpstr>Resolving some TODOs</vt:lpstr>
      <vt:lpstr>Resolving some TODOs</vt:lpstr>
      <vt:lpstr>Resolving some TODOs</vt:lpstr>
      <vt:lpstr>Resolving some TODOs</vt:lpstr>
      <vt:lpstr>Resolving some TODOs</vt:lpstr>
      <vt:lpstr>Resolving some TODOs</vt:lpstr>
      <vt:lpstr>Resolving some TODOs</vt:lpstr>
      <vt:lpstr>Creating the file access class</vt:lpstr>
      <vt:lpstr>Create a file access class</vt:lpstr>
      <vt:lpstr>Add import statements</vt:lpstr>
      <vt:lpstr>Add an extends statement</vt:lpstr>
      <vt:lpstr>Add attributes and a constant</vt:lpstr>
      <vt:lpstr>Add getter methods</vt:lpstr>
      <vt:lpstr>Add a utility methods</vt:lpstr>
      <vt:lpstr>Add a save data method</vt:lpstr>
      <vt:lpstr>Add a save data method</vt:lpstr>
      <vt:lpstr>Add a load data method</vt:lpstr>
      <vt:lpstr>Add a load data method</vt:lpstr>
      <vt:lpstr>Add a load data method</vt:lpstr>
      <vt:lpstr>Set the file access class</vt:lpstr>
      <vt:lpstr>Test the application    </vt:lpstr>
      <vt:lpstr>Test the application</vt:lpstr>
      <vt:lpstr>Test the application</vt:lpstr>
      <vt:lpstr>Project Summary    </vt:lpstr>
      <vt:lpstr>This project has covered…</vt:lpstr>
      <vt:lpstr>Semi-structured data</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173</cp:revision>
  <dcterms:created xsi:type="dcterms:W3CDTF">2010-09-12T20:40:41Z</dcterms:created>
  <dcterms:modified xsi:type="dcterms:W3CDTF">2023-02-01T11:11:01Z</dcterms:modified>
</cp:coreProperties>
</file>