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sldIdLst>
    <p:sldId id="256" r:id="rId2"/>
    <p:sldId id="318" r:id="rId3"/>
    <p:sldId id="337" r:id="rId4"/>
    <p:sldId id="431" r:id="rId5"/>
    <p:sldId id="617" r:id="rId6"/>
    <p:sldId id="618" r:id="rId7"/>
    <p:sldId id="430" r:id="rId8"/>
    <p:sldId id="498" r:id="rId9"/>
    <p:sldId id="388" r:id="rId10"/>
    <p:sldId id="619" r:id="rId11"/>
    <p:sldId id="376" r:id="rId12"/>
    <p:sldId id="380" r:id="rId13"/>
    <p:sldId id="381" r:id="rId14"/>
    <p:sldId id="382" r:id="rId15"/>
    <p:sldId id="383" r:id="rId16"/>
    <p:sldId id="384" r:id="rId17"/>
    <p:sldId id="385" r:id="rId18"/>
    <p:sldId id="386" r:id="rId19"/>
    <p:sldId id="387" r:id="rId20"/>
    <p:sldId id="377" r:id="rId21"/>
    <p:sldId id="621" r:id="rId22"/>
    <p:sldId id="622" r:id="rId23"/>
    <p:sldId id="623" r:id="rId24"/>
    <p:sldId id="633" r:id="rId25"/>
    <p:sldId id="378" r:id="rId26"/>
    <p:sldId id="549" r:id="rId27"/>
    <p:sldId id="594" r:id="rId28"/>
    <p:sldId id="595" r:id="rId29"/>
    <p:sldId id="596" r:id="rId30"/>
    <p:sldId id="620" r:id="rId31"/>
    <p:sldId id="624" r:id="rId32"/>
    <p:sldId id="599" r:id="rId33"/>
    <p:sldId id="607" r:id="rId34"/>
    <p:sldId id="625" r:id="rId35"/>
    <p:sldId id="626" r:id="rId36"/>
    <p:sldId id="627" r:id="rId37"/>
    <p:sldId id="628" r:id="rId38"/>
    <p:sldId id="629" r:id="rId39"/>
    <p:sldId id="601" r:id="rId40"/>
    <p:sldId id="630" r:id="rId41"/>
    <p:sldId id="631" r:id="rId42"/>
    <p:sldId id="632" r:id="rId43"/>
    <p:sldId id="613" r:id="rId44"/>
    <p:sldId id="605" r:id="rId45"/>
    <p:sldId id="492" r:id="rId46"/>
    <p:sldId id="493" r:id="rId47"/>
    <p:sldId id="370" r:id="rId48"/>
    <p:sldId id="428" r:id="rId49"/>
    <p:sldId id="634" r:id="rId50"/>
    <p:sldId id="371" r:id="rId51"/>
    <p:sldId id="32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039"/>
    <a:srgbClr val="F0AD00"/>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82082" autoAdjust="0"/>
  </p:normalViewPr>
  <p:slideViewPr>
    <p:cSldViewPr>
      <p:cViewPr varScale="1">
        <p:scale>
          <a:sx n="87" d="100"/>
          <a:sy n="87" d="100"/>
        </p:scale>
        <p:origin x="20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EA84BD0A-404A-46D8-BD1E-4012A1F5CB14}"/>
    <pc:docChg chg="modSld">
      <pc:chgData name="Andrew Green" userId="5c87a1a1-9dba-4e8d-80a3-ee66ced3ed9c" providerId="ADAL" clId="{EA84BD0A-404A-46D8-BD1E-4012A1F5CB14}" dt="2022-10-23T09:38:33.719" v="141" actId="113"/>
      <pc:docMkLst>
        <pc:docMk/>
      </pc:docMkLst>
      <pc:sldChg chg="modNotesTx">
        <pc:chgData name="Andrew Green" userId="5c87a1a1-9dba-4e8d-80a3-ee66ced3ed9c" providerId="ADAL" clId="{EA84BD0A-404A-46D8-BD1E-4012A1F5CB14}" dt="2022-10-23T09:38:33.719" v="141" actId="113"/>
        <pc:sldMkLst>
          <pc:docMk/>
          <pc:sldMk cId="1881617495" sldId="630"/>
        </pc:sldMkLst>
      </pc:sldChg>
    </pc:docChg>
  </pc:docChgLst>
  <pc:docChgLst>
    <pc:chgData name="Andrew Green" userId="5c87a1a1-9dba-4e8d-80a3-ee66ced3ed9c" providerId="ADAL" clId="{739302C9-3905-4CD8-954B-6B0269D89543}"/>
    <pc:docChg chg="undo custSel addSld delSld modSld sldOrd">
      <pc:chgData name="Andrew Green" userId="5c87a1a1-9dba-4e8d-80a3-ee66ced3ed9c" providerId="ADAL" clId="{739302C9-3905-4CD8-954B-6B0269D89543}" dt="2022-10-02T10:22:43.395" v="16024" actId="47"/>
      <pc:docMkLst>
        <pc:docMk/>
      </pc:docMkLst>
      <pc:sldChg chg="modSp mod">
        <pc:chgData name="Andrew Green" userId="5c87a1a1-9dba-4e8d-80a3-ee66ced3ed9c" providerId="ADAL" clId="{739302C9-3905-4CD8-954B-6B0269D89543}" dt="2022-09-26T11:42:39.310" v="2405" actId="20577"/>
        <pc:sldMkLst>
          <pc:docMk/>
          <pc:sldMk cId="0" sldId="256"/>
        </pc:sldMkLst>
        <pc:spChg chg="mod">
          <ac:chgData name="Andrew Green" userId="5c87a1a1-9dba-4e8d-80a3-ee66ced3ed9c" providerId="ADAL" clId="{739302C9-3905-4CD8-954B-6B0269D89543}" dt="2022-09-26T11:42:39.310" v="2405" actId="20577"/>
          <ac:spMkLst>
            <pc:docMk/>
            <pc:sldMk cId="0" sldId="256"/>
            <ac:spMk id="2" creationId="{00000000-0000-0000-0000-000000000000}"/>
          </ac:spMkLst>
        </pc:spChg>
      </pc:sldChg>
      <pc:sldChg chg="modSp mod">
        <pc:chgData name="Andrew Green" userId="5c87a1a1-9dba-4e8d-80a3-ee66ced3ed9c" providerId="ADAL" clId="{739302C9-3905-4CD8-954B-6B0269D89543}" dt="2022-09-22T09:23:27.646" v="2149" actId="20577"/>
        <pc:sldMkLst>
          <pc:docMk/>
          <pc:sldMk cId="601417036" sldId="318"/>
        </pc:sldMkLst>
        <pc:spChg chg="mod">
          <ac:chgData name="Andrew Green" userId="5c87a1a1-9dba-4e8d-80a3-ee66ced3ed9c" providerId="ADAL" clId="{739302C9-3905-4CD8-954B-6B0269D89543}" dt="2022-09-22T09:23:27.646" v="2149" actId="20577"/>
          <ac:spMkLst>
            <pc:docMk/>
            <pc:sldMk cId="601417036" sldId="318"/>
            <ac:spMk id="3" creationId="{00000000-0000-0000-0000-000000000000}"/>
          </ac:spMkLst>
        </pc:spChg>
      </pc:sldChg>
      <pc:sldChg chg="modSp">
        <pc:chgData name="Andrew Green" userId="5c87a1a1-9dba-4e8d-80a3-ee66ced3ed9c" providerId="ADAL" clId="{739302C9-3905-4CD8-954B-6B0269D89543}" dt="2022-10-02T09:26:17.896" v="16022" actId="20577"/>
        <pc:sldMkLst>
          <pc:docMk/>
          <pc:sldMk cId="1320225429" sldId="325"/>
        </pc:sldMkLst>
        <pc:spChg chg="mod">
          <ac:chgData name="Andrew Green" userId="5c87a1a1-9dba-4e8d-80a3-ee66ced3ed9c" providerId="ADAL" clId="{739302C9-3905-4CD8-954B-6B0269D89543}" dt="2022-10-02T09:26:17.896" v="16022" actId="20577"/>
          <ac:spMkLst>
            <pc:docMk/>
            <pc:sldMk cId="1320225429" sldId="325"/>
            <ac:spMk id="3" creationId="{00000000-0000-0000-0000-000000000000}"/>
          </ac:spMkLst>
        </pc:spChg>
      </pc:sldChg>
      <pc:sldChg chg="modSp mod">
        <pc:chgData name="Andrew Green" userId="5c87a1a1-9dba-4e8d-80a3-ee66ced3ed9c" providerId="ADAL" clId="{739302C9-3905-4CD8-954B-6B0269D89543}" dt="2022-10-02T09:25:40.235" v="15930"/>
        <pc:sldMkLst>
          <pc:docMk/>
          <pc:sldMk cId="2625724846" sldId="371"/>
        </pc:sldMkLst>
        <pc:spChg chg="mod">
          <ac:chgData name="Andrew Green" userId="5c87a1a1-9dba-4e8d-80a3-ee66ced3ed9c" providerId="ADAL" clId="{739302C9-3905-4CD8-954B-6B0269D89543}" dt="2022-10-02T09:25:40.235" v="15930"/>
          <ac:spMkLst>
            <pc:docMk/>
            <pc:sldMk cId="2625724846" sldId="371"/>
            <ac:spMk id="3" creationId="{00000000-0000-0000-0000-000000000000}"/>
          </ac:spMkLst>
        </pc:spChg>
      </pc:sldChg>
      <pc:sldChg chg="addSp delSp modSp mod modNotesTx">
        <pc:chgData name="Andrew Green" userId="5c87a1a1-9dba-4e8d-80a3-ee66ced3ed9c" providerId="ADAL" clId="{739302C9-3905-4CD8-954B-6B0269D89543}" dt="2022-09-26T11:47:57.830" v="2528" actId="732"/>
        <pc:sldMkLst>
          <pc:docMk/>
          <pc:sldMk cId="2754656253" sldId="377"/>
        </pc:sldMkLst>
        <pc:spChg chg="mod">
          <ac:chgData name="Andrew Green" userId="5c87a1a1-9dba-4e8d-80a3-ee66ced3ed9c" providerId="ADAL" clId="{739302C9-3905-4CD8-954B-6B0269D89543}" dt="2022-09-26T11:45:33.507" v="2406"/>
          <ac:spMkLst>
            <pc:docMk/>
            <pc:sldMk cId="2754656253" sldId="377"/>
            <ac:spMk id="3" creationId="{8EF2E3EB-5C8C-ADE9-6EDD-CAEE2CAEE868}"/>
          </ac:spMkLst>
        </pc:spChg>
        <pc:picChg chg="add mod modCrop">
          <ac:chgData name="Andrew Green" userId="5c87a1a1-9dba-4e8d-80a3-ee66ced3ed9c" providerId="ADAL" clId="{739302C9-3905-4CD8-954B-6B0269D89543}" dt="2022-09-26T11:47:57.830" v="2528" actId="732"/>
          <ac:picMkLst>
            <pc:docMk/>
            <pc:sldMk cId="2754656253" sldId="377"/>
            <ac:picMk id="5" creationId="{C45F8C80-1ABE-D6C5-295C-0FDAF4DC1501}"/>
          </ac:picMkLst>
        </pc:picChg>
        <pc:picChg chg="del">
          <ac:chgData name="Andrew Green" userId="5c87a1a1-9dba-4e8d-80a3-ee66ced3ed9c" providerId="ADAL" clId="{739302C9-3905-4CD8-954B-6B0269D89543}" dt="2022-09-26T11:47:21.804" v="2525" actId="478"/>
          <ac:picMkLst>
            <pc:docMk/>
            <pc:sldMk cId="2754656253" sldId="377"/>
            <ac:picMk id="6" creationId="{4A04D510-2FD4-4A69-75F5-D7FD83DB4862}"/>
          </ac:picMkLst>
        </pc:picChg>
      </pc:sldChg>
      <pc:sldChg chg="addSp delSp modSp mod">
        <pc:chgData name="Andrew Green" userId="5c87a1a1-9dba-4e8d-80a3-ee66ced3ed9c" providerId="ADAL" clId="{739302C9-3905-4CD8-954B-6B0269D89543}" dt="2022-09-26T11:48:56.421" v="2539" actId="732"/>
        <pc:sldMkLst>
          <pc:docMk/>
          <pc:sldMk cId="3223641483" sldId="378"/>
        </pc:sldMkLst>
        <pc:spChg chg="mod">
          <ac:chgData name="Andrew Green" userId="5c87a1a1-9dba-4e8d-80a3-ee66ced3ed9c" providerId="ADAL" clId="{739302C9-3905-4CD8-954B-6B0269D89543}" dt="2022-09-26T11:48:23.227" v="2533" actId="20577"/>
          <ac:spMkLst>
            <pc:docMk/>
            <pc:sldMk cId="3223641483" sldId="378"/>
            <ac:spMk id="3" creationId="{2A1C8E56-A0A6-55BA-1978-2223028D7220}"/>
          </ac:spMkLst>
        </pc:spChg>
        <pc:picChg chg="del">
          <ac:chgData name="Andrew Green" userId="5c87a1a1-9dba-4e8d-80a3-ee66ced3ed9c" providerId="ADAL" clId="{739302C9-3905-4CD8-954B-6B0269D89543}" dt="2022-09-26T11:48:46.246" v="2536" actId="478"/>
          <ac:picMkLst>
            <pc:docMk/>
            <pc:sldMk cId="3223641483" sldId="378"/>
            <ac:picMk id="5" creationId="{1E13B3CE-545A-58A0-E40A-89E552D882EA}"/>
          </ac:picMkLst>
        </pc:picChg>
        <pc:picChg chg="add del">
          <ac:chgData name="Andrew Green" userId="5c87a1a1-9dba-4e8d-80a3-ee66ced3ed9c" providerId="ADAL" clId="{739302C9-3905-4CD8-954B-6B0269D89543}" dt="2022-09-26T11:48:45.008" v="2535" actId="22"/>
          <ac:picMkLst>
            <pc:docMk/>
            <pc:sldMk cId="3223641483" sldId="378"/>
            <ac:picMk id="6" creationId="{E2A29A33-E24D-7C95-C780-14749A967FBB}"/>
          </ac:picMkLst>
        </pc:picChg>
        <pc:picChg chg="add mod modCrop">
          <ac:chgData name="Andrew Green" userId="5c87a1a1-9dba-4e8d-80a3-ee66ced3ed9c" providerId="ADAL" clId="{739302C9-3905-4CD8-954B-6B0269D89543}" dt="2022-09-26T11:48:56.421" v="2539" actId="732"/>
          <ac:picMkLst>
            <pc:docMk/>
            <pc:sldMk cId="3223641483" sldId="378"/>
            <ac:picMk id="8" creationId="{C7BB6B6D-3A2D-9C2D-6B06-64224258464D}"/>
          </ac:picMkLst>
        </pc:picChg>
      </pc:sldChg>
      <pc:sldChg chg="modSp add mod ord modNotesTx">
        <pc:chgData name="Andrew Green" userId="5c87a1a1-9dba-4e8d-80a3-ee66ced3ed9c" providerId="ADAL" clId="{739302C9-3905-4CD8-954B-6B0269D89543}" dt="2022-09-22T09:15:27.601" v="2032" actId="113"/>
        <pc:sldMkLst>
          <pc:docMk/>
          <pc:sldMk cId="2471174712" sldId="380"/>
        </pc:sldMkLst>
        <pc:spChg chg="mod">
          <ac:chgData name="Andrew Green" userId="5c87a1a1-9dba-4e8d-80a3-ee66ced3ed9c" providerId="ADAL" clId="{739302C9-3905-4CD8-954B-6B0269D89543}" dt="2022-09-22T09:15:27.601" v="2032" actId="113"/>
          <ac:spMkLst>
            <pc:docMk/>
            <pc:sldMk cId="2471174712" sldId="380"/>
            <ac:spMk id="3" creationId="{00000000-0000-0000-0000-000000000000}"/>
          </ac:spMkLst>
        </pc:spChg>
      </pc:sldChg>
      <pc:sldChg chg="modSp add mod">
        <pc:chgData name="Andrew Green" userId="5c87a1a1-9dba-4e8d-80a3-ee66ced3ed9c" providerId="ADAL" clId="{739302C9-3905-4CD8-954B-6B0269D89543}" dt="2022-09-22T09:22:44.100" v="2135" actId="20577"/>
        <pc:sldMkLst>
          <pc:docMk/>
          <pc:sldMk cId="2109083824" sldId="381"/>
        </pc:sldMkLst>
        <pc:spChg chg="mod">
          <ac:chgData name="Andrew Green" userId="5c87a1a1-9dba-4e8d-80a3-ee66ced3ed9c" providerId="ADAL" clId="{739302C9-3905-4CD8-954B-6B0269D89543}" dt="2022-09-22T09:20:21.314" v="2043"/>
          <ac:spMkLst>
            <pc:docMk/>
            <pc:sldMk cId="2109083824" sldId="381"/>
            <ac:spMk id="3" creationId="{00000000-0000-0000-0000-000000000000}"/>
          </ac:spMkLst>
        </pc:spChg>
        <pc:graphicFrameChg chg="mod modGraphic">
          <ac:chgData name="Andrew Green" userId="5c87a1a1-9dba-4e8d-80a3-ee66ced3ed9c" providerId="ADAL" clId="{739302C9-3905-4CD8-954B-6B0269D89543}" dt="2022-09-22T09:22:44.100" v="2135" actId="20577"/>
          <ac:graphicFrameMkLst>
            <pc:docMk/>
            <pc:sldMk cId="2109083824" sldId="381"/>
            <ac:graphicFrameMk id="8" creationId="{00000000-0000-0000-0000-000000000000}"/>
          </ac:graphicFrameMkLst>
        </pc:graphicFrameChg>
      </pc:sldChg>
      <pc:sldChg chg="modSp add mod">
        <pc:chgData name="Andrew Green" userId="5c87a1a1-9dba-4e8d-80a3-ee66ced3ed9c" providerId="ADAL" clId="{739302C9-3905-4CD8-954B-6B0269D89543}" dt="2022-09-22T09:31:39.478" v="2265" actId="20577"/>
        <pc:sldMkLst>
          <pc:docMk/>
          <pc:sldMk cId="519112979" sldId="382"/>
        </pc:sldMkLst>
        <pc:spChg chg="mod">
          <ac:chgData name="Andrew Green" userId="5c87a1a1-9dba-4e8d-80a3-ee66ced3ed9c" providerId="ADAL" clId="{739302C9-3905-4CD8-954B-6B0269D89543}" dt="2022-09-22T09:31:39.478" v="2265" actId="20577"/>
          <ac:spMkLst>
            <pc:docMk/>
            <pc:sldMk cId="519112979" sldId="382"/>
            <ac:spMk id="2" creationId="{00000000-0000-0000-0000-000000000000}"/>
          </ac:spMkLst>
        </pc:spChg>
      </pc:sldChg>
      <pc:sldChg chg="addSp delSp modSp add mod">
        <pc:chgData name="Andrew Green" userId="5c87a1a1-9dba-4e8d-80a3-ee66ced3ed9c" providerId="ADAL" clId="{739302C9-3905-4CD8-954B-6B0269D89543}" dt="2022-09-22T09:31:49.018" v="2273" actId="20577"/>
        <pc:sldMkLst>
          <pc:docMk/>
          <pc:sldMk cId="2653569101" sldId="383"/>
        </pc:sldMkLst>
        <pc:spChg chg="mod">
          <ac:chgData name="Andrew Green" userId="5c87a1a1-9dba-4e8d-80a3-ee66ced3ed9c" providerId="ADAL" clId="{739302C9-3905-4CD8-954B-6B0269D89543}" dt="2022-09-22T09:31:49.018" v="2273" actId="20577"/>
          <ac:spMkLst>
            <pc:docMk/>
            <pc:sldMk cId="2653569101" sldId="383"/>
            <ac:spMk id="2" creationId="{00000000-0000-0000-0000-000000000000}"/>
          </ac:spMkLst>
        </pc:spChg>
        <pc:spChg chg="mod">
          <ac:chgData name="Andrew Green" userId="5c87a1a1-9dba-4e8d-80a3-ee66ced3ed9c" providerId="ADAL" clId="{739302C9-3905-4CD8-954B-6B0269D89543}" dt="2022-09-22T09:24:15.135" v="2155" actId="20577"/>
          <ac:spMkLst>
            <pc:docMk/>
            <pc:sldMk cId="2653569101" sldId="383"/>
            <ac:spMk id="3" creationId="{00000000-0000-0000-0000-000000000000}"/>
          </ac:spMkLst>
        </pc:spChg>
        <pc:spChg chg="add mod">
          <ac:chgData name="Andrew Green" userId="5c87a1a1-9dba-4e8d-80a3-ee66ced3ed9c" providerId="ADAL" clId="{739302C9-3905-4CD8-954B-6B0269D89543}" dt="2022-09-22T09:25:56.953" v="2172" actId="14100"/>
          <ac:spMkLst>
            <pc:docMk/>
            <pc:sldMk cId="2653569101" sldId="383"/>
            <ac:spMk id="7" creationId="{370795A8-EBF5-9D3B-76F6-B0575F6968B9}"/>
          </ac:spMkLst>
        </pc:spChg>
        <pc:spChg chg="add mod">
          <ac:chgData name="Andrew Green" userId="5c87a1a1-9dba-4e8d-80a3-ee66ced3ed9c" providerId="ADAL" clId="{739302C9-3905-4CD8-954B-6B0269D89543}" dt="2022-09-22T09:26:06.558" v="2175" actId="14100"/>
          <ac:spMkLst>
            <pc:docMk/>
            <pc:sldMk cId="2653569101" sldId="383"/>
            <ac:spMk id="8" creationId="{CB1A34EA-5B2C-ED4D-3D18-406A8DC014E5}"/>
          </ac:spMkLst>
        </pc:spChg>
        <pc:spChg chg="add mod">
          <ac:chgData name="Andrew Green" userId="5c87a1a1-9dba-4e8d-80a3-ee66ced3ed9c" providerId="ADAL" clId="{739302C9-3905-4CD8-954B-6B0269D89543}" dt="2022-09-22T09:26:12.916" v="2179" actId="14100"/>
          <ac:spMkLst>
            <pc:docMk/>
            <pc:sldMk cId="2653569101" sldId="383"/>
            <ac:spMk id="9" creationId="{240A82E8-78A5-7EF8-E519-BADC99300EFB}"/>
          </ac:spMkLst>
        </pc:spChg>
        <pc:spChg chg="add mod">
          <ac:chgData name="Andrew Green" userId="5c87a1a1-9dba-4e8d-80a3-ee66ced3ed9c" providerId="ADAL" clId="{739302C9-3905-4CD8-954B-6B0269D89543}" dt="2022-09-22T09:26:54.661" v="2193" actId="1076"/>
          <ac:spMkLst>
            <pc:docMk/>
            <pc:sldMk cId="2653569101" sldId="383"/>
            <ac:spMk id="10" creationId="{88C7C24A-5A4D-CB8E-D33B-AC9C402BC5EA}"/>
          </ac:spMkLst>
        </pc:spChg>
        <pc:spChg chg="add mod">
          <ac:chgData name="Andrew Green" userId="5c87a1a1-9dba-4e8d-80a3-ee66ced3ed9c" providerId="ADAL" clId="{739302C9-3905-4CD8-954B-6B0269D89543}" dt="2022-09-22T09:27:01.583" v="2196" actId="20577"/>
          <ac:spMkLst>
            <pc:docMk/>
            <pc:sldMk cId="2653569101" sldId="383"/>
            <ac:spMk id="11" creationId="{966D5A33-2450-3546-39E1-79F9D47D676D}"/>
          </ac:spMkLst>
        </pc:spChg>
        <pc:spChg chg="add mod">
          <ac:chgData name="Andrew Green" userId="5c87a1a1-9dba-4e8d-80a3-ee66ced3ed9c" providerId="ADAL" clId="{739302C9-3905-4CD8-954B-6B0269D89543}" dt="2022-09-22T09:27:07.414" v="2199" actId="20577"/>
          <ac:spMkLst>
            <pc:docMk/>
            <pc:sldMk cId="2653569101" sldId="383"/>
            <ac:spMk id="12" creationId="{10A655A0-0D71-79B1-F6EC-5848F4C90816}"/>
          </ac:spMkLst>
        </pc:spChg>
        <pc:picChg chg="del">
          <ac:chgData name="Andrew Green" userId="5c87a1a1-9dba-4e8d-80a3-ee66ced3ed9c" providerId="ADAL" clId="{739302C9-3905-4CD8-954B-6B0269D89543}" dt="2022-09-22T09:24:05.608" v="2151" actId="478"/>
          <ac:picMkLst>
            <pc:docMk/>
            <pc:sldMk cId="2653569101" sldId="383"/>
            <ac:picMk id="5" creationId="{00000000-0000-0000-0000-000000000000}"/>
          </ac:picMkLst>
        </pc:picChg>
        <pc:picChg chg="add mod modCrop">
          <ac:chgData name="Andrew Green" userId="5c87a1a1-9dba-4e8d-80a3-ee66ced3ed9c" providerId="ADAL" clId="{739302C9-3905-4CD8-954B-6B0269D89543}" dt="2022-09-22T09:26:14.780" v="2181" actId="1076"/>
          <ac:picMkLst>
            <pc:docMk/>
            <pc:sldMk cId="2653569101" sldId="383"/>
            <ac:picMk id="6" creationId="{BBE5C372-99BC-8D3C-4AD2-C9776F44662C}"/>
          </ac:picMkLst>
        </pc:picChg>
      </pc:sldChg>
      <pc:sldChg chg="addSp delSp modSp add mod">
        <pc:chgData name="Andrew Green" userId="5c87a1a1-9dba-4e8d-80a3-ee66ced3ed9c" providerId="ADAL" clId="{739302C9-3905-4CD8-954B-6B0269D89543}" dt="2022-09-22T09:31:25.277" v="2242" actId="20577"/>
        <pc:sldMkLst>
          <pc:docMk/>
          <pc:sldMk cId="524497365" sldId="384"/>
        </pc:sldMkLst>
        <pc:spChg chg="mod">
          <ac:chgData name="Andrew Green" userId="5c87a1a1-9dba-4e8d-80a3-ee66ced3ed9c" providerId="ADAL" clId="{739302C9-3905-4CD8-954B-6B0269D89543}" dt="2022-09-22T09:31:25.277" v="2242" actId="20577"/>
          <ac:spMkLst>
            <pc:docMk/>
            <pc:sldMk cId="524497365" sldId="384"/>
            <ac:spMk id="2" creationId="{00000000-0000-0000-0000-000000000000}"/>
          </ac:spMkLst>
        </pc:spChg>
        <pc:spChg chg="mod">
          <ac:chgData name="Andrew Green" userId="5c87a1a1-9dba-4e8d-80a3-ee66ced3ed9c" providerId="ADAL" clId="{739302C9-3905-4CD8-954B-6B0269D89543}" dt="2022-09-22T09:28:28.358" v="2220" actId="20577"/>
          <ac:spMkLst>
            <pc:docMk/>
            <pc:sldMk cId="524497365" sldId="384"/>
            <ac:spMk id="3" creationId="{00000000-0000-0000-0000-000000000000}"/>
          </ac:spMkLst>
        </pc:spChg>
        <pc:picChg chg="del">
          <ac:chgData name="Andrew Green" userId="5c87a1a1-9dba-4e8d-80a3-ee66ced3ed9c" providerId="ADAL" clId="{739302C9-3905-4CD8-954B-6B0269D89543}" dt="2022-09-22T09:27:38.289" v="2200" actId="478"/>
          <ac:picMkLst>
            <pc:docMk/>
            <pc:sldMk cId="524497365" sldId="384"/>
            <ac:picMk id="4" creationId="{00000000-0000-0000-0000-000000000000}"/>
          </ac:picMkLst>
        </pc:picChg>
        <pc:picChg chg="add del mod modCrop">
          <ac:chgData name="Andrew Green" userId="5c87a1a1-9dba-4e8d-80a3-ee66ced3ed9c" providerId="ADAL" clId="{739302C9-3905-4CD8-954B-6B0269D89543}" dt="2022-09-22T09:28:11.929" v="2215" actId="478"/>
          <ac:picMkLst>
            <pc:docMk/>
            <pc:sldMk cId="524497365" sldId="384"/>
            <ac:picMk id="6" creationId="{CD2DD19B-7492-D2D3-EEE3-8B67991097F5}"/>
          </ac:picMkLst>
        </pc:picChg>
        <pc:picChg chg="add mod modCrop">
          <ac:chgData name="Andrew Green" userId="5c87a1a1-9dba-4e8d-80a3-ee66ced3ed9c" providerId="ADAL" clId="{739302C9-3905-4CD8-954B-6B0269D89543}" dt="2022-09-22T09:28:23.085" v="2219" actId="732"/>
          <ac:picMkLst>
            <pc:docMk/>
            <pc:sldMk cId="524497365" sldId="384"/>
            <ac:picMk id="8" creationId="{664C869B-DCC7-5022-BFA6-C37E2C2A9BE4}"/>
          </ac:picMkLst>
        </pc:picChg>
      </pc:sldChg>
      <pc:sldChg chg="addSp delSp modSp add mod modNotesTx">
        <pc:chgData name="Andrew Green" userId="5c87a1a1-9dba-4e8d-80a3-ee66ced3ed9c" providerId="ADAL" clId="{739302C9-3905-4CD8-954B-6B0269D89543}" dt="2022-09-22T09:31:21.448" v="2235" actId="20577"/>
        <pc:sldMkLst>
          <pc:docMk/>
          <pc:sldMk cId="2250784020" sldId="385"/>
        </pc:sldMkLst>
        <pc:spChg chg="mod">
          <ac:chgData name="Andrew Green" userId="5c87a1a1-9dba-4e8d-80a3-ee66ced3ed9c" providerId="ADAL" clId="{739302C9-3905-4CD8-954B-6B0269D89543}" dt="2022-09-22T09:31:21.448" v="2235" actId="20577"/>
          <ac:spMkLst>
            <pc:docMk/>
            <pc:sldMk cId="2250784020" sldId="385"/>
            <ac:spMk id="2" creationId="{00000000-0000-0000-0000-000000000000}"/>
          </ac:spMkLst>
        </pc:spChg>
        <pc:spChg chg="mod">
          <ac:chgData name="Andrew Green" userId="5c87a1a1-9dba-4e8d-80a3-ee66ced3ed9c" providerId="ADAL" clId="{739302C9-3905-4CD8-954B-6B0269D89543}" dt="2022-09-22T09:30:48.919" v="2224" actId="20577"/>
          <ac:spMkLst>
            <pc:docMk/>
            <pc:sldMk cId="2250784020" sldId="385"/>
            <ac:spMk id="3" creationId="{00000000-0000-0000-0000-000000000000}"/>
          </ac:spMkLst>
        </pc:spChg>
        <pc:picChg chg="del">
          <ac:chgData name="Andrew Green" userId="5c87a1a1-9dba-4e8d-80a3-ee66ced3ed9c" providerId="ADAL" clId="{739302C9-3905-4CD8-954B-6B0269D89543}" dt="2022-09-22T09:30:39.315" v="2221" actId="478"/>
          <ac:picMkLst>
            <pc:docMk/>
            <pc:sldMk cId="2250784020" sldId="385"/>
            <ac:picMk id="5" creationId="{00000000-0000-0000-0000-000000000000}"/>
          </ac:picMkLst>
        </pc:picChg>
        <pc:picChg chg="add mod">
          <ac:chgData name="Andrew Green" userId="5c87a1a1-9dba-4e8d-80a3-ee66ced3ed9c" providerId="ADAL" clId="{739302C9-3905-4CD8-954B-6B0269D89543}" dt="2022-09-22T09:30:59.871" v="2226" actId="1076"/>
          <ac:picMkLst>
            <pc:docMk/>
            <pc:sldMk cId="2250784020" sldId="385"/>
            <ac:picMk id="6" creationId="{3B5F5F26-9609-8459-8C64-46C485D31F3C}"/>
          </ac:picMkLst>
        </pc:picChg>
      </pc:sldChg>
      <pc:sldChg chg="addSp delSp modSp add mod">
        <pc:chgData name="Andrew Green" userId="5c87a1a1-9dba-4e8d-80a3-ee66ced3ed9c" providerId="ADAL" clId="{739302C9-3905-4CD8-954B-6B0269D89543}" dt="2022-09-22T09:32:49.868" v="2287" actId="1076"/>
        <pc:sldMkLst>
          <pc:docMk/>
          <pc:sldMk cId="382063543" sldId="386"/>
        </pc:sldMkLst>
        <pc:spChg chg="mod">
          <ac:chgData name="Andrew Green" userId="5c87a1a1-9dba-4e8d-80a3-ee66ced3ed9c" providerId="ADAL" clId="{739302C9-3905-4CD8-954B-6B0269D89543}" dt="2022-09-22T09:32:00.223" v="2280" actId="20577"/>
          <ac:spMkLst>
            <pc:docMk/>
            <pc:sldMk cId="382063543" sldId="386"/>
            <ac:spMk id="2" creationId="{00000000-0000-0000-0000-000000000000}"/>
          </ac:spMkLst>
        </pc:spChg>
        <pc:picChg chg="del">
          <ac:chgData name="Andrew Green" userId="5c87a1a1-9dba-4e8d-80a3-ee66ced3ed9c" providerId="ADAL" clId="{739302C9-3905-4CD8-954B-6B0269D89543}" dt="2022-09-22T09:32:36.328" v="2281" actId="478"/>
          <ac:picMkLst>
            <pc:docMk/>
            <pc:sldMk cId="382063543" sldId="386"/>
            <ac:picMk id="4" creationId="{00000000-0000-0000-0000-000000000000}"/>
          </ac:picMkLst>
        </pc:picChg>
        <pc:picChg chg="add mod">
          <ac:chgData name="Andrew Green" userId="5c87a1a1-9dba-4e8d-80a3-ee66ced3ed9c" providerId="ADAL" clId="{739302C9-3905-4CD8-954B-6B0269D89543}" dt="2022-09-22T09:32:49.868" v="2287" actId="1076"/>
          <ac:picMkLst>
            <pc:docMk/>
            <pc:sldMk cId="382063543" sldId="386"/>
            <ac:picMk id="6" creationId="{316A7E8A-9452-2047-21EC-CDEAD184DCAA}"/>
          </ac:picMkLst>
        </pc:picChg>
      </pc:sldChg>
      <pc:sldChg chg="addSp delSp modSp add mod">
        <pc:chgData name="Andrew Green" userId="5c87a1a1-9dba-4e8d-80a3-ee66ced3ed9c" providerId="ADAL" clId="{739302C9-3905-4CD8-954B-6B0269D89543}" dt="2022-09-22T09:40:37.333" v="2396" actId="171"/>
        <pc:sldMkLst>
          <pc:docMk/>
          <pc:sldMk cId="1423031755" sldId="387"/>
        </pc:sldMkLst>
        <pc:spChg chg="mod">
          <ac:chgData name="Andrew Green" userId="5c87a1a1-9dba-4e8d-80a3-ee66ced3ed9c" providerId="ADAL" clId="{739302C9-3905-4CD8-954B-6B0269D89543}" dt="2022-09-22T09:33:06.469" v="2292" actId="20577"/>
          <ac:spMkLst>
            <pc:docMk/>
            <pc:sldMk cId="1423031755" sldId="387"/>
            <ac:spMk id="2" creationId="{00000000-0000-0000-0000-000000000000}"/>
          </ac:spMkLst>
        </pc:spChg>
        <pc:spChg chg="mod">
          <ac:chgData name="Andrew Green" userId="5c87a1a1-9dba-4e8d-80a3-ee66ced3ed9c" providerId="ADAL" clId="{739302C9-3905-4CD8-954B-6B0269D89543}" dt="2022-09-22T09:39:08.312" v="2385" actId="20577"/>
          <ac:spMkLst>
            <pc:docMk/>
            <pc:sldMk cId="1423031755" sldId="387"/>
            <ac:spMk id="3" creationId="{00000000-0000-0000-0000-000000000000}"/>
          </ac:spMkLst>
        </pc:spChg>
        <pc:picChg chg="del">
          <ac:chgData name="Andrew Green" userId="5c87a1a1-9dba-4e8d-80a3-ee66ced3ed9c" providerId="ADAL" clId="{739302C9-3905-4CD8-954B-6B0269D89543}" dt="2022-09-22T09:38:28.465" v="2373" actId="478"/>
          <ac:picMkLst>
            <pc:docMk/>
            <pc:sldMk cId="1423031755" sldId="387"/>
            <ac:picMk id="5" creationId="{00000000-0000-0000-0000-000000000000}"/>
          </ac:picMkLst>
        </pc:picChg>
        <pc:picChg chg="add mod ord modCrop">
          <ac:chgData name="Andrew Green" userId="5c87a1a1-9dba-4e8d-80a3-ee66ced3ed9c" providerId="ADAL" clId="{739302C9-3905-4CD8-954B-6B0269D89543}" dt="2022-09-22T09:40:37.333" v="2396" actId="171"/>
          <ac:picMkLst>
            <pc:docMk/>
            <pc:sldMk cId="1423031755" sldId="387"/>
            <ac:picMk id="6" creationId="{FB8ACE72-B602-7163-49EB-213D5A722F3D}"/>
          </ac:picMkLst>
        </pc:picChg>
        <pc:picChg chg="add del">
          <ac:chgData name="Andrew Green" userId="5c87a1a1-9dba-4e8d-80a3-ee66ced3ed9c" providerId="ADAL" clId="{739302C9-3905-4CD8-954B-6B0269D89543}" dt="2022-09-22T09:38:43.672" v="2379" actId="22"/>
          <ac:picMkLst>
            <pc:docMk/>
            <pc:sldMk cId="1423031755" sldId="387"/>
            <ac:picMk id="8" creationId="{6113AB7B-4963-4256-F002-43CEC147C006}"/>
          </ac:picMkLst>
        </pc:picChg>
      </pc:sldChg>
      <pc:sldChg chg="modSp add mod modNotesTx">
        <pc:chgData name="Andrew Green" userId="5c87a1a1-9dba-4e8d-80a3-ee66ced3ed9c" providerId="ADAL" clId="{739302C9-3905-4CD8-954B-6B0269D89543}" dt="2022-09-22T09:00:58.725" v="490" actId="20577"/>
        <pc:sldMkLst>
          <pc:docMk/>
          <pc:sldMk cId="1367639764" sldId="388"/>
        </pc:sldMkLst>
        <pc:spChg chg="mod">
          <ac:chgData name="Andrew Green" userId="5c87a1a1-9dba-4e8d-80a3-ee66ced3ed9c" providerId="ADAL" clId="{739302C9-3905-4CD8-954B-6B0269D89543}" dt="2022-09-22T09:00:55.319" v="488" actId="20577"/>
          <ac:spMkLst>
            <pc:docMk/>
            <pc:sldMk cId="1367639764" sldId="388"/>
            <ac:spMk id="3" creationId="{00000000-0000-0000-0000-000000000000}"/>
          </ac:spMkLst>
        </pc:spChg>
      </pc:sldChg>
      <pc:sldChg chg="modSp mod">
        <pc:chgData name="Andrew Green" userId="5c87a1a1-9dba-4e8d-80a3-ee66ced3ed9c" providerId="ADAL" clId="{739302C9-3905-4CD8-954B-6B0269D89543}" dt="2022-10-02T09:24:40.413" v="15899" actId="20577"/>
        <pc:sldMkLst>
          <pc:docMk/>
          <pc:sldMk cId="1234495990" sldId="428"/>
        </pc:sldMkLst>
        <pc:spChg chg="mod">
          <ac:chgData name="Andrew Green" userId="5c87a1a1-9dba-4e8d-80a3-ee66ced3ed9c" providerId="ADAL" clId="{739302C9-3905-4CD8-954B-6B0269D89543}" dt="2022-10-02T09:24:40.413" v="15899" actId="20577"/>
          <ac:spMkLst>
            <pc:docMk/>
            <pc:sldMk cId="1234495990" sldId="428"/>
            <ac:spMk id="3" creationId="{0443214E-F19B-75A9-5131-37BEF21B7A72}"/>
          </ac:spMkLst>
        </pc:spChg>
      </pc:sldChg>
      <pc:sldChg chg="modSp add mod modNotesTx">
        <pc:chgData name="Andrew Green" userId="5c87a1a1-9dba-4e8d-80a3-ee66ced3ed9c" providerId="ADAL" clId="{739302C9-3905-4CD8-954B-6B0269D89543}" dt="2022-09-22T08:45:42.038" v="54" actId="20577"/>
        <pc:sldMkLst>
          <pc:docMk/>
          <pc:sldMk cId="3482249699" sldId="431"/>
        </pc:sldMkLst>
        <pc:spChg chg="mod">
          <ac:chgData name="Andrew Green" userId="5c87a1a1-9dba-4e8d-80a3-ee66ced3ed9c" providerId="ADAL" clId="{739302C9-3905-4CD8-954B-6B0269D89543}" dt="2022-09-22T08:45:39.403" v="53" actId="20577"/>
          <ac:spMkLst>
            <pc:docMk/>
            <pc:sldMk cId="3482249699" sldId="431"/>
            <ac:spMk id="3" creationId="{7B465965-9333-184A-1148-44F74B909684}"/>
          </ac:spMkLst>
        </pc:spChg>
      </pc:sldChg>
      <pc:sldChg chg="add del">
        <pc:chgData name="Andrew Green" userId="5c87a1a1-9dba-4e8d-80a3-ee66ced3ed9c" providerId="ADAL" clId="{739302C9-3905-4CD8-954B-6B0269D89543}" dt="2022-10-02T10:22:43.395" v="16024" actId="47"/>
        <pc:sldMkLst>
          <pc:docMk/>
          <pc:sldMk cId="2453215291" sldId="432"/>
        </pc:sldMkLst>
      </pc:sldChg>
      <pc:sldChg chg="modSp add del mod modNotesTx">
        <pc:chgData name="Andrew Green" userId="5c87a1a1-9dba-4e8d-80a3-ee66ced3ed9c" providerId="ADAL" clId="{739302C9-3905-4CD8-954B-6B0269D89543}" dt="2022-10-02T10:22:37.220" v="16023" actId="47"/>
        <pc:sldMkLst>
          <pc:docMk/>
          <pc:sldMk cId="852465780" sldId="433"/>
        </pc:sldMkLst>
        <pc:spChg chg="mod">
          <ac:chgData name="Andrew Green" userId="5c87a1a1-9dba-4e8d-80a3-ee66ced3ed9c" providerId="ADAL" clId="{739302C9-3905-4CD8-954B-6B0269D89543}" dt="2022-09-22T08:47:57.021" v="167" actId="20577"/>
          <ac:spMkLst>
            <pc:docMk/>
            <pc:sldMk cId="852465780" sldId="433"/>
            <ac:spMk id="3" creationId="{7B465965-9333-184A-1148-44F74B909684}"/>
          </ac:spMkLst>
        </pc:spChg>
      </pc:sldChg>
      <pc:sldChg chg="add del">
        <pc:chgData name="Andrew Green" userId="5c87a1a1-9dba-4e8d-80a3-ee66ced3ed9c" providerId="ADAL" clId="{739302C9-3905-4CD8-954B-6B0269D89543}" dt="2022-09-22T08:45:52.891" v="55" actId="47"/>
        <pc:sldMkLst>
          <pc:docMk/>
          <pc:sldMk cId="2102744919" sldId="434"/>
        </pc:sldMkLst>
      </pc:sldChg>
      <pc:sldChg chg="add del">
        <pc:chgData name="Andrew Green" userId="5c87a1a1-9dba-4e8d-80a3-ee66ced3ed9c" providerId="ADAL" clId="{739302C9-3905-4CD8-954B-6B0269D89543}" dt="2022-09-22T08:45:30.338" v="52" actId="47"/>
        <pc:sldMkLst>
          <pc:docMk/>
          <pc:sldMk cId="1362739007" sldId="435"/>
        </pc:sldMkLst>
      </pc:sldChg>
      <pc:sldChg chg="add del">
        <pc:chgData name="Andrew Green" userId="5c87a1a1-9dba-4e8d-80a3-ee66ced3ed9c" providerId="ADAL" clId="{739302C9-3905-4CD8-954B-6B0269D89543}" dt="2022-09-22T08:45:54.601" v="56" actId="47"/>
        <pc:sldMkLst>
          <pc:docMk/>
          <pc:sldMk cId="3870220404" sldId="436"/>
        </pc:sldMkLst>
      </pc:sldChg>
      <pc:sldChg chg="addSp delSp modSp mod modNotesTx">
        <pc:chgData name="Andrew Green" userId="5c87a1a1-9dba-4e8d-80a3-ee66ced3ed9c" providerId="ADAL" clId="{739302C9-3905-4CD8-954B-6B0269D89543}" dt="2022-10-02T09:19:14.868" v="15683" actId="20577"/>
        <pc:sldMkLst>
          <pc:docMk/>
          <pc:sldMk cId="4026295177" sldId="492"/>
        </pc:sldMkLst>
        <pc:picChg chg="del">
          <ac:chgData name="Andrew Green" userId="5c87a1a1-9dba-4e8d-80a3-ee66ced3ed9c" providerId="ADAL" clId="{739302C9-3905-4CD8-954B-6B0269D89543}" dt="2022-10-02T09:17:43.318" v="15199" actId="478"/>
          <ac:picMkLst>
            <pc:docMk/>
            <pc:sldMk cId="4026295177" sldId="492"/>
            <ac:picMk id="5" creationId="{C595F5E1-3DA3-7E59-320D-D142C43E8642}"/>
          </ac:picMkLst>
        </pc:picChg>
        <pc:picChg chg="add mod modCrop">
          <ac:chgData name="Andrew Green" userId="5c87a1a1-9dba-4e8d-80a3-ee66ced3ed9c" providerId="ADAL" clId="{739302C9-3905-4CD8-954B-6B0269D89543}" dt="2022-10-02T09:17:53.117" v="15202" actId="732"/>
          <ac:picMkLst>
            <pc:docMk/>
            <pc:sldMk cId="4026295177" sldId="492"/>
            <ac:picMk id="6" creationId="{CFE78A7C-ACB8-B757-8043-CA569F1C50CC}"/>
          </ac:picMkLst>
        </pc:picChg>
      </pc:sldChg>
      <pc:sldChg chg="addSp delSp modSp mod">
        <pc:chgData name="Andrew Green" userId="5c87a1a1-9dba-4e8d-80a3-ee66ced3ed9c" providerId="ADAL" clId="{739302C9-3905-4CD8-954B-6B0269D89543}" dt="2022-10-02T09:23:40.276" v="15716" actId="732"/>
        <pc:sldMkLst>
          <pc:docMk/>
          <pc:sldMk cId="3735782240" sldId="493"/>
        </pc:sldMkLst>
        <pc:spChg chg="mod">
          <ac:chgData name="Andrew Green" userId="5c87a1a1-9dba-4e8d-80a3-ee66ced3ed9c" providerId="ADAL" clId="{739302C9-3905-4CD8-954B-6B0269D89543}" dt="2022-10-02T09:23:28.009" v="15714" actId="20577"/>
          <ac:spMkLst>
            <pc:docMk/>
            <pc:sldMk cId="3735782240" sldId="493"/>
            <ac:spMk id="3" creationId="{43287BC2-FC34-B322-4C4F-005ADCCF9B80}"/>
          </ac:spMkLst>
        </pc:spChg>
        <pc:picChg chg="del">
          <ac:chgData name="Andrew Green" userId="5c87a1a1-9dba-4e8d-80a3-ee66ced3ed9c" providerId="ADAL" clId="{739302C9-3905-4CD8-954B-6B0269D89543}" dt="2022-10-02T09:19:41.566" v="15684" actId="478"/>
          <ac:picMkLst>
            <pc:docMk/>
            <pc:sldMk cId="3735782240" sldId="493"/>
            <ac:picMk id="5" creationId="{737BC8FA-13C7-4C65-5D6B-30E57B2E27C0}"/>
          </ac:picMkLst>
        </pc:picChg>
        <pc:picChg chg="add del mod modCrop">
          <ac:chgData name="Andrew Green" userId="5c87a1a1-9dba-4e8d-80a3-ee66ced3ed9c" providerId="ADAL" clId="{739302C9-3905-4CD8-954B-6B0269D89543}" dt="2022-10-02T09:19:51.852" v="15689" actId="478"/>
          <ac:picMkLst>
            <pc:docMk/>
            <pc:sldMk cId="3735782240" sldId="493"/>
            <ac:picMk id="6" creationId="{0B8776BA-2C57-9A36-6E62-F36A9D10D585}"/>
          </ac:picMkLst>
        </pc:picChg>
        <pc:picChg chg="add mod modCrop">
          <ac:chgData name="Andrew Green" userId="5c87a1a1-9dba-4e8d-80a3-ee66ced3ed9c" providerId="ADAL" clId="{739302C9-3905-4CD8-954B-6B0269D89543}" dt="2022-10-02T09:23:40.276" v="15716" actId="732"/>
          <ac:picMkLst>
            <pc:docMk/>
            <pc:sldMk cId="3735782240" sldId="493"/>
            <ac:picMk id="8" creationId="{5CBBAE53-99F9-7ECD-A35D-59E346A29659}"/>
          </ac:picMkLst>
        </pc:picChg>
      </pc:sldChg>
      <pc:sldChg chg="del">
        <pc:chgData name="Andrew Green" userId="5c87a1a1-9dba-4e8d-80a3-ee66ced3ed9c" providerId="ADAL" clId="{739302C9-3905-4CD8-954B-6B0269D89543}" dt="2022-09-22T08:45:19.217" v="50" actId="47"/>
        <pc:sldMkLst>
          <pc:docMk/>
          <pc:sldMk cId="1246640172" sldId="494"/>
        </pc:sldMkLst>
      </pc:sldChg>
      <pc:sldChg chg="del">
        <pc:chgData name="Andrew Green" userId="5c87a1a1-9dba-4e8d-80a3-ee66ced3ed9c" providerId="ADAL" clId="{739302C9-3905-4CD8-954B-6B0269D89543}" dt="2022-09-22T08:45:19.217" v="50" actId="47"/>
        <pc:sldMkLst>
          <pc:docMk/>
          <pc:sldMk cId="3815813852" sldId="495"/>
        </pc:sldMkLst>
      </pc:sldChg>
      <pc:sldChg chg="addSp delSp modSp mod modNotesTx">
        <pc:chgData name="Andrew Green" userId="5c87a1a1-9dba-4e8d-80a3-ee66ced3ed9c" providerId="ADAL" clId="{739302C9-3905-4CD8-954B-6B0269D89543}" dt="2022-09-22T08:54:52.727" v="339" actId="20577"/>
        <pc:sldMkLst>
          <pc:docMk/>
          <pc:sldMk cId="3848000740" sldId="498"/>
        </pc:sldMkLst>
        <pc:spChg chg="mod">
          <ac:chgData name="Andrew Green" userId="5c87a1a1-9dba-4e8d-80a3-ee66ced3ed9c" providerId="ADAL" clId="{739302C9-3905-4CD8-954B-6B0269D89543}" dt="2022-09-22T08:47:38.706" v="165" actId="20577"/>
          <ac:spMkLst>
            <pc:docMk/>
            <pc:sldMk cId="3848000740" sldId="498"/>
            <ac:spMk id="2" creationId="{7FC5BDE1-AF56-C2E6-2F62-76761AB36FE0}"/>
          </ac:spMkLst>
        </pc:spChg>
        <pc:spChg chg="mod">
          <ac:chgData name="Andrew Green" userId="5c87a1a1-9dba-4e8d-80a3-ee66ced3ed9c" providerId="ADAL" clId="{739302C9-3905-4CD8-954B-6B0269D89543}" dt="2022-09-22T08:50:42.292" v="207" actId="404"/>
          <ac:spMkLst>
            <pc:docMk/>
            <pc:sldMk cId="3848000740" sldId="498"/>
            <ac:spMk id="3" creationId="{193475F2-6E6B-C42F-92EF-E4F706CC3B01}"/>
          </ac:spMkLst>
        </pc:spChg>
        <pc:spChg chg="add mod">
          <ac:chgData name="Andrew Green" userId="5c87a1a1-9dba-4e8d-80a3-ee66ced3ed9c" providerId="ADAL" clId="{739302C9-3905-4CD8-954B-6B0269D89543}" dt="2022-09-22T08:54:23.728" v="291" actId="1076"/>
          <ac:spMkLst>
            <pc:docMk/>
            <pc:sldMk cId="3848000740" sldId="498"/>
            <ac:spMk id="7" creationId="{B7430D35-C036-C9E1-E1E8-396D66E6EA0A}"/>
          </ac:spMkLst>
        </pc:spChg>
        <pc:picChg chg="add mod modCrop">
          <ac:chgData name="Andrew Green" userId="5c87a1a1-9dba-4e8d-80a3-ee66ced3ed9c" providerId="ADAL" clId="{739302C9-3905-4CD8-954B-6B0269D89543}" dt="2022-09-22T08:53:49.189" v="281" actId="208"/>
          <ac:picMkLst>
            <pc:docMk/>
            <pc:sldMk cId="3848000740" sldId="498"/>
            <ac:picMk id="5" creationId="{168B0895-FB86-28C4-2DA0-6B09531309C2}"/>
          </ac:picMkLst>
        </pc:picChg>
        <pc:picChg chg="del">
          <ac:chgData name="Andrew Green" userId="5c87a1a1-9dba-4e8d-80a3-ee66ced3ed9c" providerId="ADAL" clId="{739302C9-3905-4CD8-954B-6B0269D89543}" dt="2022-09-22T08:48:05.995" v="168" actId="478"/>
          <ac:picMkLst>
            <pc:docMk/>
            <pc:sldMk cId="3848000740" sldId="498"/>
            <ac:picMk id="6" creationId="{AB2D1000-9B53-CF1E-D197-46C2B4CE2EC1}"/>
          </ac:picMkLst>
        </pc:picChg>
      </pc:sldChg>
      <pc:sldChg chg="del">
        <pc:chgData name="Andrew Green" userId="5c87a1a1-9dba-4e8d-80a3-ee66ced3ed9c" providerId="ADAL" clId="{739302C9-3905-4CD8-954B-6B0269D89543}" dt="2022-09-22T08:55:54.169" v="340" actId="47"/>
        <pc:sldMkLst>
          <pc:docMk/>
          <pc:sldMk cId="97074067" sldId="499"/>
        </pc:sldMkLst>
      </pc:sldChg>
      <pc:sldChg chg="addSp delSp modSp mod">
        <pc:chgData name="Andrew Green" userId="5c87a1a1-9dba-4e8d-80a3-ee66ced3ed9c" providerId="ADAL" clId="{739302C9-3905-4CD8-954B-6B0269D89543}" dt="2022-09-27T14:15:11.880" v="2587" actId="1076"/>
        <pc:sldMkLst>
          <pc:docMk/>
          <pc:sldMk cId="4215728417" sldId="549"/>
        </pc:sldMkLst>
        <pc:spChg chg="mod">
          <ac:chgData name="Andrew Green" userId="5c87a1a1-9dba-4e8d-80a3-ee66ced3ed9c" providerId="ADAL" clId="{739302C9-3905-4CD8-954B-6B0269D89543}" dt="2022-09-27T14:15:09.138" v="2586" actId="20577"/>
          <ac:spMkLst>
            <pc:docMk/>
            <pc:sldMk cId="4215728417" sldId="549"/>
            <ac:spMk id="3" creationId="{84664790-33AF-5D92-03F3-579F60BEDB77}"/>
          </ac:spMkLst>
        </pc:spChg>
        <pc:picChg chg="del">
          <ac:chgData name="Andrew Green" userId="5c87a1a1-9dba-4e8d-80a3-ee66ced3ed9c" providerId="ADAL" clId="{739302C9-3905-4CD8-954B-6B0269D89543}" dt="2022-09-27T14:14:16.179" v="2540" actId="478"/>
          <ac:picMkLst>
            <pc:docMk/>
            <pc:sldMk cId="4215728417" sldId="549"/>
            <ac:picMk id="5" creationId="{6C2321F6-44AC-2915-1141-10335FF6D54C}"/>
          </ac:picMkLst>
        </pc:picChg>
        <pc:picChg chg="add del mod">
          <ac:chgData name="Andrew Green" userId="5c87a1a1-9dba-4e8d-80a3-ee66ced3ed9c" providerId="ADAL" clId="{739302C9-3905-4CD8-954B-6B0269D89543}" dt="2022-09-27T14:15:05.155" v="2580" actId="478"/>
          <ac:picMkLst>
            <pc:docMk/>
            <pc:sldMk cId="4215728417" sldId="549"/>
            <ac:picMk id="6" creationId="{704B2F73-AC03-3906-F685-65DA74231406}"/>
          </ac:picMkLst>
        </pc:picChg>
        <pc:picChg chg="add mod">
          <ac:chgData name="Andrew Green" userId="5c87a1a1-9dba-4e8d-80a3-ee66ced3ed9c" providerId="ADAL" clId="{739302C9-3905-4CD8-954B-6B0269D89543}" dt="2022-09-27T14:15:11.880" v="2587" actId="1076"/>
          <ac:picMkLst>
            <pc:docMk/>
            <pc:sldMk cId="4215728417" sldId="549"/>
            <ac:picMk id="8" creationId="{598FDC88-88C5-C6C4-AA11-5ABA025B75C6}"/>
          </ac:picMkLst>
        </pc:picChg>
      </pc:sldChg>
      <pc:sldChg chg="addSp delSp modSp mod">
        <pc:chgData name="Andrew Green" userId="5c87a1a1-9dba-4e8d-80a3-ee66ced3ed9c" providerId="ADAL" clId="{739302C9-3905-4CD8-954B-6B0269D89543}" dt="2022-09-27T14:16:27.272" v="2594" actId="1076"/>
        <pc:sldMkLst>
          <pc:docMk/>
          <pc:sldMk cId="3653920078" sldId="594"/>
        </pc:sldMkLst>
        <pc:picChg chg="del">
          <ac:chgData name="Andrew Green" userId="5c87a1a1-9dba-4e8d-80a3-ee66ced3ed9c" providerId="ADAL" clId="{739302C9-3905-4CD8-954B-6B0269D89543}" dt="2022-09-27T14:16:16.864" v="2588" actId="478"/>
          <ac:picMkLst>
            <pc:docMk/>
            <pc:sldMk cId="3653920078" sldId="594"/>
            <ac:picMk id="5" creationId="{0B50EE3B-5DBC-CF2F-B8AC-9A79E77DA43D}"/>
          </ac:picMkLst>
        </pc:picChg>
        <pc:picChg chg="add mod">
          <ac:chgData name="Andrew Green" userId="5c87a1a1-9dba-4e8d-80a3-ee66ced3ed9c" providerId="ADAL" clId="{739302C9-3905-4CD8-954B-6B0269D89543}" dt="2022-09-27T14:16:27.272" v="2594" actId="1076"/>
          <ac:picMkLst>
            <pc:docMk/>
            <pc:sldMk cId="3653920078" sldId="594"/>
            <ac:picMk id="6" creationId="{1E25F5CD-336A-0C28-E48F-D39DC66CA988}"/>
          </ac:picMkLst>
        </pc:picChg>
      </pc:sldChg>
      <pc:sldChg chg="addSp delSp modSp mod modNotesTx">
        <pc:chgData name="Andrew Green" userId="5c87a1a1-9dba-4e8d-80a3-ee66ced3ed9c" providerId="ADAL" clId="{739302C9-3905-4CD8-954B-6B0269D89543}" dt="2022-09-27T14:20:43.810" v="2971" actId="20577"/>
        <pc:sldMkLst>
          <pc:docMk/>
          <pc:sldMk cId="162435838" sldId="595"/>
        </pc:sldMkLst>
        <pc:picChg chg="add mod modCrop">
          <ac:chgData name="Andrew Green" userId="5c87a1a1-9dba-4e8d-80a3-ee66ced3ed9c" providerId="ADAL" clId="{739302C9-3905-4CD8-954B-6B0269D89543}" dt="2022-09-27T14:18:11.891" v="2604" actId="1076"/>
          <ac:picMkLst>
            <pc:docMk/>
            <pc:sldMk cId="162435838" sldId="595"/>
            <ac:picMk id="5" creationId="{7BD59231-DF33-33D7-4AF5-420FE5844F0B}"/>
          </ac:picMkLst>
        </pc:picChg>
        <pc:picChg chg="del">
          <ac:chgData name="Andrew Green" userId="5c87a1a1-9dba-4e8d-80a3-ee66ced3ed9c" providerId="ADAL" clId="{739302C9-3905-4CD8-954B-6B0269D89543}" dt="2022-09-27T14:17:52.312" v="2595" actId="478"/>
          <ac:picMkLst>
            <pc:docMk/>
            <pc:sldMk cId="162435838" sldId="595"/>
            <ac:picMk id="6" creationId="{80359BEF-4271-4348-F122-65691E030894}"/>
          </ac:picMkLst>
        </pc:picChg>
      </pc:sldChg>
      <pc:sldChg chg="addSp delSp modSp mod">
        <pc:chgData name="Andrew Green" userId="5c87a1a1-9dba-4e8d-80a3-ee66ced3ed9c" providerId="ADAL" clId="{739302C9-3905-4CD8-954B-6B0269D89543}" dt="2022-09-28T12:11:25.785" v="2980" actId="20577"/>
        <pc:sldMkLst>
          <pc:docMk/>
          <pc:sldMk cId="2971933252" sldId="596"/>
        </pc:sldMkLst>
        <pc:spChg chg="mod">
          <ac:chgData name="Andrew Green" userId="5c87a1a1-9dba-4e8d-80a3-ee66ced3ed9c" providerId="ADAL" clId="{739302C9-3905-4CD8-954B-6B0269D89543}" dt="2022-09-28T12:11:25.785" v="2980" actId="20577"/>
          <ac:spMkLst>
            <pc:docMk/>
            <pc:sldMk cId="2971933252" sldId="596"/>
            <ac:spMk id="3" creationId="{84664790-33AF-5D92-03F3-579F60BEDB77}"/>
          </ac:spMkLst>
        </pc:spChg>
        <pc:picChg chg="add mod modCrop">
          <ac:chgData name="Andrew Green" userId="5c87a1a1-9dba-4e8d-80a3-ee66ced3ed9c" providerId="ADAL" clId="{739302C9-3905-4CD8-954B-6B0269D89543}" dt="2022-09-28T12:11:23.990" v="2979" actId="1076"/>
          <ac:picMkLst>
            <pc:docMk/>
            <pc:sldMk cId="2971933252" sldId="596"/>
            <ac:picMk id="5" creationId="{7702056F-8BF3-5D80-CD9A-D8239F249186}"/>
          </ac:picMkLst>
        </pc:picChg>
        <pc:picChg chg="del">
          <ac:chgData name="Andrew Green" userId="5c87a1a1-9dba-4e8d-80a3-ee66ced3ed9c" providerId="ADAL" clId="{739302C9-3905-4CD8-954B-6B0269D89543}" dt="2022-09-28T12:11:00.605" v="2972" actId="478"/>
          <ac:picMkLst>
            <pc:docMk/>
            <pc:sldMk cId="2971933252" sldId="596"/>
            <ac:picMk id="6" creationId="{77290C0E-27F2-552E-F74B-11034F9856AD}"/>
          </ac:picMkLst>
        </pc:picChg>
      </pc:sldChg>
      <pc:sldChg chg="addSp delSp modSp mod modNotesTx">
        <pc:chgData name="Andrew Green" userId="5c87a1a1-9dba-4e8d-80a3-ee66ced3ed9c" providerId="ADAL" clId="{739302C9-3905-4CD8-954B-6B0269D89543}" dt="2022-09-29T08:18:51.722" v="5983" actId="20577"/>
        <pc:sldMkLst>
          <pc:docMk/>
          <pc:sldMk cId="1930796431" sldId="599"/>
        </pc:sldMkLst>
        <pc:picChg chg="add mod">
          <ac:chgData name="Andrew Green" userId="5c87a1a1-9dba-4e8d-80a3-ee66ced3ed9c" providerId="ADAL" clId="{739302C9-3905-4CD8-954B-6B0269D89543}" dt="2022-09-29T08:18:25.362" v="5975" actId="1076"/>
          <ac:picMkLst>
            <pc:docMk/>
            <pc:sldMk cId="1930796431" sldId="599"/>
            <ac:picMk id="5" creationId="{74446E35-7C83-BEC8-1542-97B966F051FE}"/>
          </ac:picMkLst>
        </pc:picChg>
        <pc:picChg chg="del">
          <ac:chgData name="Andrew Green" userId="5c87a1a1-9dba-4e8d-80a3-ee66ced3ed9c" providerId="ADAL" clId="{739302C9-3905-4CD8-954B-6B0269D89543}" dt="2022-09-29T08:18:17.913" v="5971" actId="478"/>
          <ac:picMkLst>
            <pc:docMk/>
            <pc:sldMk cId="1930796431" sldId="599"/>
            <ac:picMk id="6" creationId="{FAA69FAE-C7C5-859D-9852-E50D06659373}"/>
          </ac:picMkLst>
        </pc:picChg>
      </pc:sldChg>
      <pc:sldChg chg="addSp delSp modSp mod modNotesTx">
        <pc:chgData name="Andrew Green" userId="5c87a1a1-9dba-4e8d-80a3-ee66ced3ed9c" providerId="ADAL" clId="{739302C9-3905-4CD8-954B-6B0269D89543}" dt="2022-09-29T09:21:50.517" v="13634" actId="20577"/>
        <pc:sldMkLst>
          <pc:docMk/>
          <pc:sldMk cId="3609035346" sldId="601"/>
        </pc:sldMkLst>
        <pc:picChg chg="add mod modCrop">
          <ac:chgData name="Andrew Green" userId="5c87a1a1-9dba-4e8d-80a3-ee66ced3ed9c" providerId="ADAL" clId="{739302C9-3905-4CD8-954B-6B0269D89543}" dt="2022-09-29T09:21:18.811" v="13619" actId="1076"/>
          <ac:picMkLst>
            <pc:docMk/>
            <pc:sldMk cId="3609035346" sldId="601"/>
            <ac:picMk id="5" creationId="{738B8D46-C730-B2FA-742B-DCFFE6D5FB79}"/>
          </ac:picMkLst>
        </pc:picChg>
        <pc:picChg chg="del">
          <ac:chgData name="Andrew Green" userId="5c87a1a1-9dba-4e8d-80a3-ee66ced3ed9c" providerId="ADAL" clId="{739302C9-3905-4CD8-954B-6B0269D89543}" dt="2022-09-29T09:20:52.511" v="13611" actId="478"/>
          <ac:picMkLst>
            <pc:docMk/>
            <pc:sldMk cId="3609035346" sldId="601"/>
            <ac:picMk id="6" creationId="{F5850AD1-7260-294D-1614-E9B32650D52F}"/>
          </ac:picMkLst>
        </pc:picChg>
      </pc:sldChg>
      <pc:sldChg chg="delSp modSp mod modNotesTx">
        <pc:chgData name="Andrew Green" userId="5c87a1a1-9dba-4e8d-80a3-ee66ced3ed9c" providerId="ADAL" clId="{739302C9-3905-4CD8-954B-6B0269D89543}" dt="2022-09-29T08:32:12.978" v="7827" actId="20577"/>
        <pc:sldMkLst>
          <pc:docMk/>
          <pc:sldMk cId="3715847839" sldId="607"/>
        </pc:sldMkLst>
        <pc:spChg chg="mod">
          <ac:chgData name="Andrew Green" userId="5c87a1a1-9dba-4e8d-80a3-ee66ced3ed9c" providerId="ADAL" clId="{739302C9-3905-4CD8-954B-6B0269D89543}" dt="2022-09-29T08:30:11.431" v="7313" actId="20577"/>
          <ac:spMkLst>
            <pc:docMk/>
            <pc:sldMk cId="3715847839" sldId="607"/>
            <ac:spMk id="3" creationId="{84664790-33AF-5D92-03F3-579F60BEDB77}"/>
          </ac:spMkLst>
        </pc:spChg>
        <pc:picChg chg="del">
          <ac:chgData name="Andrew Green" userId="5c87a1a1-9dba-4e8d-80a3-ee66ced3ed9c" providerId="ADAL" clId="{739302C9-3905-4CD8-954B-6B0269D89543}" dt="2022-09-29T08:19:27.427" v="5984" actId="478"/>
          <ac:picMkLst>
            <pc:docMk/>
            <pc:sldMk cId="3715847839" sldId="607"/>
            <ac:picMk id="5" creationId="{8D1D7ACC-B59A-17AF-12A7-318060BBC171}"/>
          </ac:picMkLst>
        </pc:picChg>
      </pc:sldChg>
      <pc:sldChg chg="del">
        <pc:chgData name="Andrew Green" userId="5c87a1a1-9dba-4e8d-80a3-ee66ced3ed9c" providerId="ADAL" clId="{739302C9-3905-4CD8-954B-6B0269D89543}" dt="2022-09-29T09:22:15.877" v="13635" actId="47"/>
        <pc:sldMkLst>
          <pc:docMk/>
          <pc:sldMk cId="1435713122" sldId="610"/>
        </pc:sldMkLst>
      </pc:sldChg>
      <pc:sldChg chg="del">
        <pc:chgData name="Andrew Green" userId="5c87a1a1-9dba-4e8d-80a3-ee66ced3ed9c" providerId="ADAL" clId="{739302C9-3905-4CD8-954B-6B0269D89543}" dt="2022-09-29T09:22:15.877" v="13635" actId="47"/>
        <pc:sldMkLst>
          <pc:docMk/>
          <pc:sldMk cId="3669555649" sldId="611"/>
        </pc:sldMkLst>
      </pc:sldChg>
      <pc:sldChg chg="del">
        <pc:chgData name="Andrew Green" userId="5c87a1a1-9dba-4e8d-80a3-ee66ced3ed9c" providerId="ADAL" clId="{739302C9-3905-4CD8-954B-6B0269D89543}" dt="2022-09-29T09:22:15.877" v="13635" actId="47"/>
        <pc:sldMkLst>
          <pc:docMk/>
          <pc:sldMk cId="3927725735" sldId="612"/>
        </pc:sldMkLst>
      </pc:sldChg>
      <pc:sldChg chg="addSp delSp modSp mod modNotesTx">
        <pc:chgData name="Andrew Green" userId="5c87a1a1-9dba-4e8d-80a3-ee66ced3ed9c" providerId="ADAL" clId="{739302C9-3905-4CD8-954B-6B0269D89543}" dt="2022-10-02T09:10:41.710" v="14823" actId="20577"/>
        <pc:sldMkLst>
          <pc:docMk/>
          <pc:sldMk cId="3878567283" sldId="613"/>
        </pc:sldMkLst>
        <pc:spChg chg="mod">
          <ac:chgData name="Andrew Green" userId="5c87a1a1-9dba-4e8d-80a3-ee66ced3ed9c" providerId="ADAL" clId="{739302C9-3905-4CD8-954B-6B0269D89543}" dt="2022-10-02T09:09:18.110" v="14763" actId="20577"/>
          <ac:spMkLst>
            <pc:docMk/>
            <pc:sldMk cId="3878567283" sldId="613"/>
            <ac:spMk id="2" creationId="{DB90D855-52F9-78B4-F378-A4694FDA852E}"/>
          </ac:spMkLst>
        </pc:spChg>
        <pc:spChg chg="mod">
          <ac:chgData name="Andrew Green" userId="5c87a1a1-9dba-4e8d-80a3-ee66ced3ed9c" providerId="ADAL" clId="{739302C9-3905-4CD8-954B-6B0269D89543}" dt="2022-10-02T09:09:23.841" v="14769" actId="20577"/>
          <ac:spMkLst>
            <pc:docMk/>
            <pc:sldMk cId="3878567283" sldId="613"/>
            <ac:spMk id="3" creationId="{84664790-33AF-5D92-03F3-579F60BEDB77}"/>
          </ac:spMkLst>
        </pc:spChg>
        <pc:picChg chg="add mod modCrop">
          <ac:chgData name="Andrew Green" userId="5c87a1a1-9dba-4e8d-80a3-ee66ced3ed9c" providerId="ADAL" clId="{739302C9-3905-4CD8-954B-6B0269D89543}" dt="2022-10-02T09:10:10.812" v="14774" actId="732"/>
          <ac:picMkLst>
            <pc:docMk/>
            <pc:sldMk cId="3878567283" sldId="613"/>
            <ac:picMk id="5" creationId="{5B37690E-B0F5-85A0-1439-C76B600826CF}"/>
          </ac:picMkLst>
        </pc:picChg>
        <pc:picChg chg="del">
          <ac:chgData name="Andrew Green" userId="5c87a1a1-9dba-4e8d-80a3-ee66ced3ed9c" providerId="ADAL" clId="{739302C9-3905-4CD8-954B-6B0269D89543}" dt="2022-10-02T09:09:53.622" v="14770" actId="478"/>
          <ac:picMkLst>
            <pc:docMk/>
            <pc:sldMk cId="3878567283" sldId="613"/>
            <ac:picMk id="6" creationId="{90434F58-B49A-8F2E-9E39-7407F6E42100}"/>
          </ac:picMkLst>
        </pc:picChg>
      </pc:sldChg>
      <pc:sldChg chg="del">
        <pc:chgData name="Andrew Green" userId="5c87a1a1-9dba-4e8d-80a3-ee66ced3ed9c" providerId="ADAL" clId="{739302C9-3905-4CD8-954B-6B0269D89543}" dt="2022-10-02T09:25:02.587" v="15900" actId="47"/>
        <pc:sldMkLst>
          <pc:docMk/>
          <pc:sldMk cId="909472035" sldId="614"/>
        </pc:sldMkLst>
      </pc:sldChg>
      <pc:sldChg chg="del">
        <pc:chgData name="Andrew Green" userId="5c87a1a1-9dba-4e8d-80a3-ee66ced3ed9c" providerId="ADAL" clId="{739302C9-3905-4CD8-954B-6B0269D89543}" dt="2022-09-29T09:22:15.877" v="13635" actId="47"/>
        <pc:sldMkLst>
          <pc:docMk/>
          <pc:sldMk cId="3868243571" sldId="615"/>
        </pc:sldMkLst>
      </pc:sldChg>
      <pc:sldChg chg="del">
        <pc:chgData name="Andrew Green" userId="5c87a1a1-9dba-4e8d-80a3-ee66ced3ed9c" providerId="ADAL" clId="{739302C9-3905-4CD8-954B-6B0269D89543}" dt="2022-09-29T09:22:15.877" v="13635" actId="47"/>
        <pc:sldMkLst>
          <pc:docMk/>
          <pc:sldMk cId="1348574702" sldId="616"/>
        </pc:sldMkLst>
      </pc:sldChg>
      <pc:sldChg chg="add">
        <pc:chgData name="Andrew Green" userId="5c87a1a1-9dba-4e8d-80a3-ee66ced3ed9c" providerId="ADAL" clId="{739302C9-3905-4CD8-954B-6B0269D89543}" dt="2022-09-22T08:46:16.624" v="57"/>
        <pc:sldMkLst>
          <pc:docMk/>
          <pc:sldMk cId="1752391367" sldId="617"/>
        </pc:sldMkLst>
      </pc:sldChg>
      <pc:sldChg chg="add">
        <pc:chgData name="Andrew Green" userId="5c87a1a1-9dba-4e8d-80a3-ee66ced3ed9c" providerId="ADAL" clId="{739302C9-3905-4CD8-954B-6B0269D89543}" dt="2022-09-22T08:46:16.624" v="57"/>
        <pc:sldMkLst>
          <pc:docMk/>
          <pc:sldMk cId="3183275814" sldId="618"/>
        </pc:sldMkLst>
      </pc:sldChg>
      <pc:sldChg chg="modSp new mod ord">
        <pc:chgData name="Andrew Green" userId="5c87a1a1-9dba-4e8d-80a3-ee66ced3ed9c" providerId="ADAL" clId="{739302C9-3905-4CD8-954B-6B0269D89543}" dt="2022-09-22T09:14:48.286" v="2009" actId="20577"/>
        <pc:sldMkLst>
          <pc:docMk/>
          <pc:sldMk cId="1740667731" sldId="619"/>
        </pc:sldMkLst>
        <pc:spChg chg="mod">
          <ac:chgData name="Andrew Green" userId="5c87a1a1-9dba-4e8d-80a3-ee66ced3ed9c" providerId="ADAL" clId="{739302C9-3905-4CD8-954B-6B0269D89543}" dt="2022-09-22T09:03:23.957" v="606" actId="5793"/>
          <ac:spMkLst>
            <pc:docMk/>
            <pc:sldMk cId="1740667731" sldId="619"/>
            <ac:spMk id="2" creationId="{1A0392CA-6F46-D401-8424-3071A8D90B52}"/>
          </ac:spMkLst>
        </pc:spChg>
        <pc:spChg chg="mod">
          <ac:chgData name="Andrew Green" userId="5c87a1a1-9dba-4e8d-80a3-ee66ced3ed9c" providerId="ADAL" clId="{739302C9-3905-4CD8-954B-6B0269D89543}" dt="2022-09-22T09:14:48.286" v="2009" actId="20577"/>
          <ac:spMkLst>
            <pc:docMk/>
            <pc:sldMk cId="1740667731" sldId="619"/>
            <ac:spMk id="3" creationId="{F7ED506D-7A17-2E53-BC31-4D318205AE51}"/>
          </ac:spMkLst>
        </pc:spChg>
      </pc:sldChg>
      <pc:sldChg chg="addSp modSp new mod modNotesTx">
        <pc:chgData name="Andrew Green" userId="5c87a1a1-9dba-4e8d-80a3-ee66ced3ed9c" providerId="ADAL" clId="{739302C9-3905-4CD8-954B-6B0269D89543}" dt="2022-09-28T12:39:29.856" v="5452" actId="20577"/>
        <pc:sldMkLst>
          <pc:docMk/>
          <pc:sldMk cId="1770521265" sldId="620"/>
        </pc:sldMkLst>
        <pc:spChg chg="mod">
          <ac:chgData name="Andrew Green" userId="5c87a1a1-9dba-4e8d-80a3-ee66ced3ed9c" providerId="ADAL" clId="{739302C9-3905-4CD8-954B-6B0269D89543}" dt="2022-09-28T12:14:01.370" v="3026" actId="20577"/>
          <ac:spMkLst>
            <pc:docMk/>
            <pc:sldMk cId="1770521265" sldId="620"/>
            <ac:spMk id="2" creationId="{34D4D228-1148-2BF6-D183-0E6A34F4FBB7}"/>
          </ac:spMkLst>
        </pc:spChg>
        <pc:spChg chg="mod">
          <ac:chgData name="Andrew Green" userId="5c87a1a1-9dba-4e8d-80a3-ee66ced3ed9c" providerId="ADAL" clId="{739302C9-3905-4CD8-954B-6B0269D89543}" dt="2022-09-28T12:14:38.943" v="3120" actId="113"/>
          <ac:spMkLst>
            <pc:docMk/>
            <pc:sldMk cId="1770521265" sldId="620"/>
            <ac:spMk id="3" creationId="{C0D0CCE8-196A-257F-F8A8-42D97A54E7DE}"/>
          </ac:spMkLst>
        </pc:spChg>
        <pc:picChg chg="add mod modCrop">
          <ac:chgData name="Andrew Green" userId="5c87a1a1-9dba-4e8d-80a3-ee66ced3ed9c" providerId="ADAL" clId="{739302C9-3905-4CD8-954B-6B0269D89543}" dt="2022-09-28T12:35:23.326" v="4777" actId="1076"/>
          <ac:picMkLst>
            <pc:docMk/>
            <pc:sldMk cId="1770521265" sldId="620"/>
            <ac:picMk id="5" creationId="{DA27DA9F-060F-AA88-A1DC-8FE3E874F75F}"/>
          </ac:picMkLst>
        </pc:picChg>
      </pc:sldChg>
      <pc:sldChg chg="modSp new mod">
        <pc:chgData name="Andrew Green" userId="5c87a1a1-9dba-4e8d-80a3-ee66ced3ed9c" providerId="ADAL" clId="{739302C9-3905-4CD8-954B-6B0269D89543}" dt="2022-09-28T12:20:11.724" v="3802" actId="5793"/>
        <pc:sldMkLst>
          <pc:docMk/>
          <pc:sldMk cId="3187071048" sldId="621"/>
        </pc:sldMkLst>
        <pc:spChg chg="mod">
          <ac:chgData name="Andrew Green" userId="5c87a1a1-9dba-4e8d-80a3-ee66ced3ed9c" providerId="ADAL" clId="{739302C9-3905-4CD8-954B-6B0269D89543}" dt="2022-09-28T12:16:35.516" v="3146" actId="20577"/>
          <ac:spMkLst>
            <pc:docMk/>
            <pc:sldMk cId="3187071048" sldId="621"/>
            <ac:spMk id="2" creationId="{305FA4E5-7B8E-F86F-C861-8971CAC42694}"/>
          </ac:spMkLst>
        </pc:spChg>
        <pc:spChg chg="mod">
          <ac:chgData name="Andrew Green" userId="5c87a1a1-9dba-4e8d-80a3-ee66ced3ed9c" providerId="ADAL" clId="{739302C9-3905-4CD8-954B-6B0269D89543}" dt="2022-09-28T12:20:11.724" v="3802" actId="5793"/>
          <ac:spMkLst>
            <pc:docMk/>
            <pc:sldMk cId="3187071048" sldId="621"/>
            <ac:spMk id="3" creationId="{35F41D83-D252-0294-B29A-EB01EEE95F61}"/>
          </ac:spMkLst>
        </pc:spChg>
      </pc:sldChg>
      <pc:sldChg chg="addSp modSp add mod modNotesTx">
        <pc:chgData name="Andrew Green" userId="5c87a1a1-9dba-4e8d-80a3-ee66ced3ed9c" providerId="ADAL" clId="{739302C9-3905-4CD8-954B-6B0269D89543}" dt="2022-09-28T12:28:15.658" v="4390" actId="113"/>
        <pc:sldMkLst>
          <pc:docMk/>
          <pc:sldMk cId="1635540387" sldId="622"/>
        </pc:sldMkLst>
        <pc:spChg chg="mod">
          <ac:chgData name="Andrew Green" userId="5c87a1a1-9dba-4e8d-80a3-ee66ced3ed9c" providerId="ADAL" clId="{739302C9-3905-4CD8-954B-6B0269D89543}" dt="2022-09-28T12:21:38.483" v="3894" actId="20577"/>
          <ac:spMkLst>
            <pc:docMk/>
            <pc:sldMk cId="1635540387" sldId="622"/>
            <ac:spMk id="3" creationId="{35F41D83-D252-0294-B29A-EB01EEE95F61}"/>
          </ac:spMkLst>
        </pc:spChg>
        <pc:picChg chg="add mod">
          <ac:chgData name="Andrew Green" userId="5c87a1a1-9dba-4e8d-80a3-ee66ced3ed9c" providerId="ADAL" clId="{739302C9-3905-4CD8-954B-6B0269D89543}" dt="2022-09-28T12:21:46.820" v="3897" actId="1076"/>
          <ac:picMkLst>
            <pc:docMk/>
            <pc:sldMk cId="1635540387" sldId="622"/>
            <ac:picMk id="5" creationId="{0C6C61EC-4F34-3732-38C5-317DE08065B7}"/>
          </ac:picMkLst>
        </pc:picChg>
      </pc:sldChg>
      <pc:sldChg chg="addSp delSp modSp add mod modNotesTx">
        <pc:chgData name="Andrew Green" userId="5c87a1a1-9dba-4e8d-80a3-ee66ced3ed9c" providerId="ADAL" clId="{739302C9-3905-4CD8-954B-6B0269D89543}" dt="2022-09-28T12:34:28.354" v="4771" actId="113"/>
        <pc:sldMkLst>
          <pc:docMk/>
          <pc:sldMk cId="911594759" sldId="623"/>
        </pc:sldMkLst>
        <pc:spChg chg="mod">
          <ac:chgData name="Andrew Green" userId="5c87a1a1-9dba-4e8d-80a3-ee66ced3ed9c" providerId="ADAL" clId="{739302C9-3905-4CD8-954B-6B0269D89543}" dt="2022-09-28T12:32:17.671" v="4447" actId="20577"/>
          <ac:spMkLst>
            <pc:docMk/>
            <pc:sldMk cId="911594759" sldId="623"/>
            <ac:spMk id="3" creationId="{35F41D83-D252-0294-B29A-EB01EEE95F61}"/>
          </ac:spMkLst>
        </pc:spChg>
        <pc:picChg chg="del">
          <ac:chgData name="Andrew Green" userId="5c87a1a1-9dba-4e8d-80a3-ee66ced3ed9c" providerId="ADAL" clId="{739302C9-3905-4CD8-954B-6B0269D89543}" dt="2022-09-28T12:31:39.646" v="4392" actId="478"/>
          <ac:picMkLst>
            <pc:docMk/>
            <pc:sldMk cId="911594759" sldId="623"/>
            <ac:picMk id="5" creationId="{0C6C61EC-4F34-3732-38C5-317DE08065B7}"/>
          </ac:picMkLst>
        </pc:picChg>
        <pc:picChg chg="add mod modCrop">
          <ac:chgData name="Andrew Green" userId="5c87a1a1-9dba-4e8d-80a3-ee66ced3ed9c" providerId="ADAL" clId="{739302C9-3905-4CD8-954B-6B0269D89543}" dt="2022-09-28T12:32:02.622" v="4400" actId="1076"/>
          <ac:picMkLst>
            <pc:docMk/>
            <pc:sldMk cId="911594759" sldId="623"/>
            <ac:picMk id="6" creationId="{8659F0CD-5272-7316-C669-64682B052F97}"/>
          </ac:picMkLst>
        </pc:picChg>
      </pc:sldChg>
      <pc:sldChg chg="addSp delSp modSp add mod modNotesTx">
        <pc:chgData name="Andrew Green" userId="5c87a1a1-9dba-4e8d-80a3-ee66ced3ed9c" providerId="ADAL" clId="{739302C9-3905-4CD8-954B-6B0269D89543}" dt="2022-09-28T12:44:07.758" v="5970" actId="20577"/>
        <pc:sldMkLst>
          <pc:docMk/>
          <pc:sldMk cId="1034420987" sldId="624"/>
        </pc:sldMkLst>
        <pc:spChg chg="mod">
          <ac:chgData name="Andrew Green" userId="5c87a1a1-9dba-4e8d-80a3-ee66ced3ed9c" providerId="ADAL" clId="{739302C9-3905-4CD8-954B-6B0269D89543}" dt="2022-09-28T12:42:36.767" v="5707" actId="20577"/>
          <ac:spMkLst>
            <pc:docMk/>
            <pc:sldMk cId="1034420987" sldId="624"/>
            <ac:spMk id="2" creationId="{34D4D228-1148-2BF6-D183-0E6A34F4FBB7}"/>
          </ac:spMkLst>
        </pc:spChg>
        <pc:spChg chg="mod">
          <ac:chgData name="Andrew Green" userId="5c87a1a1-9dba-4e8d-80a3-ee66ced3ed9c" providerId="ADAL" clId="{739302C9-3905-4CD8-954B-6B0269D89543}" dt="2022-09-28T12:42:47.702" v="5726" actId="20577"/>
          <ac:spMkLst>
            <pc:docMk/>
            <pc:sldMk cId="1034420987" sldId="624"/>
            <ac:spMk id="3" creationId="{C0D0CCE8-196A-257F-F8A8-42D97A54E7DE}"/>
          </ac:spMkLst>
        </pc:spChg>
        <pc:picChg chg="del">
          <ac:chgData name="Andrew Green" userId="5c87a1a1-9dba-4e8d-80a3-ee66ced3ed9c" providerId="ADAL" clId="{739302C9-3905-4CD8-954B-6B0269D89543}" dt="2022-09-28T12:40:20.145" v="5466" actId="478"/>
          <ac:picMkLst>
            <pc:docMk/>
            <pc:sldMk cId="1034420987" sldId="624"/>
            <ac:picMk id="5" creationId="{DA27DA9F-060F-AA88-A1DC-8FE3E874F75F}"/>
          </ac:picMkLst>
        </pc:picChg>
        <pc:picChg chg="add mod">
          <ac:chgData name="Andrew Green" userId="5c87a1a1-9dba-4e8d-80a3-ee66ced3ed9c" providerId="ADAL" clId="{739302C9-3905-4CD8-954B-6B0269D89543}" dt="2022-09-28T12:41:21.411" v="5545" actId="1076"/>
          <ac:picMkLst>
            <pc:docMk/>
            <pc:sldMk cId="1034420987" sldId="624"/>
            <ac:picMk id="6" creationId="{72A6AF29-93CB-6951-1A23-03F2CFFF43F3}"/>
          </ac:picMkLst>
        </pc:picChg>
      </pc:sldChg>
      <pc:sldChg chg="addSp delSp modSp add mod modNotesTx">
        <pc:chgData name="Andrew Green" userId="5c87a1a1-9dba-4e8d-80a3-ee66ced3ed9c" providerId="ADAL" clId="{739302C9-3905-4CD8-954B-6B0269D89543}" dt="2022-09-29T08:49:03.450" v="8746" actId="20577"/>
        <pc:sldMkLst>
          <pc:docMk/>
          <pc:sldMk cId="4254611319" sldId="625"/>
        </pc:sldMkLst>
        <pc:spChg chg="mod">
          <ac:chgData name="Andrew Green" userId="5c87a1a1-9dba-4e8d-80a3-ee66ced3ed9c" providerId="ADAL" clId="{739302C9-3905-4CD8-954B-6B0269D89543}" dt="2022-09-29T08:33:44.893" v="7966" actId="113"/>
          <ac:spMkLst>
            <pc:docMk/>
            <pc:sldMk cId="4254611319" sldId="625"/>
            <ac:spMk id="3" creationId="{84664790-33AF-5D92-03F3-579F60BEDB77}"/>
          </ac:spMkLst>
        </pc:spChg>
        <pc:picChg chg="del">
          <ac:chgData name="Andrew Green" userId="5c87a1a1-9dba-4e8d-80a3-ee66ced3ed9c" providerId="ADAL" clId="{739302C9-3905-4CD8-954B-6B0269D89543}" dt="2022-09-29T08:32:27.468" v="7829" actId="478"/>
          <ac:picMkLst>
            <pc:docMk/>
            <pc:sldMk cId="4254611319" sldId="625"/>
            <ac:picMk id="5" creationId="{74446E35-7C83-BEC8-1542-97B966F051FE}"/>
          </ac:picMkLst>
        </pc:picChg>
        <pc:picChg chg="add mod">
          <ac:chgData name="Andrew Green" userId="5c87a1a1-9dba-4e8d-80a3-ee66ced3ed9c" providerId="ADAL" clId="{739302C9-3905-4CD8-954B-6B0269D89543}" dt="2022-09-29T08:33:49.404" v="7968" actId="1076"/>
          <ac:picMkLst>
            <pc:docMk/>
            <pc:sldMk cId="4254611319" sldId="625"/>
            <ac:picMk id="6" creationId="{89C3B3AD-8B15-6869-2DBB-61F5FEDA1C59}"/>
          </ac:picMkLst>
        </pc:picChg>
      </pc:sldChg>
      <pc:sldChg chg="addSp delSp modSp add mod modNotesTx">
        <pc:chgData name="Andrew Green" userId="5c87a1a1-9dba-4e8d-80a3-ee66ced3ed9c" providerId="ADAL" clId="{739302C9-3905-4CD8-954B-6B0269D89543}" dt="2022-09-29T08:55:37.159" v="10242" actId="20577"/>
        <pc:sldMkLst>
          <pc:docMk/>
          <pc:sldMk cId="187771890" sldId="626"/>
        </pc:sldMkLst>
        <pc:spChg chg="mod">
          <ac:chgData name="Andrew Green" userId="5c87a1a1-9dba-4e8d-80a3-ee66ced3ed9c" providerId="ADAL" clId="{739302C9-3905-4CD8-954B-6B0269D89543}" dt="2022-09-29T08:43:43.581" v="8523" actId="20577"/>
          <ac:spMkLst>
            <pc:docMk/>
            <pc:sldMk cId="187771890" sldId="626"/>
            <ac:spMk id="3" creationId="{84664790-33AF-5D92-03F3-579F60BEDB77}"/>
          </ac:spMkLst>
        </pc:spChg>
        <pc:picChg chg="add mod modCrop">
          <ac:chgData name="Andrew Green" userId="5c87a1a1-9dba-4e8d-80a3-ee66ced3ed9c" providerId="ADAL" clId="{739302C9-3905-4CD8-954B-6B0269D89543}" dt="2022-09-29T08:43:17.381" v="8426" actId="1076"/>
          <ac:picMkLst>
            <pc:docMk/>
            <pc:sldMk cId="187771890" sldId="626"/>
            <ac:picMk id="5" creationId="{4604CC1D-B52A-B7D8-9CE5-47622437FA37}"/>
          </ac:picMkLst>
        </pc:picChg>
        <pc:picChg chg="del">
          <ac:chgData name="Andrew Green" userId="5c87a1a1-9dba-4e8d-80a3-ee66ced3ed9c" providerId="ADAL" clId="{739302C9-3905-4CD8-954B-6B0269D89543}" dt="2022-09-29T08:42:53.046" v="8419" actId="478"/>
          <ac:picMkLst>
            <pc:docMk/>
            <pc:sldMk cId="187771890" sldId="626"/>
            <ac:picMk id="6" creationId="{89C3B3AD-8B15-6869-2DBB-61F5FEDA1C59}"/>
          </ac:picMkLst>
        </pc:picChg>
      </pc:sldChg>
      <pc:sldChg chg="addSp delSp modSp add mod modNotesTx">
        <pc:chgData name="Andrew Green" userId="5c87a1a1-9dba-4e8d-80a3-ee66ced3ed9c" providerId="ADAL" clId="{739302C9-3905-4CD8-954B-6B0269D89543}" dt="2022-09-29T09:04:24.085" v="10801" actId="1076"/>
        <pc:sldMkLst>
          <pc:docMk/>
          <pc:sldMk cId="2223013683" sldId="627"/>
        </pc:sldMkLst>
        <pc:spChg chg="mod">
          <ac:chgData name="Andrew Green" userId="5c87a1a1-9dba-4e8d-80a3-ee66ced3ed9c" providerId="ADAL" clId="{739302C9-3905-4CD8-954B-6B0269D89543}" dt="2022-09-29T08:58:21.682" v="10403" actId="20577"/>
          <ac:spMkLst>
            <pc:docMk/>
            <pc:sldMk cId="2223013683" sldId="627"/>
            <ac:spMk id="3" creationId="{84664790-33AF-5D92-03F3-579F60BEDB77}"/>
          </ac:spMkLst>
        </pc:spChg>
        <pc:picChg chg="del">
          <ac:chgData name="Andrew Green" userId="5c87a1a1-9dba-4e8d-80a3-ee66ced3ed9c" providerId="ADAL" clId="{739302C9-3905-4CD8-954B-6B0269D89543}" dt="2022-09-29T08:57:12.448" v="10244" actId="478"/>
          <ac:picMkLst>
            <pc:docMk/>
            <pc:sldMk cId="2223013683" sldId="627"/>
            <ac:picMk id="5" creationId="{4604CC1D-B52A-B7D8-9CE5-47622437FA37}"/>
          </ac:picMkLst>
        </pc:picChg>
        <pc:picChg chg="add mod modCrop">
          <ac:chgData name="Andrew Green" userId="5c87a1a1-9dba-4e8d-80a3-ee66ced3ed9c" providerId="ADAL" clId="{739302C9-3905-4CD8-954B-6B0269D89543}" dt="2022-09-29T09:04:24.085" v="10801" actId="1076"/>
          <ac:picMkLst>
            <pc:docMk/>
            <pc:sldMk cId="2223013683" sldId="627"/>
            <ac:picMk id="6" creationId="{5AA4BEB1-4089-9403-156D-7CA405420E0A}"/>
          </ac:picMkLst>
        </pc:picChg>
      </pc:sldChg>
      <pc:sldChg chg="addSp delSp modSp add mod modNotesTx">
        <pc:chgData name="Andrew Green" userId="5c87a1a1-9dba-4e8d-80a3-ee66ced3ed9c" providerId="ADAL" clId="{739302C9-3905-4CD8-954B-6B0269D89543}" dt="2022-09-29T09:11:25.975" v="11951" actId="20577"/>
        <pc:sldMkLst>
          <pc:docMk/>
          <pc:sldMk cId="1475301159" sldId="628"/>
        </pc:sldMkLst>
        <pc:spChg chg="mod">
          <ac:chgData name="Andrew Green" userId="5c87a1a1-9dba-4e8d-80a3-ee66ced3ed9c" providerId="ADAL" clId="{739302C9-3905-4CD8-954B-6B0269D89543}" dt="2022-09-29T09:05:07.229" v="10869" actId="113"/>
          <ac:spMkLst>
            <pc:docMk/>
            <pc:sldMk cId="1475301159" sldId="628"/>
            <ac:spMk id="3" creationId="{84664790-33AF-5D92-03F3-579F60BEDB77}"/>
          </ac:spMkLst>
        </pc:spChg>
        <pc:picChg chg="add mod modCrop">
          <ac:chgData name="Andrew Green" userId="5c87a1a1-9dba-4e8d-80a3-ee66ced3ed9c" providerId="ADAL" clId="{739302C9-3905-4CD8-954B-6B0269D89543}" dt="2022-09-29T09:04:54.925" v="10810" actId="1076"/>
          <ac:picMkLst>
            <pc:docMk/>
            <pc:sldMk cId="1475301159" sldId="628"/>
            <ac:picMk id="5" creationId="{0718B52F-2200-F8F5-CB31-3C48D0633885}"/>
          </ac:picMkLst>
        </pc:picChg>
        <pc:picChg chg="del">
          <ac:chgData name="Andrew Green" userId="5c87a1a1-9dba-4e8d-80a3-ee66ced3ed9c" providerId="ADAL" clId="{739302C9-3905-4CD8-954B-6B0269D89543}" dt="2022-09-29T09:04:29.157" v="10802" actId="478"/>
          <ac:picMkLst>
            <pc:docMk/>
            <pc:sldMk cId="1475301159" sldId="628"/>
            <ac:picMk id="6" creationId="{5AA4BEB1-4089-9403-156D-7CA405420E0A}"/>
          </ac:picMkLst>
        </pc:picChg>
      </pc:sldChg>
      <pc:sldChg chg="addSp delSp modSp add mod modNotesTx">
        <pc:chgData name="Andrew Green" userId="5c87a1a1-9dba-4e8d-80a3-ee66ced3ed9c" providerId="ADAL" clId="{739302C9-3905-4CD8-954B-6B0269D89543}" dt="2022-09-29T09:19:33.862" v="13610" actId="1076"/>
        <pc:sldMkLst>
          <pc:docMk/>
          <pc:sldMk cId="2692779793" sldId="629"/>
        </pc:sldMkLst>
        <pc:spChg chg="mod">
          <ac:chgData name="Andrew Green" userId="5c87a1a1-9dba-4e8d-80a3-ee66ced3ed9c" providerId="ADAL" clId="{739302C9-3905-4CD8-954B-6B0269D89543}" dt="2022-09-29T09:10:21.557" v="11778" actId="20577"/>
          <ac:spMkLst>
            <pc:docMk/>
            <pc:sldMk cId="2692779793" sldId="629"/>
            <ac:spMk id="3" creationId="{84664790-33AF-5D92-03F3-579F60BEDB77}"/>
          </ac:spMkLst>
        </pc:spChg>
        <pc:picChg chg="del">
          <ac:chgData name="Andrew Green" userId="5c87a1a1-9dba-4e8d-80a3-ee66ced3ed9c" providerId="ADAL" clId="{739302C9-3905-4CD8-954B-6B0269D89543}" dt="2022-09-29T09:09:27.894" v="11619" actId="478"/>
          <ac:picMkLst>
            <pc:docMk/>
            <pc:sldMk cId="2692779793" sldId="629"/>
            <ac:picMk id="5" creationId="{0718B52F-2200-F8F5-CB31-3C48D0633885}"/>
          </ac:picMkLst>
        </pc:picChg>
        <pc:picChg chg="add mod modCrop">
          <ac:chgData name="Andrew Green" userId="5c87a1a1-9dba-4e8d-80a3-ee66ced3ed9c" providerId="ADAL" clId="{739302C9-3905-4CD8-954B-6B0269D89543}" dt="2022-09-29T09:19:33.862" v="13610" actId="1076"/>
          <ac:picMkLst>
            <pc:docMk/>
            <pc:sldMk cId="2692779793" sldId="629"/>
            <ac:picMk id="6" creationId="{5F524015-8DA6-E4E2-7E85-1BEA8F033543}"/>
          </ac:picMkLst>
        </pc:picChg>
      </pc:sldChg>
      <pc:sldChg chg="addSp delSp modSp add mod modNotesTx">
        <pc:chgData name="Andrew Green" userId="5c87a1a1-9dba-4e8d-80a3-ee66ced3ed9c" providerId="ADAL" clId="{739302C9-3905-4CD8-954B-6B0269D89543}" dt="2022-10-02T09:07:49.813" v="14583" actId="20577"/>
        <pc:sldMkLst>
          <pc:docMk/>
          <pc:sldMk cId="1881617495" sldId="630"/>
        </pc:sldMkLst>
        <pc:spChg chg="mod">
          <ac:chgData name="Andrew Green" userId="5c87a1a1-9dba-4e8d-80a3-ee66ced3ed9c" providerId="ADAL" clId="{739302C9-3905-4CD8-954B-6B0269D89543}" dt="2022-10-02T09:07:49.813" v="14583" actId="20577"/>
          <ac:spMkLst>
            <pc:docMk/>
            <pc:sldMk cId="1881617495" sldId="630"/>
            <ac:spMk id="3" creationId="{84664790-33AF-5D92-03F3-579F60BEDB77}"/>
          </ac:spMkLst>
        </pc:spChg>
        <pc:picChg chg="del">
          <ac:chgData name="Andrew Green" userId="5c87a1a1-9dba-4e8d-80a3-ee66ced3ed9c" providerId="ADAL" clId="{739302C9-3905-4CD8-954B-6B0269D89543}" dt="2022-09-29T09:23:08.278" v="13637" actId="478"/>
          <ac:picMkLst>
            <pc:docMk/>
            <pc:sldMk cId="1881617495" sldId="630"/>
            <ac:picMk id="5" creationId="{738B8D46-C730-B2FA-742B-DCFFE6D5FB79}"/>
          </ac:picMkLst>
        </pc:picChg>
        <pc:picChg chg="add mod">
          <ac:chgData name="Andrew Green" userId="5c87a1a1-9dba-4e8d-80a3-ee66ced3ed9c" providerId="ADAL" clId="{739302C9-3905-4CD8-954B-6B0269D89543}" dt="2022-09-29T09:23:16.113" v="13641" actId="1076"/>
          <ac:picMkLst>
            <pc:docMk/>
            <pc:sldMk cId="1881617495" sldId="630"/>
            <ac:picMk id="6" creationId="{E481697D-7B26-0DF5-BACE-B0EDD70D2811}"/>
          </ac:picMkLst>
        </pc:picChg>
      </pc:sldChg>
      <pc:sldChg chg="addSp delSp modSp add mod modNotesTx">
        <pc:chgData name="Andrew Green" userId="5c87a1a1-9dba-4e8d-80a3-ee66ced3ed9c" providerId="ADAL" clId="{739302C9-3905-4CD8-954B-6B0269D89543}" dt="2022-10-02T09:07:56.412" v="14584"/>
        <pc:sldMkLst>
          <pc:docMk/>
          <pc:sldMk cId="4027124693" sldId="631"/>
        </pc:sldMkLst>
        <pc:spChg chg="mod">
          <ac:chgData name="Andrew Green" userId="5c87a1a1-9dba-4e8d-80a3-ee66ced3ed9c" providerId="ADAL" clId="{739302C9-3905-4CD8-954B-6B0269D89543}" dt="2022-10-02T09:07:56.412" v="14584"/>
          <ac:spMkLst>
            <pc:docMk/>
            <pc:sldMk cId="4027124693" sldId="631"/>
            <ac:spMk id="3" creationId="{84664790-33AF-5D92-03F3-579F60BEDB77}"/>
          </ac:spMkLst>
        </pc:spChg>
        <pc:picChg chg="add mod modCrop">
          <ac:chgData name="Andrew Green" userId="5c87a1a1-9dba-4e8d-80a3-ee66ced3ed9c" providerId="ADAL" clId="{739302C9-3905-4CD8-954B-6B0269D89543}" dt="2022-10-02T09:02:51.469" v="14004" actId="1076"/>
          <ac:picMkLst>
            <pc:docMk/>
            <pc:sldMk cId="4027124693" sldId="631"/>
            <ac:picMk id="5" creationId="{EFD2519E-AA05-8BC1-A487-21C0C52C9DE4}"/>
          </ac:picMkLst>
        </pc:picChg>
        <pc:picChg chg="del">
          <ac:chgData name="Andrew Green" userId="5c87a1a1-9dba-4e8d-80a3-ee66ced3ed9c" providerId="ADAL" clId="{739302C9-3905-4CD8-954B-6B0269D89543}" dt="2022-10-02T09:02:32.218" v="13996" actId="478"/>
          <ac:picMkLst>
            <pc:docMk/>
            <pc:sldMk cId="4027124693" sldId="631"/>
            <ac:picMk id="6" creationId="{E481697D-7B26-0DF5-BACE-B0EDD70D2811}"/>
          </ac:picMkLst>
        </pc:picChg>
      </pc:sldChg>
      <pc:sldChg chg="addSp delSp modSp add mod modNotesTx">
        <pc:chgData name="Andrew Green" userId="5c87a1a1-9dba-4e8d-80a3-ee66ced3ed9c" providerId="ADAL" clId="{739302C9-3905-4CD8-954B-6B0269D89543}" dt="2022-10-02T09:09:11.845" v="14758" actId="20577"/>
        <pc:sldMkLst>
          <pc:docMk/>
          <pc:sldMk cId="1990573350" sldId="632"/>
        </pc:sldMkLst>
        <pc:spChg chg="mod">
          <ac:chgData name="Andrew Green" userId="5c87a1a1-9dba-4e8d-80a3-ee66ced3ed9c" providerId="ADAL" clId="{739302C9-3905-4CD8-954B-6B0269D89543}" dt="2022-10-02T09:08:00.078" v="14587"/>
          <ac:spMkLst>
            <pc:docMk/>
            <pc:sldMk cId="1990573350" sldId="632"/>
            <ac:spMk id="3" creationId="{84664790-33AF-5D92-03F3-579F60BEDB77}"/>
          </ac:spMkLst>
        </pc:spChg>
        <pc:picChg chg="del">
          <ac:chgData name="Andrew Green" userId="5c87a1a1-9dba-4e8d-80a3-ee66ced3ed9c" providerId="ADAL" clId="{739302C9-3905-4CD8-954B-6B0269D89543}" dt="2022-10-02T09:07:43.754" v="14572" actId="478"/>
          <ac:picMkLst>
            <pc:docMk/>
            <pc:sldMk cId="1990573350" sldId="632"/>
            <ac:picMk id="5" creationId="{EFD2519E-AA05-8BC1-A487-21C0C52C9DE4}"/>
          </ac:picMkLst>
        </pc:picChg>
        <pc:picChg chg="add mod modCrop">
          <ac:chgData name="Andrew Green" userId="5c87a1a1-9dba-4e8d-80a3-ee66ced3ed9c" providerId="ADAL" clId="{739302C9-3905-4CD8-954B-6B0269D89543}" dt="2022-10-02T09:08:22.539" v="14593" actId="1076"/>
          <ac:picMkLst>
            <pc:docMk/>
            <pc:sldMk cId="1990573350" sldId="632"/>
            <ac:picMk id="6" creationId="{CACBD452-EF73-8802-698A-1097CD580EA8}"/>
          </ac:picMkLst>
        </pc:picChg>
      </pc:sldChg>
      <pc:sldChg chg="addSp delSp modSp add mod modNotesTx">
        <pc:chgData name="Andrew Green" userId="5c87a1a1-9dba-4e8d-80a3-ee66ced3ed9c" providerId="ADAL" clId="{739302C9-3905-4CD8-954B-6B0269D89543}" dt="2022-10-02T09:16:37.795" v="15198" actId="20577"/>
        <pc:sldMkLst>
          <pc:docMk/>
          <pc:sldMk cId="1150064666" sldId="633"/>
        </pc:sldMkLst>
        <pc:spChg chg="mod">
          <ac:chgData name="Andrew Green" userId="5c87a1a1-9dba-4e8d-80a3-ee66ced3ed9c" providerId="ADAL" clId="{739302C9-3905-4CD8-954B-6B0269D89543}" dt="2022-10-02T09:15:02.875" v="14827" actId="20577"/>
          <ac:spMkLst>
            <pc:docMk/>
            <pc:sldMk cId="1150064666" sldId="633"/>
            <ac:spMk id="2" creationId="{305FA4E5-7B8E-F86F-C861-8971CAC42694}"/>
          </ac:spMkLst>
        </pc:spChg>
        <pc:spChg chg="mod">
          <ac:chgData name="Andrew Green" userId="5c87a1a1-9dba-4e8d-80a3-ee66ced3ed9c" providerId="ADAL" clId="{739302C9-3905-4CD8-954B-6B0269D89543}" dt="2022-10-02T09:15:19.166" v="14907" actId="20577"/>
          <ac:spMkLst>
            <pc:docMk/>
            <pc:sldMk cId="1150064666" sldId="633"/>
            <ac:spMk id="3" creationId="{35F41D83-D252-0294-B29A-EB01EEE95F61}"/>
          </ac:spMkLst>
        </pc:spChg>
        <pc:picChg chg="add mod modCrop">
          <ac:chgData name="Andrew Green" userId="5c87a1a1-9dba-4e8d-80a3-ee66ced3ed9c" providerId="ADAL" clId="{739302C9-3905-4CD8-954B-6B0269D89543}" dt="2022-10-02T09:15:38.227" v="14915" actId="1076"/>
          <ac:picMkLst>
            <pc:docMk/>
            <pc:sldMk cId="1150064666" sldId="633"/>
            <ac:picMk id="5" creationId="{0659A9C1-6C4C-34D4-B512-A21D330A779D}"/>
          </ac:picMkLst>
        </pc:picChg>
        <pc:picChg chg="del">
          <ac:chgData name="Andrew Green" userId="5c87a1a1-9dba-4e8d-80a3-ee66ced3ed9c" providerId="ADAL" clId="{739302C9-3905-4CD8-954B-6B0269D89543}" dt="2022-10-02T09:15:20.611" v="14908" actId="478"/>
          <ac:picMkLst>
            <pc:docMk/>
            <pc:sldMk cId="1150064666" sldId="633"/>
            <ac:picMk id="6" creationId="{8659F0CD-5272-7316-C669-64682B052F97}"/>
          </ac:picMkLst>
        </pc:picChg>
      </pc:sldChg>
      <pc:sldChg chg="modSp add mod">
        <pc:chgData name="Andrew Green" userId="5c87a1a1-9dba-4e8d-80a3-ee66ced3ed9c" providerId="ADAL" clId="{739302C9-3905-4CD8-954B-6B0269D89543}" dt="2022-10-02T09:25:11.725" v="15929" actId="5793"/>
        <pc:sldMkLst>
          <pc:docMk/>
          <pc:sldMk cId="2154548601" sldId="634"/>
        </pc:sldMkLst>
        <pc:spChg chg="mod">
          <ac:chgData name="Andrew Green" userId="5c87a1a1-9dba-4e8d-80a3-ee66ced3ed9c" providerId="ADAL" clId="{739302C9-3905-4CD8-954B-6B0269D89543}" dt="2022-10-02T09:25:11.725" v="15929" actId="5793"/>
          <ac:spMkLst>
            <pc:docMk/>
            <pc:sldMk cId="2154548601" sldId="634"/>
            <ac:spMk id="2" creationId="{1A0392CA-6F46-D401-8424-3071A8D90B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23/10/2022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a:t>
            </a:fld>
            <a:endParaRPr lang="en-GB" dirty="0"/>
          </a:p>
        </p:txBody>
      </p:sp>
    </p:spTree>
    <p:extLst>
      <p:ext uri="{BB962C8B-B14F-4D97-AF65-F5344CB8AC3E}">
        <p14:creationId xmlns:p14="http://schemas.microsoft.com/office/powerpoint/2010/main" val="200595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 This is</a:t>
            </a:r>
            <a:r>
              <a:rPr lang="en-GB" baseline="0" dirty="0"/>
              <a:t> very weak but this is only our dev server and won’t hold any real data that anyone can exploit – as a result, I favour remember-ability over security</a:t>
            </a:r>
          </a:p>
          <a:p>
            <a:pPr marL="171450" indent="-171450">
              <a:buFont typeface="Arial" panose="020B0604020202020204" pitchFamily="34" charset="0"/>
              <a:buChar char="•"/>
            </a:pPr>
            <a:r>
              <a:rPr lang="en-GB" baseline="0" dirty="0"/>
              <a:t>** this is IMPORTANT!!!!!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19</a:t>
            </a:fld>
            <a:endParaRPr lang="en-GB" dirty="0"/>
          </a:p>
        </p:txBody>
      </p:sp>
    </p:spTree>
    <p:extLst>
      <p:ext uri="{BB962C8B-B14F-4D97-AF65-F5344CB8AC3E}">
        <p14:creationId xmlns:p14="http://schemas.microsoft.com/office/powerpoint/2010/main" val="228948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If you would like to use a the most up-to-date version of </a:t>
            </a:r>
            <a:r>
              <a:rPr lang="en-GB" b="1" dirty="0"/>
              <a:t>MySQL Connector</a:t>
            </a:r>
            <a:r>
              <a:rPr lang="en-GB" dirty="0"/>
              <a:t>, you can get it here:  </a:t>
            </a:r>
            <a:r>
              <a:rPr lang="en-GB" b="1" dirty="0"/>
              <a:t>https://mvnrepository.com/artifact/mysql/mysql-connector-java</a:t>
            </a:r>
          </a:p>
          <a:p>
            <a:r>
              <a:rPr lang="en-GB" b="0" dirty="0"/>
              <a:t>At the time of writing, 8.0.29 is not the most recent release although it does not have any known vulnerabilities.</a:t>
            </a:r>
            <a:r>
              <a:rPr lang="en-GB" b="1" dirty="0"/>
              <a:t> </a:t>
            </a:r>
          </a:p>
        </p:txBody>
      </p:sp>
      <p:sp>
        <p:nvSpPr>
          <p:cNvPr id="4" name="Slide Number Placeholder 3"/>
          <p:cNvSpPr>
            <a:spLocks noGrp="1"/>
          </p:cNvSpPr>
          <p:nvPr>
            <p:ph type="sldNum" sz="quarter" idx="5"/>
          </p:nvPr>
        </p:nvSpPr>
        <p:spPr/>
        <p:txBody>
          <a:bodyPr/>
          <a:lstStyle/>
          <a:p>
            <a:fld id="{F613D83F-DC1D-4206-A168-2287E477B1D2}" type="slidenum">
              <a:rPr lang="en-GB" smtClean="0"/>
              <a:t>20</a:t>
            </a:fld>
            <a:endParaRPr lang="en-GB" dirty="0"/>
          </a:p>
        </p:txBody>
      </p:sp>
    </p:spTree>
    <p:extLst>
      <p:ext uri="{BB962C8B-B14F-4D97-AF65-F5344CB8AC3E}">
        <p14:creationId xmlns:p14="http://schemas.microsoft.com/office/powerpoint/2010/main" val="43342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16 </a:t>
            </a:r>
            <a:r>
              <a:rPr lang="en-GB" dirty="0"/>
              <a:t>adds in a reference to a new transient attribute using the </a:t>
            </a:r>
            <a:r>
              <a:rPr lang="en-GB" b="1" dirty="0"/>
              <a:t>Object</a:t>
            </a:r>
            <a:r>
              <a:rPr lang="en-GB" dirty="0"/>
              <a:t> datatype (this means that we can put any type of data into this as different databases have different types of primary key this allows us to keep our options open).  Transient means that this attribute is not serialised and included when the class is converted to JSON.</a:t>
            </a:r>
          </a:p>
        </p:txBody>
      </p:sp>
      <p:sp>
        <p:nvSpPr>
          <p:cNvPr id="4" name="Slide Number Placeholder 3"/>
          <p:cNvSpPr>
            <a:spLocks noGrp="1"/>
          </p:cNvSpPr>
          <p:nvPr>
            <p:ph type="sldNum" sz="quarter" idx="5"/>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181960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58 </a:t>
            </a:r>
            <a:r>
              <a:rPr lang="en-GB" b="0" dirty="0"/>
              <a:t>to </a:t>
            </a:r>
            <a:r>
              <a:rPr lang="en-GB" b="1" dirty="0"/>
              <a:t>60 </a:t>
            </a:r>
            <a:r>
              <a:rPr lang="en-GB" dirty="0"/>
              <a:t>adds a setter method to set the DBID attribute if passed argument is an </a:t>
            </a:r>
            <a:r>
              <a:rPr lang="en-GB" b="1" dirty="0"/>
              <a:t>int</a:t>
            </a:r>
            <a:r>
              <a:rPr lang="en-GB" dirty="0"/>
              <a:t>.</a:t>
            </a:r>
          </a:p>
          <a:p>
            <a:r>
              <a:rPr lang="en-GB" b="1" dirty="0"/>
              <a:t>Lines 61 </a:t>
            </a:r>
            <a:r>
              <a:rPr lang="en-GB" b="0" dirty="0"/>
              <a:t>to </a:t>
            </a:r>
            <a:r>
              <a:rPr lang="en-GB" b="1" dirty="0"/>
              <a:t>63 </a:t>
            </a:r>
            <a:r>
              <a:rPr lang="en-GB" b="0" dirty="0"/>
              <a:t>add a getter method which returns the DBID as an </a:t>
            </a:r>
            <a:r>
              <a:rPr lang="en-GB" b="1" dirty="0"/>
              <a:t>int</a:t>
            </a:r>
            <a:r>
              <a:rPr lang="en-GB" b="0" dirty="0"/>
              <a:t>.</a:t>
            </a:r>
          </a:p>
          <a:p>
            <a:r>
              <a:rPr lang="en-GB" b="1" dirty="0"/>
              <a:t>Lines 64 </a:t>
            </a:r>
            <a:r>
              <a:rPr lang="en-GB" b="0" dirty="0"/>
              <a:t>to </a:t>
            </a:r>
            <a:r>
              <a:rPr lang="en-GB" b="1" dirty="0"/>
              <a:t>66 </a:t>
            </a:r>
            <a:r>
              <a:rPr lang="en-GB" b="0" dirty="0"/>
              <a:t>and </a:t>
            </a:r>
            <a:r>
              <a:rPr lang="en-GB" b="1" dirty="0"/>
              <a:t>67 </a:t>
            </a:r>
            <a:r>
              <a:rPr lang="en-GB" b="0" dirty="0"/>
              <a:t>to </a:t>
            </a:r>
            <a:r>
              <a:rPr lang="en-GB" b="1" dirty="0"/>
              <a:t>69 </a:t>
            </a:r>
            <a:r>
              <a:rPr lang="en-GB" b="0" dirty="0"/>
              <a:t>do the same but this time getting and setting DBID if a </a:t>
            </a:r>
            <a:r>
              <a:rPr lang="en-GB" b="1" dirty="0"/>
              <a:t>String</a:t>
            </a:r>
            <a:r>
              <a:rPr lang="en-GB" b="0" dirty="0"/>
              <a:t> is required.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60434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25 </a:t>
            </a:r>
            <a:r>
              <a:rPr lang="en-GB" b="0" dirty="0"/>
              <a:t>sets a default value of -1 for the DB ID – as the database might set a record ID of 0, -1 is the first value it definitely will not set.  As a result, this value can be used to determine if the </a:t>
            </a:r>
            <a:r>
              <a:rPr lang="en-GB" b="1" dirty="0"/>
              <a:t>Record</a:t>
            </a:r>
            <a:r>
              <a:rPr lang="en-GB" b="0" dirty="0"/>
              <a:t> has been saved to the database.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319015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234429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117654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365716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10 </a:t>
            </a:r>
            <a:r>
              <a:rPr lang="en-GB" b="0" dirty="0"/>
              <a:t>declares a reference to a </a:t>
            </a:r>
            <a:r>
              <a:rPr lang="en-GB" b="1" dirty="0"/>
              <a:t>String</a:t>
            </a:r>
            <a:r>
              <a:rPr lang="en-GB" b="0" dirty="0"/>
              <a:t> which will contain any error text generated by either a load or save action which cannot complete.</a:t>
            </a:r>
          </a:p>
          <a:p>
            <a:r>
              <a:rPr lang="en-GB" b="1" dirty="0"/>
              <a:t>Line 13 </a:t>
            </a:r>
            <a:r>
              <a:rPr lang="en-GB" b="0" dirty="0"/>
              <a:t>declares an </a:t>
            </a:r>
            <a:r>
              <a:rPr lang="en-GB" b="1" dirty="0" err="1"/>
              <a:t>ArrayList</a:t>
            </a:r>
            <a:r>
              <a:rPr lang="en-GB" b="1" dirty="0"/>
              <a:t> </a:t>
            </a:r>
            <a:r>
              <a:rPr lang="en-GB" b="0" dirty="0"/>
              <a:t>of </a:t>
            </a:r>
            <a:r>
              <a:rPr lang="en-GB" b="1" dirty="0"/>
              <a:t>Record </a:t>
            </a:r>
            <a:r>
              <a:rPr lang="en-GB" b="0" dirty="0"/>
              <a:t>objects which will be used to load data from file into. The data will be stored here until it is requested by the </a:t>
            </a:r>
            <a:r>
              <a:rPr lang="en-GB" b="1" dirty="0"/>
              <a:t>Controller.</a:t>
            </a:r>
          </a:p>
          <a:p>
            <a:r>
              <a:rPr lang="en-GB" b="1" dirty="0"/>
              <a:t>Lines 14</a:t>
            </a:r>
            <a:r>
              <a:rPr lang="en-GB" b="0" dirty="0"/>
              <a:t> to </a:t>
            </a:r>
            <a:r>
              <a:rPr lang="en-GB" b="1" dirty="0"/>
              <a:t>16 </a:t>
            </a:r>
            <a:r>
              <a:rPr lang="en-GB" b="0" dirty="0"/>
              <a:t>contain constant </a:t>
            </a:r>
            <a:r>
              <a:rPr lang="en-GB" b="1" dirty="0"/>
              <a:t>Strings</a:t>
            </a:r>
            <a:r>
              <a:rPr lang="en-GB" b="0" dirty="0"/>
              <a:t> which contains access credentials for the database server, namely the connection string, the username and the password set earlier.</a:t>
            </a:r>
          </a:p>
          <a:p>
            <a:r>
              <a:rPr lang="en-GB" b="1" dirty="0"/>
              <a:t>Line 17 </a:t>
            </a:r>
            <a:r>
              <a:rPr lang="en-GB" b="0" dirty="0"/>
              <a:t>contains a blanket “select all data” SQL query which will be run later and is only split out here </a:t>
            </a:r>
            <a:r>
              <a:rPr lang="en-GB" b="0"/>
              <a:t>for clarity.</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28</a:t>
            </a:fld>
            <a:endParaRPr lang="en-GB" dirty="0"/>
          </a:p>
        </p:txBody>
      </p:sp>
    </p:spTree>
    <p:extLst>
      <p:ext uri="{BB962C8B-B14F-4D97-AF65-F5344CB8AC3E}">
        <p14:creationId xmlns:p14="http://schemas.microsoft.com/office/powerpoint/2010/main" val="1090980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20 </a:t>
            </a:r>
            <a:r>
              <a:rPr lang="en-GB" b="0" dirty="0"/>
              <a:t>to </a:t>
            </a:r>
            <a:r>
              <a:rPr lang="en-GB" b="1" dirty="0"/>
              <a:t>22 </a:t>
            </a:r>
            <a:r>
              <a:rPr lang="en-GB" b="0" dirty="0"/>
              <a:t>declares a getter for the error text </a:t>
            </a:r>
            <a:r>
              <a:rPr lang="en-GB" b="1" dirty="0"/>
              <a:t>String.</a:t>
            </a:r>
            <a:endParaRPr lang="en-GB" b="0" dirty="0"/>
          </a:p>
          <a:p>
            <a:r>
              <a:rPr lang="en-GB" b="1" dirty="0"/>
              <a:t>Lines 23 </a:t>
            </a:r>
            <a:r>
              <a:rPr lang="en-GB" b="0" dirty="0"/>
              <a:t>to </a:t>
            </a:r>
            <a:r>
              <a:rPr lang="en-GB" b="1" dirty="0"/>
              <a:t>25 </a:t>
            </a:r>
            <a:r>
              <a:rPr lang="en-GB" b="0" dirty="0"/>
              <a:t>declares a getter for the results </a:t>
            </a:r>
            <a:r>
              <a:rPr lang="en-GB" b="1" dirty="0" err="1"/>
              <a:t>ArrayList</a:t>
            </a:r>
            <a:r>
              <a:rPr lang="en-GB" b="1" dirty="0"/>
              <a:t> </a:t>
            </a:r>
            <a:r>
              <a:rPr lang="en-GB" b="0" dirty="0"/>
              <a:t>of </a:t>
            </a:r>
            <a:r>
              <a:rPr lang="en-GB" b="1" dirty="0"/>
              <a:t>Records.</a:t>
            </a:r>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94607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Teradata. </a:t>
            </a:r>
            <a:r>
              <a:rPr lang="en-GB" i="1" dirty="0"/>
              <a:t>What is Semi-Structured Data? </a:t>
            </a:r>
            <a:r>
              <a:rPr lang="en-GB" b="0" i="0" dirty="0"/>
              <a:t>Available at: https://www.teradata.com/Glossary/What-is-Semi-Structured-Data.  Last Accessed: 29/6/22</a:t>
            </a:r>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4</a:t>
            </a:fld>
            <a:endParaRPr lang="en-GB" dirty="0"/>
          </a:p>
        </p:txBody>
      </p:sp>
    </p:spTree>
    <p:extLst>
      <p:ext uri="{BB962C8B-B14F-4D97-AF65-F5344CB8AC3E}">
        <p14:creationId xmlns:p14="http://schemas.microsoft.com/office/powerpoint/2010/main" val="54036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28 </a:t>
            </a:r>
            <a:r>
              <a:rPr lang="en-GB" b="0" dirty="0"/>
              <a:t>declares the method which returns a </a:t>
            </a:r>
            <a:r>
              <a:rPr lang="en-GB" b="1" dirty="0"/>
              <a:t>Record</a:t>
            </a:r>
            <a:r>
              <a:rPr lang="en-GB" b="0" dirty="0"/>
              <a:t> and accepts a single argument of the </a:t>
            </a:r>
            <a:r>
              <a:rPr lang="en-GB" b="1" dirty="0"/>
              <a:t>int</a:t>
            </a:r>
            <a:r>
              <a:rPr lang="en-GB" b="0" dirty="0"/>
              <a:t> based ID to search for.</a:t>
            </a:r>
          </a:p>
          <a:p>
            <a:r>
              <a:rPr lang="en-GB" b="1" dirty="0"/>
              <a:t>Line 30 </a:t>
            </a:r>
            <a:r>
              <a:rPr lang="en-GB" b="0" dirty="0"/>
              <a:t>declares a </a:t>
            </a:r>
            <a:r>
              <a:rPr lang="en-GB" b="1" dirty="0"/>
              <a:t>foreach</a:t>
            </a:r>
            <a:r>
              <a:rPr lang="en-GB" b="0" dirty="0"/>
              <a:t> loop to iterate over the collection of </a:t>
            </a:r>
            <a:r>
              <a:rPr lang="en-GB" b="1" dirty="0"/>
              <a:t>Record</a:t>
            </a:r>
            <a:r>
              <a:rPr lang="en-GB" b="0" dirty="0"/>
              <a:t> objects loaded.</a:t>
            </a:r>
          </a:p>
          <a:p>
            <a:r>
              <a:rPr lang="en-GB" b="1" dirty="0"/>
              <a:t>Line 31 </a:t>
            </a:r>
            <a:r>
              <a:rPr lang="en-GB" b="0" dirty="0"/>
              <a:t>returns the first </a:t>
            </a:r>
            <a:r>
              <a:rPr lang="en-GB" b="1" dirty="0"/>
              <a:t>Record</a:t>
            </a:r>
            <a:r>
              <a:rPr lang="en-GB" b="0" dirty="0"/>
              <a:t> from the collection where the </a:t>
            </a:r>
            <a:r>
              <a:rPr lang="en-GB" b="1" dirty="0" err="1"/>
              <a:t>getDBIDInt</a:t>
            </a:r>
            <a:r>
              <a:rPr lang="en-GB" b="0" dirty="0"/>
              <a:t> method returns a matching value for the </a:t>
            </a:r>
            <a:r>
              <a:rPr lang="en-GB" b="1" dirty="0"/>
              <a:t>int</a:t>
            </a:r>
            <a:r>
              <a:rPr lang="en-GB" b="0" dirty="0"/>
              <a:t> passed as an argument to the method.</a:t>
            </a:r>
          </a:p>
          <a:p>
            <a:r>
              <a:rPr lang="en-GB" b="1" dirty="0"/>
              <a:t>Line 33 </a:t>
            </a:r>
            <a:r>
              <a:rPr lang="en-GB" b="0" dirty="0"/>
              <a:t>if no match is made, this line is reached and a </a:t>
            </a:r>
            <a:r>
              <a:rPr lang="en-GB" b="1" dirty="0"/>
              <a:t>null</a:t>
            </a:r>
            <a:r>
              <a:rPr lang="en-GB" b="0" dirty="0"/>
              <a:t> value is returned instead.  This line should NEVER be reached as the arguments should all be drawn from active </a:t>
            </a:r>
            <a:r>
              <a:rPr lang="en-GB" b="1" dirty="0"/>
              <a:t>Record</a:t>
            </a:r>
            <a:r>
              <a:rPr lang="en-GB" b="0" dirty="0"/>
              <a:t> instances.</a:t>
            </a:r>
            <a:endParaRPr lang="en-GB" b="1"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96731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37 </a:t>
            </a:r>
            <a:r>
              <a:rPr lang="en-GB" b="0" dirty="0"/>
              <a:t>declares the method which returns a </a:t>
            </a:r>
            <a:r>
              <a:rPr lang="en-GB" b="1" dirty="0" err="1"/>
              <a:t>boolean</a:t>
            </a:r>
            <a:r>
              <a:rPr lang="en-GB" b="0" dirty="0"/>
              <a:t> and accepts a list of arguments, the first is the </a:t>
            </a:r>
            <a:r>
              <a:rPr lang="en-GB" b="1" dirty="0"/>
              <a:t>Record </a:t>
            </a:r>
            <a:r>
              <a:rPr lang="en-GB" b="0" dirty="0"/>
              <a:t>instance to test, the remaining are values which might be found in the </a:t>
            </a:r>
            <a:r>
              <a:rPr lang="en-GB" b="1" dirty="0"/>
              <a:t>Record</a:t>
            </a:r>
            <a:r>
              <a:rPr lang="en-GB" b="0" dirty="0"/>
              <a:t>.</a:t>
            </a:r>
          </a:p>
          <a:p>
            <a:r>
              <a:rPr lang="en-GB" b="1" dirty="0"/>
              <a:t>Lines 38 </a:t>
            </a:r>
            <a:r>
              <a:rPr lang="en-GB" b="0" dirty="0"/>
              <a:t>to </a:t>
            </a:r>
            <a:r>
              <a:rPr lang="en-GB" b="1" dirty="0"/>
              <a:t>42 </a:t>
            </a:r>
            <a:r>
              <a:rPr lang="en-GB" b="0" dirty="0"/>
              <a:t>systematically test each attribute of </a:t>
            </a:r>
            <a:r>
              <a:rPr lang="en-GB" b="1" dirty="0"/>
              <a:t>Record</a:t>
            </a:r>
            <a:r>
              <a:rPr lang="en-GB" b="0" dirty="0"/>
              <a:t> against supplied arguments.  If any are found to be different, a value of </a:t>
            </a:r>
            <a:r>
              <a:rPr lang="en-GB" b="1" dirty="0"/>
              <a:t>true</a:t>
            </a:r>
            <a:r>
              <a:rPr lang="en-GB" b="0" dirty="0"/>
              <a:t> is returned.</a:t>
            </a:r>
          </a:p>
          <a:p>
            <a:r>
              <a:rPr lang="en-GB" b="1" dirty="0"/>
              <a:t>Line 44 </a:t>
            </a:r>
            <a:r>
              <a:rPr lang="en-GB" b="0" dirty="0"/>
              <a:t>if no match is made, this line is reached and a </a:t>
            </a:r>
            <a:r>
              <a:rPr lang="en-GB" b="1" dirty="0"/>
              <a:t>false</a:t>
            </a:r>
            <a:r>
              <a:rPr lang="en-GB" b="0" dirty="0"/>
              <a:t> value is returned instead as the </a:t>
            </a:r>
            <a:r>
              <a:rPr lang="en-GB" b="1" dirty="0"/>
              <a:t>Record</a:t>
            </a:r>
            <a:r>
              <a:rPr lang="en-GB" b="0" dirty="0"/>
              <a:t> matches all </a:t>
            </a:r>
            <a:r>
              <a:rPr lang="en-GB" b="0"/>
              <a:t>data supplied.</a:t>
            </a: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31</a:t>
            </a:fld>
            <a:endParaRPr lang="en-GB" dirty="0"/>
          </a:p>
        </p:txBody>
      </p:sp>
    </p:spTree>
    <p:extLst>
      <p:ext uri="{BB962C8B-B14F-4D97-AF65-F5344CB8AC3E}">
        <p14:creationId xmlns:p14="http://schemas.microsoft.com/office/powerpoint/2010/main" val="3949695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48 </a:t>
            </a:r>
            <a:r>
              <a:rPr lang="en-GB" b="0" dirty="0"/>
              <a:t>declares the method specified in the interface which returns a </a:t>
            </a:r>
            <a:r>
              <a:rPr lang="en-GB" b="1" dirty="0" err="1"/>
              <a:t>boolean</a:t>
            </a:r>
            <a:r>
              <a:rPr lang="en-GB" b="0" dirty="0"/>
              <a:t> to indicate success or failure and accepts a single argument of an </a:t>
            </a:r>
            <a:r>
              <a:rPr lang="en-GB" b="1" dirty="0" err="1"/>
              <a:t>ArrayList</a:t>
            </a:r>
            <a:r>
              <a:rPr lang="en-GB" b="0" dirty="0"/>
              <a:t> collection of </a:t>
            </a:r>
            <a:r>
              <a:rPr lang="en-GB" b="1" dirty="0"/>
              <a:t>Records </a:t>
            </a:r>
            <a:r>
              <a:rPr lang="en-GB" b="0" dirty="0"/>
              <a:t>to save.</a:t>
            </a:r>
          </a:p>
          <a:p>
            <a:r>
              <a:rPr lang="en-GB" b="1" dirty="0"/>
              <a:t>Lines 50 </a:t>
            </a:r>
            <a:r>
              <a:rPr lang="en-GB" b="0" dirty="0"/>
              <a:t>to </a:t>
            </a:r>
            <a:r>
              <a:rPr lang="en-GB" b="1" dirty="0"/>
              <a:t>58 </a:t>
            </a:r>
            <a:r>
              <a:rPr lang="en-GB" b="0" dirty="0"/>
              <a:t>implements a try/catch block.  As a file write is an operation which can generate exceptions, this block will prevent the application crashing if the write fails.  </a:t>
            </a:r>
          </a:p>
          <a:p>
            <a:r>
              <a:rPr lang="en-GB" b="1" dirty="0"/>
              <a:t>Line 55 </a:t>
            </a:r>
            <a:r>
              <a:rPr lang="en-GB" b="0" dirty="0"/>
              <a:t>sets the error message attribute to the message generated by the exception thrown.</a:t>
            </a:r>
          </a:p>
          <a:p>
            <a:r>
              <a:rPr lang="en-GB" b="1" dirty="0"/>
              <a:t>Line 56 </a:t>
            </a:r>
            <a:r>
              <a:rPr lang="en-GB" b="0" dirty="0"/>
              <a:t>returns </a:t>
            </a:r>
            <a:r>
              <a:rPr lang="en-GB" b="1" dirty="0"/>
              <a:t>false</a:t>
            </a:r>
            <a:r>
              <a:rPr lang="en-GB" b="0" dirty="0"/>
              <a:t> to indicate that the file write has failed.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32</a:t>
            </a:fld>
            <a:endParaRPr lang="en-GB" dirty="0"/>
          </a:p>
        </p:txBody>
      </p:sp>
    </p:spTree>
    <p:extLst>
      <p:ext uri="{BB962C8B-B14F-4D97-AF65-F5344CB8AC3E}">
        <p14:creationId xmlns:p14="http://schemas.microsoft.com/office/powerpoint/2010/main" val="3713782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r>
              <a:rPr lang="en-GB" b="0" dirty="0"/>
              <a:t>Good analysis of the brief would have identified the need for a database.  This should have led to an application workflow more in sympathy with the idea of loading, deleting and saving individual records at a time rather than the whole datastore at once.</a:t>
            </a:r>
          </a:p>
          <a:p>
            <a:endParaRPr lang="en-GB" b="0" dirty="0"/>
          </a:p>
          <a:p>
            <a:r>
              <a:rPr lang="en-GB" b="0" dirty="0"/>
              <a:t>It is important to recognise this limitation in the following code and to recognise that a far more performant approach is possible.</a:t>
            </a:r>
          </a:p>
        </p:txBody>
      </p:sp>
      <p:sp>
        <p:nvSpPr>
          <p:cNvPr id="4" name="Slide Number Placeholder 3"/>
          <p:cNvSpPr>
            <a:spLocks noGrp="1"/>
          </p:cNvSpPr>
          <p:nvPr>
            <p:ph type="sldNum" sz="quarter" idx="5"/>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38617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52 </a:t>
            </a:r>
            <a:r>
              <a:rPr lang="en-GB" b="0" dirty="0"/>
              <a:t>Uses the MySQL driver libraries to create a connection object with the database using the authentication constants that were created earlier.</a:t>
            </a:r>
          </a:p>
          <a:p>
            <a:r>
              <a:rPr lang="en-GB" b="1" dirty="0"/>
              <a:t>Line 53 </a:t>
            </a:r>
            <a:r>
              <a:rPr lang="en-GB" b="0" dirty="0"/>
              <a:t>creates a </a:t>
            </a:r>
            <a:r>
              <a:rPr lang="en-GB" b="1" dirty="0"/>
              <a:t>Statement</a:t>
            </a:r>
            <a:r>
              <a:rPr lang="en-GB" b="0" dirty="0"/>
              <a:t> object from the </a:t>
            </a:r>
            <a:r>
              <a:rPr lang="en-GB" b="1" dirty="0"/>
              <a:t>Connection</a:t>
            </a:r>
            <a:r>
              <a:rPr lang="en-GB" b="0" dirty="0"/>
              <a:t>.  This will be used to issue command to the database.</a:t>
            </a:r>
          </a:p>
          <a:p>
            <a:r>
              <a:rPr lang="en-GB" b="1" dirty="0"/>
              <a:t>Lines 55 </a:t>
            </a:r>
            <a:r>
              <a:rPr lang="en-GB" b="0" dirty="0"/>
              <a:t>to </a:t>
            </a:r>
            <a:r>
              <a:rPr lang="en-GB" b="1" dirty="0"/>
              <a:t>57 </a:t>
            </a:r>
            <a:r>
              <a:rPr lang="en-GB" b="0" dirty="0"/>
              <a:t>declare a </a:t>
            </a:r>
            <a:r>
              <a:rPr lang="en-GB" b="1" dirty="0"/>
              <a:t>foreach</a:t>
            </a:r>
            <a:r>
              <a:rPr lang="en-GB" b="0" dirty="0"/>
              <a:t> loop which will iterate over the contents of the collection of </a:t>
            </a:r>
            <a:r>
              <a:rPr lang="en-GB" b="1" dirty="0"/>
              <a:t>Records </a:t>
            </a:r>
            <a:r>
              <a:rPr lang="en-GB" b="0" dirty="0"/>
              <a:t>passed to this method as an argument.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34</a:t>
            </a:fld>
            <a:endParaRPr lang="en-GB" dirty="0"/>
          </a:p>
        </p:txBody>
      </p:sp>
    </p:spTree>
    <p:extLst>
      <p:ext uri="{BB962C8B-B14F-4D97-AF65-F5344CB8AC3E}">
        <p14:creationId xmlns:p14="http://schemas.microsoft.com/office/powerpoint/2010/main" val="642526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57 </a:t>
            </a:r>
            <a:r>
              <a:rPr lang="en-GB" b="0" dirty="0"/>
              <a:t>implements an </a:t>
            </a:r>
            <a:r>
              <a:rPr lang="en-GB" b="1" dirty="0"/>
              <a:t>if </a:t>
            </a:r>
            <a:r>
              <a:rPr lang="en-GB" b="0" dirty="0"/>
              <a:t>block to test if the </a:t>
            </a:r>
            <a:r>
              <a:rPr lang="en-GB" b="1" dirty="0"/>
              <a:t>DBID </a:t>
            </a:r>
            <a:r>
              <a:rPr lang="en-GB" b="0" dirty="0"/>
              <a:t>attribute of the current </a:t>
            </a:r>
            <a:r>
              <a:rPr lang="en-GB" b="1" dirty="0"/>
              <a:t>Record </a:t>
            </a:r>
            <a:r>
              <a:rPr lang="en-GB" b="0" dirty="0"/>
              <a:t>object is empty (less than 0).  If this is the case, it has not been set yet as this is a new </a:t>
            </a:r>
            <a:r>
              <a:rPr lang="en-GB" b="1" dirty="0"/>
              <a:t>Record</a:t>
            </a:r>
            <a:r>
              <a:rPr lang="en-GB" b="0" dirty="0"/>
              <a:t>.  </a:t>
            </a:r>
          </a:p>
          <a:p>
            <a:r>
              <a:rPr lang="en-GB" b="1" dirty="0"/>
              <a:t>Lines 58 </a:t>
            </a:r>
            <a:r>
              <a:rPr lang="en-GB" b="0" dirty="0"/>
              <a:t>to </a:t>
            </a:r>
            <a:r>
              <a:rPr lang="en-GB" b="1" dirty="0"/>
              <a:t>62 </a:t>
            </a:r>
            <a:r>
              <a:rPr lang="en-GB" b="0" dirty="0"/>
              <a:t>are in fact one large statement which composes an SQL query to add this new record to the database.  This SQL statement is in the form of a String. The String is then passed to the </a:t>
            </a:r>
            <a:r>
              <a:rPr lang="en-GB" b="1" dirty="0" err="1"/>
              <a:t>executeUpdate</a:t>
            </a:r>
            <a:r>
              <a:rPr lang="en-GB" b="1" dirty="0"/>
              <a:t> </a:t>
            </a:r>
            <a:r>
              <a:rPr lang="en-GB" b="0" dirty="0"/>
              <a:t>method of the </a:t>
            </a:r>
            <a:r>
              <a:rPr lang="en-GB" b="1" dirty="0"/>
              <a:t>Statement </a:t>
            </a:r>
            <a:r>
              <a:rPr lang="en-GB" b="0" dirty="0"/>
              <a:t>object created earlier.  This will add the record to the database.</a:t>
            </a:r>
          </a:p>
          <a:p>
            <a:r>
              <a:rPr lang="en-GB" b="1" dirty="0"/>
              <a:t>Line 64 </a:t>
            </a:r>
            <a:r>
              <a:rPr lang="en-GB" b="0" dirty="0"/>
              <a:t>creates another SQL query, this time one which selected the data which was just added to the database using the student id field to identify the record.</a:t>
            </a:r>
          </a:p>
          <a:p>
            <a:r>
              <a:rPr lang="en-GB" b="1" dirty="0"/>
              <a:t>Line 66 </a:t>
            </a:r>
            <a:r>
              <a:rPr lang="en-GB" b="0" dirty="0"/>
              <a:t>selects the first result from the collection of the results generated by this query (there should be only one result so simply selecting the first result is acceptable).</a:t>
            </a:r>
          </a:p>
          <a:p>
            <a:r>
              <a:rPr lang="en-GB" b="1" dirty="0"/>
              <a:t>Line 68 </a:t>
            </a:r>
            <a:r>
              <a:rPr lang="en-GB" b="0" dirty="0"/>
              <a:t>sets the </a:t>
            </a:r>
            <a:r>
              <a:rPr lang="en-GB" b="1" dirty="0"/>
              <a:t>DBID</a:t>
            </a:r>
            <a:r>
              <a:rPr lang="en-GB" b="0" dirty="0"/>
              <a:t> attribute on the </a:t>
            </a:r>
            <a:r>
              <a:rPr lang="en-GB" b="1" dirty="0"/>
              <a:t>Record </a:t>
            </a:r>
            <a:r>
              <a:rPr lang="en-GB" b="0" dirty="0"/>
              <a:t>object with the id data assigned to the result by the database.  This is prone to error as we are not checking anything else and it is entirely likely that 2 identical student ids could be used.  There are various fixes here, from forcing unique student ids on the database to checking all data rather than just a single field.  A more robust and heavyweight approach is overkill here as we are just exploring the methodology.</a:t>
            </a:r>
          </a:p>
          <a:p>
            <a:r>
              <a:rPr lang="en-GB" b="1" dirty="0"/>
              <a:t>Line 72 </a:t>
            </a:r>
            <a:r>
              <a:rPr lang="en-GB" b="0" dirty="0"/>
              <a:t>skips the rest of the code in this iteration of the </a:t>
            </a:r>
            <a:r>
              <a:rPr lang="en-GB" b="1" dirty="0"/>
              <a:t>foreach </a:t>
            </a:r>
            <a:r>
              <a:rPr lang="en-GB" b="0" dirty="0"/>
              <a:t>loop moving to the next </a:t>
            </a:r>
            <a:r>
              <a:rPr lang="en-GB" b="1" dirty="0"/>
              <a:t>Record.</a:t>
            </a:r>
          </a:p>
        </p:txBody>
      </p:sp>
      <p:sp>
        <p:nvSpPr>
          <p:cNvPr id="4" name="Slide Number Placeholder 3"/>
          <p:cNvSpPr>
            <a:spLocks noGrp="1"/>
          </p:cNvSpPr>
          <p:nvPr>
            <p:ph type="sldNum" sz="quarter" idx="5"/>
          </p:nvPr>
        </p:nvSpPr>
        <p:spPr/>
        <p:txBody>
          <a:bodyPr/>
          <a:lstStyle/>
          <a:p>
            <a:fld id="{F613D83F-DC1D-4206-A168-2287E477B1D2}" type="slidenum">
              <a:rPr lang="en-GB" smtClean="0"/>
              <a:t>35</a:t>
            </a:fld>
            <a:endParaRPr lang="en-GB" dirty="0"/>
          </a:p>
        </p:txBody>
      </p:sp>
    </p:spTree>
    <p:extLst>
      <p:ext uri="{BB962C8B-B14F-4D97-AF65-F5344CB8AC3E}">
        <p14:creationId xmlns:p14="http://schemas.microsoft.com/office/powerpoint/2010/main" val="2446173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75 </a:t>
            </a:r>
            <a:r>
              <a:rPr lang="en-GB" b="0" dirty="0"/>
              <a:t>creates an SQL query which selects any data saved to the database which matches the </a:t>
            </a:r>
            <a:r>
              <a:rPr lang="en-GB" b="1" dirty="0"/>
              <a:t>DBID </a:t>
            </a:r>
            <a:r>
              <a:rPr lang="en-GB" b="0" dirty="0"/>
              <a:t>of the current </a:t>
            </a:r>
            <a:r>
              <a:rPr lang="en-GB" b="1" dirty="0"/>
              <a:t>Record.</a:t>
            </a:r>
            <a:r>
              <a:rPr lang="en-GB" b="0" dirty="0"/>
              <a:t> This absolutely should result in 1 record being returned as </a:t>
            </a:r>
            <a:r>
              <a:rPr lang="en-GB" b="1" dirty="0"/>
              <a:t>DBID </a:t>
            </a:r>
            <a:r>
              <a:rPr lang="en-GB" b="0" dirty="0"/>
              <a:t>is a unique field.</a:t>
            </a:r>
          </a:p>
          <a:p>
            <a:r>
              <a:rPr lang="en-GB" b="1" dirty="0"/>
              <a:t>Lines 79 </a:t>
            </a:r>
            <a:r>
              <a:rPr lang="en-GB" b="0" dirty="0"/>
              <a:t>to</a:t>
            </a:r>
            <a:r>
              <a:rPr lang="en-GB" b="1" dirty="0"/>
              <a:t> 83 </a:t>
            </a:r>
            <a:r>
              <a:rPr lang="en-GB" b="0" dirty="0"/>
              <a:t>creates temporary variables for each aspect of data from this result.</a:t>
            </a:r>
          </a:p>
        </p:txBody>
      </p:sp>
      <p:sp>
        <p:nvSpPr>
          <p:cNvPr id="4" name="Slide Number Placeholder 3"/>
          <p:cNvSpPr>
            <a:spLocks noGrp="1"/>
          </p:cNvSpPr>
          <p:nvPr>
            <p:ph type="sldNum" sz="quarter" idx="5"/>
          </p:nvPr>
        </p:nvSpPr>
        <p:spPr/>
        <p:txBody>
          <a:bodyPr/>
          <a:lstStyle/>
          <a:p>
            <a:fld id="{F613D83F-DC1D-4206-A168-2287E477B1D2}" type="slidenum">
              <a:rPr lang="en-GB" smtClean="0"/>
              <a:t>36</a:t>
            </a:fld>
            <a:endParaRPr lang="en-GB" dirty="0"/>
          </a:p>
        </p:txBody>
      </p:sp>
    </p:spTree>
    <p:extLst>
      <p:ext uri="{BB962C8B-B14F-4D97-AF65-F5344CB8AC3E}">
        <p14:creationId xmlns:p14="http://schemas.microsoft.com/office/powerpoint/2010/main" val="2574457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84 </a:t>
            </a:r>
            <a:r>
              <a:rPr lang="en-GB" b="0" dirty="0"/>
              <a:t>uses the utility method created earlier to test if the current </a:t>
            </a:r>
            <a:r>
              <a:rPr lang="en-GB" b="1" dirty="0"/>
              <a:t>Record</a:t>
            </a:r>
            <a:r>
              <a:rPr lang="en-GB" b="0" dirty="0"/>
              <a:t> holds different data to its counterpart from the database.</a:t>
            </a:r>
          </a:p>
          <a:p>
            <a:r>
              <a:rPr lang="en-GB" b="1" dirty="0"/>
              <a:t>Lines 86 </a:t>
            </a:r>
            <a:r>
              <a:rPr lang="en-GB" b="0" dirty="0"/>
              <a:t>to </a:t>
            </a:r>
            <a:r>
              <a:rPr lang="en-GB" b="1" dirty="0"/>
              <a:t>90 </a:t>
            </a:r>
            <a:r>
              <a:rPr lang="en-GB" b="0" dirty="0"/>
              <a:t>these lines are, again, a single statement.  If the above test is passed then the record is different to the saved version and needs an update.  These lines prepare and execute an SQL statement to update all data fields for this </a:t>
            </a:r>
            <a:r>
              <a:rPr lang="en-GB" b="1" dirty="0"/>
              <a:t>Record</a:t>
            </a:r>
            <a:r>
              <a:rPr lang="en-GB" b="0" dirty="0"/>
              <a:t> on the database.</a:t>
            </a:r>
          </a:p>
          <a:p>
            <a:r>
              <a:rPr lang="en-GB" b="1" dirty="0"/>
              <a:t>Line 93 </a:t>
            </a:r>
            <a:r>
              <a:rPr lang="en-GB" b="0" dirty="0"/>
              <a:t>closes the </a:t>
            </a:r>
            <a:r>
              <a:rPr lang="en-GB" b="1" dirty="0" err="1"/>
              <a:t>ResultSet</a:t>
            </a:r>
            <a:r>
              <a:rPr lang="en-GB" b="0" dirty="0"/>
              <a:t> object created by the </a:t>
            </a:r>
            <a:r>
              <a:rPr lang="en-GB" b="1" dirty="0"/>
              <a:t>SELECT</a:t>
            </a:r>
            <a:r>
              <a:rPr lang="en-GB" b="0" dirty="0"/>
              <a:t> query above.  This removes this data from memory and allows the </a:t>
            </a:r>
            <a:r>
              <a:rPr lang="en-GB" b="1" dirty="0"/>
              <a:t>Statement</a:t>
            </a:r>
            <a:r>
              <a:rPr lang="en-GB" b="0" dirty="0"/>
              <a:t> object to be reused.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37</a:t>
            </a:fld>
            <a:endParaRPr lang="en-GB" dirty="0"/>
          </a:p>
        </p:txBody>
      </p:sp>
    </p:spTree>
    <p:extLst>
      <p:ext uri="{BB962C8B-B14F-4D97-AF65-F5344CB8AC3E}">
        <p14:creationId xmlns:p14="http://schemas.microsoft.com/office/powerpoint/2010/main" val="1962757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96 </a:t>
            </a:r>
            <a:r>
              <a:rPr lang="en-GB" b="0" dirty="0"/>
              <a:t>uses the pre-prepared “select everything” SQL query coded earlier to create a </a:t>
            </a:r>
            <a:r>
              <a:rPr lang="en-GB" b="1" dirty="0" err="1"/>
              <a:t>ResultSet</a:t>
            </a:r>
            <a:r>
              <a:rPr lang="en-GB" b="0" dirty="0"/>
              <a:t> of all data presently in the database.</a:t>
            </a:r>
          </a:p>
          <a:p>
            <a:r>
              <a:rPr lang="en-GB" b="1" dirty="0"/>
              <a:t>Line 98 </a:t>
            </a:r>
            <a:r>
              <a:rPr lang="en-GB" b="0" dirty="0"/>
              <a:t>creates an </a:t>
            </a:r>
            <a:r>
              <a:rPr lang="en-GB" b="1" dirty="0" err="1"/>
              <a:t>ArrayList</a:t>
            </a:r>
            <a:r>
              <a:rPr lang="en-GB" b="0" dirty="0"/>
              <a:t> of </a:t>
            </a:r>
            <a:r>
              <a:rPr lang="en-GB" b="1" dirty="0" err="1"/>
              <a:t>int</a:t>
            </a:r>
            <a:r>
              <a:rPr lang="en-GB" b="0" dirty="0" err="1"/>
              <a:t>s</a:t>
            </a:r>
            <a:r>
              <a:rPr lang="en-GB" b="0" dirty="0"/>
              <a:t> which will represent the database </a:t>
            </a:r>
            <a:r>
              <a:rPr lang="en-GB" b="1" dirty="0"/>
              <a:t>id</a:t>
            </a:r>
            <a:r>
              <a:rPr lang="en-GB" b="0" dirty="0"/>
              <a:t> of any record that requires deletion.</a:t>
            </a:r>
          </a:p>
          <a:p>
            <a:r>
              <a:rPr lang="en-GB" b="1" dirty="0"/>
              <a:t>Lines 100 </a:t>
            </a:r>
            <a:r>
              <a:rPr lang="en-GB" b="0" dirty="0"/>
              <a:t>to </a:t>
            </a:r>
            <a:r>
              <a:rPr lang="en-GB" b="1" dirty="0"/>
              <a:t>105 </a:t>
            </a:r>
            <a:r>
              <a:rPr lang="en-GB" b="0" dirty="0"/>
              <a:t>implement a </a:t>
            </a:r>
            <a:r>
              <a:rPr lang="en-GB" b="1" dirty="0"/>
              <a:t>while </a:t>
            </a:r>
            <a:r>
              <a:rPr lang="en-GB" b="0" dirty="0"/>
              <a:t>loop to iterate over the </a:t>
            </a:r>
            <a:r>
              <a:rPr lang="en-GB" b="1" dirty="0" err="1"/>
              <a:t>ResutSet</a:t>
            </a:r>
            <a:r>
              <a:rPr lang="en-GB" b="0" dirty="0"/>
              <a:t> of data from the database.</a:t>
            </a:r>
          </a:p>
          <a:p>
            <a:r>
              <a:rPr lang="en-GB" b="1" dirty="0"/>
              <a:t>Line 102 </a:t>
            </a:r>
            <a:r>
              <a:rPr lang="en-GB" b="0" dirty="0"/>
              <a:t>attempts to retrieve the matching </a:t>
            </a:r>
            <a:r>
              <a:rPr lang="en-GB" b="1" dirty="0"/>
              <a:t>Record</a:t>
            </a:r>
            <a:r>
              <a:rPr lang="en-GB" b="0" dirty="0"/>
              <a:t> from the collection passed to this method as an argument.</a:t>
            </a:r>
          </a:p>
          <a:p>
            <a:r>
              <a:rPr lang="en-GB" b="1" dirty="0"/>
              <a:t>Line 104 </a:t>
            </a:r>
            <a:r>
              <a:rPr lang="en-GB" b="0" dirty="0"/>
              <a:t>tests if the </a:t>
            </a:r>
            <a:r>
              <a:rPr lang="en-GB" b="1" dirty="0"/>
              <a:t>Record</a:t>
            </a:r>
            <a:r>
              <a:rPr lang="en-GB" b="0" dirty="0"/>
              <a:t> corresponding to this database record is </a:t>
            </a:r>
            <a:r>
              <a:rPr lang="en-GB" b="1" dirty="0"/>
              <a:t>null</a:t>
            </a:r>
            <a:r>
              <a:rPr lang="en-GB" b="0" dirty="0"/>
              <a:t>, if so, it has been deleted.  The </a:t>
            </a:r>
            <a:r>
              <a:rPr lang="en-GB" b="1" dirty="0"/>
              <a:t>id</a:t>
            </a:r>
            <a:r>
              <a:rPr lang="en-GB" b="0" dirty="0"/>
              <a:t> of this result it added to the </a:t>
            </a:r>
            <a:r>
              <a:rPr lang="en-GB" b="1" dirty="0" err="1"/>
              <a:t>ArrayList</a:t>
            </a:r>
            <a:r>
              <a:rPr lang="en-GB" b="1" dirty="0"/>
              <a:t> </a:t>
            </a:r>
            <a:r>
              <a:rPr lang="en-GB" b="0" dirty="0"/>
              <a:t>for deletion from the database.  We cannot delete this record now as we are currently in the middle of an interaction with the database.</a:t>
            </a:r>
          </a:p>
          <a:p>
            <a:r>
              <a:rPr lang="en-GB" b="1" dirty="0"/>
              <a:t>Line 107 </a:t>
            </a:r>
            <a:r>
              <a:rPr lang="en-GB" b="0" dirty="0"/>
              <a:t>closes the </a:t>
            </a:r>
            <a:r>
              <a:rPr lang="en-GB" b="1" dirty="0" err="1"/>
              <a:t>ResultSet</a:t>
            </a:r>
            <a:r>
              <a:rPr lang="en-GB" b="0" dirty="0"/>
              <a:t> releasing all memory and objects associated with it.</a:t>
            </a:r>
          </a:p>
          <a:p>
            <a:r>
              <a:rPr lang="en-GB" b="1" dirty="0"/>
              <a:t>Line 109 </a:t>
            </a:r>
            <a:r>
              <a:rPr lang="en-GB" b="0" dirty="0"/>
              <a:t>iterates over the collection of </a:t>
            </a:r>
            <a:r>
              <a:rPr lang="en-GB" b="1" dirty="0" err="1"/>
              <a:t>int</a:t>
            </a:r>
            <a:r>
              <a:rPr lang="en-GB" b="0" dirty="0" err="1"/>
              <a:t>s</a:t>
            </a:r>
            <a:r>
              <a:rPr lang="en-GB" b="0" dirty="0"/>
              <a:t> in the </a:t>
            </a:r>
            <a:r>
              <a:rPr lang="en-GB" b="1" dirty="0" err="1"/>
              <a:t>ArrayList</a:t>
            </a:r>
            <a:r>
              <a:rPr lang="en-GB" b="0" dirty="0"/>
              <a:t> using a </a:t>
            </a:r>
            <a:r>
              <a:rPr lang="en-GB" b="1" dirty="0"/>
              <a:t>foreach </a:t>
            </a:r>
            <a:r>
              <a:rPr lang="en-GB" b="0" dirty="0"/>
              <a:t>loop. </a:t>
            </a:r>
            <a:r>
              <a:rPr lang="en-GB" b="1" dirty="0"/>
              <a:t> </a:t>
            </a:r>
            <a:r>
              <a:rPr lang="en-GB" b="0" dirty="0"/>
              <a:t>Each record in the collection is deleted from the database one at a time.  </a:t>
            </a:r>
          </a:p>
          <a:p>
            <a:endParaRPr lang="en-GB" b="0" dirty="0"/>
          </a:p>
          <a:p>
            <a:r>
              <a:rPr lang="en-GB" b="1" dirty="0"/>
              <a:t>Note: </a:t>
            </a:r>
            <a:r>
              <a:rPr lang="en-GB" b="0" dirty="0"/>
              <a:t>It should be noted that this kind of blanket deleting of data from a database is bad practice.  If the data is deleted in error, it’s still gone.  Better to add an </a:t>
            </a:r>
            <a:r>
              <a:rPr lang="en-GB" b="1" dirty="0"/>
              <a:t>Archive</a:t>
            </a:r>
            <a:r>
              <a:rPr lang="en-GB" b="0" dirty="0"/>
              <a:t> field which can denote if this is an active record, perhaps archived records which have not been touched for a certain amount of time can then be deleted.  Often this kind of task is completed using another table for records to be deleted which is then purged every so often.</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38</a:t>
            </a:fld>
            <a:endParaRPr lang="en-GB" dirty="0"/>
          </a:p>
        </p:txBody>
      </p:sp>
    </p:spTree>
    <p:extLst>
      <p:ext uri="{BB962C8B-B14F-4D97-AF65-F5344CB8AC3E}">
        <p14:creationId xmlns:p14="http://schemas.microsoft.com/office/powerpoint/2010/main" val="2954164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121 </a:t>
            </a:r>
            <a:r>
              <a:rPr lang="en-GB" b="0" dirty="0"/>
              <a:t>declares the method specified in the interface which returns a </a:t>
            </a:r>
            <a:r>
              <a:rPr lang="en-GB" b="1" dirty="0" err="1"/>
              <a:t>boolean</a:t>
            </a:r>
            <a:r>
              <a:rPr lang="en-GB" b="0" dirty="0"/>
              <a:t> to indicate success or failure and does not require any arguments.</a:t>
            </a:r>
          </a:p>
          <a:p>
            <a:r>
              <a:rPr lang="en-GB" b="1" dirty="0"/>
              <a:t>Lines 123 </a:t>
            </a:r>
            <a:r>
              <a:rPr lang="en-GB" b="0" dirty="0"/>
              <a:t>to </a:t>
            </a:r>
            <a:r>
              <a:rPr lang="en-GB" b="1" dirty="0"/>
              <a:t>130 </a:t>
            </a:r>
            <a:r>
              <a:rPr lang="en-GB" b="0" dirty="0"/>
              <a:t>implements a try/catch block.  As a file read is an operation which can generate exceptions, this block will prevent the application crashing if the write fails.  </a:t>
            </a:r>
          </a:p>
          <a:p>
            <a:r>
              <a:rPr lang="en-GB" b="1" dirty="0"/>
              <a:t>Line 128 </a:t>
            </a:r>
            <a:r>
              <a:rPr lang="en-GB" b="0" dirty="0"/>
              <a:t>sets the error message attribute to the message generated by the exception thrown.</a:t>
            </a:r>
          </a:p>
          <a:p>
            <a:r>
              <a:rPr lang="en-GB" b="1" dirty="0"/>
              <a:t>Line 129 </a:t>
            </a:r>
            <a:r>
              <a:rPr lang="en-GB" b="0" dirty="0"/>
              <a:t>returns a value of </a:t>
            </a:r>
            <a:r>
              <a:rPr lang="en-GB" b="1" dirty="0"/>
              <a:t>false </a:t>
            </a:r>
            <a:r>
              <a:rPr lang="en-GB" b="0" dirty="0"/>
              <a:t>to indicate that the file read has failed.</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39</a:t>
            </a:fld>
            <a:endParaRPr lang="en-GB" dirty="0"/>
          </a:p>
        </p:txBody>
      </p:sp>
    </p:spTree>
    <p:extLst>
      <p:ext uri="{BB962C8B-B14F-4D97-AF65-F5344CB8AC3E}">
        <p14:creationId xmlns:p14="http://schemas.microsoft.com/office/powerpoint/2010/main" val="76236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example saves each record as a list of keys and values separated by colons.  JSON is able to save numerical information and </a:t>
            </a:r>
            <a:r>
              <a:rPr lang="en-GB" b="1" dirty="0"/>
              <a:t>String</a:t>
            </a:r>
            <a:r>
              <a:rPr lang="en-GB" dirty="0"/>
              <a:t> information, it can indicate its datatype by adding or omitting quotation marks.</a:t>
            </a:r>
          </a:p>
        </p:txBody>
      </p:sp>
      <p:sp>
        <p:nvSpPr>
          <p:cNvPr id="4" name="Slide Number Placeholder 3"/>
          <p:cNvSpPr>
            <a:spLocks noGrp="1"/>
          </p:cNvSpPr>
          <p:nvPr>
            <p:ph type="sldNum" sz="quarter" idx="5"/>
          </p:nvPr>
        </p:nvSpPr>
        <p:spPr/>
        <p:txBody>
          <a:bodyPr/>
          <a:lstStyle/>
          <a:p>
            <a:fld id="{F613D83F-DC1D-4206-A168-2287E477B1D2}" type="slidenum">
              <a:rPr lang="en-GB" smtClean="0"/>
              <a:t>5</a:t>
            </a:fld>
            <a:endParaRPr lang="en-GB" dirty="0"/>
          </a:p>
        </p:txBody>
      </p:sp>
    </p:spTree>
    <p:extLst>
      <p:ext uri="{BB962C8B-B14F-4D97-AF65-F5344CB8AC3E}">
        <p14:creationId xmlns:p14="http://schemas.microsoft.com/office/powerpoint/2010/main" val="473868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125 </a:t>
            </a:r>
            <a:r>
              <a:rPr lang="en-GB" b="0" dirty="0"/>
              <a:t>resets the </a:t>
            </a:r>
            <a:r>
              <a:rPr lang="en-GB" b="1" dirty="0" err="1"/>
              <a:t>ArrayList</a:t>
            </a:r>
            <a:r>
              <a:rPr lang="en-GB" b="1" dirty="0"/>
              <a:t> </a:t>
            </a:r>
            <a:r>
              <a:rPr lang="en-GB" b="0" dirty="0"/>
              <a:t>collection of Record objects to a new, empty collection.</a:t>
            </a:r>
          </a:p>
          <a:p>
            <a:r>
              <a:rPr lang="en-GB" b="1" dirty="0"/>
              <a:t>Line 127 </a:t>
            </a:r>
            <a:r>
              <a:rPr lang="en-GB" b="0" dirty="0"/>
              <a:t>Uses the MySQL driver libraries to create a connection object with the database using the authentication constants that were created earlier.</a:t>
            </a:r>
          </a:p>
          <a:p>
            <a:r>
              <a:rPr lang="en-GB" b="1" dirty="0"/>
              <a:t>Line 128 </a:t>
            </a:r>
            <a:r>
              <a:rPr lang="en-GB" b="0" dirty="0"/>
              <a:t>creates a </a:t>
            </a:r>
            <a:r>
              <a:rPr lang="en-GB" b="1" dirty="0"/>
              <a:t>Statement</a:t>
            </a:r>
            <a:r>
              <a:rPr lang="en-GB" b="0" dirty="0"/>
              <a:t> object from the </a:t>
            </a:r>
            <a:r>
              <a:rPr lang="en-GB" b="1" dirty="0"/>
              <a:t>Connection</a:t>
            </a:r>
            <a:r>
              <a:rPr lang="en-GB" b="0" dirty="0"/>
              <a:t>.  This will be used to issue command to the database.</a:t>
            </a:r>
          </a:p>
          <a:p>
            <a:r>
              <a:rPr lang="en-GB" b="1" dirty="0"/>
              <a:t>Line 130 </a:t>
            </a:r>
            <a:r>
              <a:rPr lang="en-GB" b="0" dirty="0"/>
              <a:t>executes the default SQL </a:t>
            </a:r>
            <a:r>
              <a:rPr lang="en-GB" b="1" dirty="0"/>
              <a:t>SELECT all </a:t>
            </a:r>
            <a:r>
              <a:rPr lang="en-GB" b="0" dirty="0"/>
              <a:t>query created previously as a constant.  The results from this query are loaded into a </a:t>
            </a:r>
            <a:r>
              <a:rPr lang="en-GB" b="1" dirty="0" err="1"/>
              <a:t>ResultSet</a:t>
            </a:r>
            <a:r>
              <a:rPr lang="en-GB" b="0" dirty="0"/>
              <a:t> collection.</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40</a:t>
            </a:fld>
            <a:endParaRPr lang="en-GB" dirty="0"/>
          </a:p>
        </p:txBody>
      </p:sp>
    </p:spTree>
    <p:extLst>
      <p:ext uri="{BB962C8B-B14F-4D97-AF65-F5344CB8AC3E}">
        <p14:creationId xmlns:p14="http://schemas.microsoft.com/office/powerpoint/2010/main" val="1590608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132 </a:t>
            </a:r>
            <a:r>
              <a:rPr lang="en-GB" b="0" dirty="0"/>
              <a:t>to</a:t>
            </a:r>
            <a:r>
              <a:rPr lang="en-GB" b="1" dirty="0"/>
              <a:t> 143 </a:t>
            </a:r>
            <a:r>
              <a:rPr lang="en-GB" b="0" dirty="0"/>
              <a:t>implements a </a:t>
            </a:r>
            <a:r>
              <a:rPr lang="en-GB" b="1" dirty="0"/>
              <a:t>while </a:t>
            </a:r>
            <a:r>
              <a:rPr lang="en-GB" b="0" dirty="0"/>
              <a:t>loop which iterates over the </a:t>
            </a:r>
            <a:r>
              <a:rPr lang="en-GB" b="1" dirty="0" err="1"/>
              <a:t>ResultSet</a:t>
            </a:r>
            <a:r>
              <a:rPr lang="en-GB" b="1" dirty="0"/>
              <a:t> </a:t>
            </a:r>
            <a:r>
              <a:rPr lang="en-GB" b="0" dirty="0"/>
              <a:t>contents, taking each in turn and loading its data into a new </a:t>
            </a:r>
            <a:r>
              <a:rPr lang="en-GB" b="1" dirty="0"/>
              <a:t>Record </a:t>
            </a:r>
            <a:r>
              <a:rPr lang="en-GB" b="0" dirty="0"/>
              <a:t>instance.  The </a:t>
            </a:r>
            <a:r>
              <a:rPr lang="en-GB" b="1" dirty="0"/>
              <a:t>Record </a:t>
            </a:r>
            <a:r>
              <a:rPr lang="en-GB" b="0" dirty="0"/>
              <a:t>is then added to the global </a:t>
            </a:r>
            <a:r>
              <a:rPr lang="en-GB" b="1" dirty="0" err="1"/>
              <a:t>m_results</a:t>
            </a:r>
            <a:r>
              <a:rPr lang="en-GB" b="0" dirty="0"/>
              <a:t> </a:t>
            </a:r>
            <a:r>
              <a:rPr lang="en-GB" b="1" dirty="0" err="1"/>
              <a:t>ArrayList</a:t>
            </a:r>
            <a:r>
              <a:rPr lang="en-GB" b="1" dirty="0"/>
              <a:t> </a:t>
            </a:r>
            <a:r>
              <a:rPr lang="en-GB" b="0" dirty="0"/>
              <a:t>collection.  In this loop there are 2 temporary variables, </a:t>
            </a:r>
            <a:r>
              <a:rPr lang="en-GB" b="1" dirty="0"/>
              <a:t>r </a:t>
            </a:r>
            <a:r>
              <a:rPr lang="en-GB" b="0" dirty="0"/>
              <a:t>is used as a reference to the new </a:t>
            </a:r>
            <a:r>
              <a:rPr lang="en-GB" b="1" dirty="0"/>
              <a:t>Record </a:t>
            </a:r>
            <a:r>
              <a:rPr lang="en-GB" b="0" dirty="0"/>
              <a:t>object, </a:t>
            </a:r>
            <a:r>
              <a:rPr lang="en-GB" b="1" dirty="0" err="1"/>
              <a:t>rs</a:t>
            </a:r>
            <a:r>
              <a:rPr lang="en-GB" b="0" dirty="0"/>
              <a:t> is used as a reference to the </a:t>
            </a:r>
            <a:r>
              <a:rPr lang="en-GB" b="1" dirty="0" err="1"/>
              <a:t>ResultSet</a:t>
            </a:r>
            <a:r>
              <a:rPr lang="en-GB" b="0" dirty="0"/>
              <a:t> member being converted.</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1578122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144 </a:t>
            </a:r>
            <a:r>
              <a:rPr lang="en-GB" b="0" dirty="0"/>
              <a:t>closes the </a:t>
            </a:r>
            <a:r>
              <a:rPr lang="en-GB" b="1" dirty="0" err="1"/>
              <a:t>ResultSet</a:t>
            </a:r>
            <a:r>
              <a:rPr lang="en-GB" b="0" dirty="0"/>
              <a:t> closing the database connection.</a:t>
            </a:r>
          </a:p>
          <a:p>
            <a:r>
              <a:rPr lang="en-GB" b="1" dirty="0"/>
              <a:t>Line 147 </a:t>
            </a:r>
            <a:r>
              <a:rPr lang="en-GB" b="0" dirty="0"/>
              <a:t>returns </a:t>
            </a:r>
            <a:r>
              <a:rPr lang="en-GB" b="1" dirty="0"/>
              <a:t>true</a:t>
            </a:r>
            <a:r>
              <a:rPr lang="en-GB" b="0" dirty="0"/>
              <a:t> indicating a successful load operation.</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42</a:t>
            </a:fld>
            <a:endParaRPr lang="en-GB" dirty="0"/>
          </a:p>
        </p:txBody>
      </p:sp>
    </p:spTree>
    <p:extLst>
      <p:ext uri="{BB962C8B-B14F-4D97-AF65-F5344CB8AC3E}">
        <p14:creationId xmlns:p14="http://schemas.microsoft.com/office/powerpoint/2010/main" val="3662140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46</a:t>
            </a:r>
            <a:r>
              <a:rPr lang="en-GB" b="0" dirty="0"/>
              <a:t> is altered from using the old </a:t>
            </a:r>
            <a:r>
              <a:rPr lang="en-GB" b="1" dirty="0" err="1"/>
              <a:t>GSONAccess</a:t>
            </a:r>
            <a:r>
              <a:rPr lang="en-GB" b="1" dirty="0"/>
              <a:t> </a:t>
            </a:r>
            <a:r>
              <a:rPr lang="en-GB" b="0" dirty="0"/>
              <a:t>class to using the new </a:t>
            </a:r>
            <a:r>
              <a:rPr lang="en-GB" b="1" dirty="0" err="1"/>
              <a:t>MySQLAccess</a:t>
            </a:r>
            <a:r>
              <a:rPr lang="en-GB" b="1" dirty="0"/>
              <a:t> </a:t>
            </a:r>
            <a:r>
              <a:rPr lang="en-GB" b="0" dirty="0"/>
              <a:t>class.  As both of these classes implement the </a:t>
            </a:r>
            <a:r>
              <a:rPr lang="en-GB" b="1" dirty="0"/>
              <a:t>Access </a:t>
            </a:r>
            <a:r>
              <a:rPr lang="en-GB" b="0" dirty="0"/>
              <a:t>interface, the rest of the application can be left unaltered as it already knows how to interact with any class using the </a:t>
            </a:r>
            <a:r>
              <a:rPr lang="en-GB" b="1" dirty="0"/>
              <a:t>Access </a:t>
            </a:r>
            <a:r>
              <a:rPr lang="en-GB" b="0" dirty="0"/>
              <a:t>interface.  The application should now load and save data to the MySQL database created earlier.</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43</a:t>
            </a:fld>
            <a:endParaRPr lang="en-GB" dirty="0"/>
          </a:p>
        </p:txBody>
      </p:sp>
    </p:spTree>
    <p:extLst>
      <p:ext uri="{BB962C8B-B14F-4D97-AF65-F5344CB8AC3E}">
        <p14:creationId xmlns:p14="http://schemas.microsoft.com/office/powerpoint/2010/main" val="672568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 If you get an authentication error here, it is possible that either the authentication details have not been set on the database correctly, or that MySQL has corrupted its user’s table (which is does occasionally on Windows client operating systems).  If the latter is the case please Google for repairing tables in MySQL and then re-apply the user account for this database as described earlier in this tutorial.</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45</a:t>
            </a:fld>
            <a:endParaRPr lang="en-GB" dirty="0"/>
          </a:p>
        </p:txBody>
      </p:sp>
    </p:spTree>
    <p:extLst>
      <p:ext uri="{BB962C8B-B14F-4D97-AF65-F5344CB8AC3E}">
        <p14:creationId xmlns:p14="http://schemas.microsoft.com/office/powerpoint/2010/main" val="2033599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46</a:t>
            </a:fld>
            <a:endParaRPr lang="en-GB" dirty="0"/>
          </a:p>
        </p:txBody>
      </p:sp>
    </p:spTree>
    <p:extLst>
      <p:ext uri="{BB962C8B-B14F-4D97-AF65-F5344CB8AC3E}">
        <p14:creationId xmlns:p14="http://schemas.microsoft.com/office/powerpoint/2010/main" val="55056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6</a:t>
            </a:fld>
            <a:endParaRPr lang="en-GB" dirty="0"/>
          </a:p>
        </p:txBody>
      </p:sp>
    </p:spTree>
    <p:extLst>
      <p:ext uri="{BB962C8B-B14F-4D97-AF65-F5344CB8AC3E}">
        <p14:creationId xmlns:p14="http://schemas.microsoft.com/office/powerpoint/2010/main" val="282089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Taylor, C. </a:t>
            </a:r>
            <a:r>
              <a:rPr lang="en-GB" i="1" dirty="0"/>
              <a:t>Structured vs. Unstructured Data. </a:t>
            </a:r>
            <a:r>
              <a:rPr lang="en-GB" i="0" dirty="0"/>
              <a:t>Available at: https://www.datamation.com/big-data/structured-vs-unstructured-data/. Last Accessed: 22/9/22.</a:t>
            </a:r>
          </a:p>
          <a:p>
            <a:r>
              <a:rPr lang="en-GB" i="0" dirty="0"/>
              <a:t>4. Structured Data. [Original Image, c.2022].</a:t>
            </a:r>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8</a:t>
            </a:fld>
            <a:endParaRPr lang="en-GB" dirty="0"/>
          </a:p>
        </p:txBody>
      </p:sp>
    </p:spTree>
    <p:extLst>
      <p:ext uri="{BB962C8B-B14F-4D97-AF65-F5344CB8AC3E}">
        <p14:creationId xmlns:p14="http://schemas.microsoft.com/office/powerpoint/2010/main" val="47386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5. MySQL. </a:t>
            </a:r>
            <a:r>
              <a:rPr lang="en-GB" b="0" i="1" dirty="0"/>
              <a:t>Chapter 13 SQL Statements. </a:t>
            </a:r>
            <a:r>
              <a:rPr lang="en-GB" b="0" i="0" dirty="0"/>
              <a:t>Available at: </a:t>
            </a:r>
            <a:r>
              <a:rPr lang="en-GB" dirty="0"/>
              <a:t>https://dev.mysql.com/doc/refman/8.0/en/sql-statements.html. Last Accessed: 22/9/22.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6.. </a:t>
            </a:r>
            <a:r>
              <a:rPr lang="en-GB" b="0" i="0" dirty="0" err="1"/>
              <a:t>Chojrin</a:t>
            </a:r>
            <a:r>
              <a:rPr lang="en-GB" b="0" i="0" dirty="0"/>
              <a:t>, M. </a:t>
            </a:r>
            <a:r>
              <a:rPr lang="en-GB" b="0" i="1" dirty="0"/>
              <a:t>MariaDB Vs MySQL: Performance, Licensing &amp; Support</a:t>
            </a:r>
            <a:r>
              <a:rPr lang="en-GB" b="0" i="0" dirty="0"/>
              <a:t>. Available at: </a:t>
            </a:r>
            <a:r>
              <a:rPr lang="en-GB" dirty="0"/>
              <a:t>https://blog.panoply.io/a-comparative-vmariadb-vs-mysql. Last Accessed: 22/9/22.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F613D83F-DC1D-4206-A168-2287E477B1D2}" type="slidenum">
              <a:rPr lang="en-GB" smtClean="0"/>
              <a:t>9</a:t>
            </a:fld>
            <a:endParaRPr lang="en-GB" dirty="0"/>
          </a:p>
        </p:txBody>
      </p:sp>
    </p:spTree>
    <p:extLst>
      <p:ext uri="{BB962C8B-B14F-4D97-AF65-F5344CB8AC3E}">
        <p14:creationId xmlns:p14="http://schemas.microsoft.com/office/powerpoint/2010/main" val="137360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 Please</a:t>
            </a:r>
            <a:r>
              <a:rPr lang="en-GB" b="0" baseline="0" dirty="0"/>
              <a:t> make sure that both Apache and MySQL are started before trying to use </a:t>
            </a:r>
            <a:r>
              <a:rPr lang="en-GB" b="0" baseline="0" dirty="0" err="1"/>
              <a:t>PHPMyAdmin</a:t>
            </a:r>
            <a:r>
              <a:rPr lang="en-GB" b="0" baseline="0" dirty="0"/>
              <a:t>.  </a:t>
            </a:r>
          </a:p>
          <a:p>
            <a:r>
              <a:rPr lang="en-GB" b="0" baseline="0" dirty="0"/>
              <a:t>For more information about </a:t>
            </a:r>
            <a:r>
              <a:rPr lang="en-GB" b="0" baseline="0" dirty="0" err="1"/>
              <a:t>PHPMyAdmin</a:t>
            </a:r>
            <a:r>
              <a:rPr lang="en-GB" b="0" baseline="0" dirty="0"/>
              <a:t>, see </a:t>
            </a:r>
            <a:r>
              <a:rPr lang="en-GB" b="0" dirty="0"/>
              <a:t>https://www.phpmyadmin.net.  </a:t>
            </a:r>
          </a:p>
          <a:p>
            <a:r>
              <a:rPr lang="en-GB" b="0" dirty="0"/>
              <a:t>For </a:t>
            </a:r>
            <a:r>
              <a:rPr lang="en-GB" b="0" baseline="0" dirty="0"/>
              <a:t>more information about MySQL see </a:t>
            </a:r>
            <a:r>
              <a:rPr lang="en-GB" b="0" dirty="0"/>
              <a:t>https://www.mysql.com.</a:t>
            </a:r>
          </a:p>
        </p:txBody>
      </p:sp>
      <p:sp>
        <p:nvSpPr>
          <p:cNvPr id="4" name="Slide Number Placeholder 3"/>
          <p:cNvSpPr>
            <a:spLocks noGrp="1"/>
          </p:cNvSpPr>
          <p:nvPr>
            <p:ph type="sldNum" sz="quarter" idx="10"/>
          </p:nvPr>
        </p:nvSpPr>
        <p:spPr/>
        <p:txBody>
          <a:bodyPr/>
          <a:lstStyle/>
          <a:p>
            <a:fld id="{F613D83F-DC1D-4206-A168-2287E477B1D2}" type="slidenum">
              <a:rPr lang="en-GB" smtClean="0"/>
              <a:t>12</a:t>
            </a:fld>
            <a:endParaRPr lang="en-GB" dirty="0"/>
          </a:p>
        </p:txBody>
      </p:sp>
    </p:spTree>
    <p:extLst>
      <p:ext uri="{BB962C8B-B14F-4D97-AF65-F5344CB8AC3E}">
        <p14:creationId xmlns:p14="http://schemas.microsoft.com/office/powerpoint/2010/main" val="338808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13</a:t>
            </a:fld>
            <a:endParaRPr lang="en-GB" dirty="0"/>
          </a:p>
        </p:txBody>
      </p:sp>
    </p:spTree>
    <p:extLst>
      <p:ext uri="{BB962C8B-B14F-4D97-AF65-F5344CB8AC3E}">
        <p14:creationId xmlns:p14="http://schemas.microsoft.com/office/powerpoint/2010/main" val="331593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17</a:t>
            </a:fld>
            <a:endParaRPr lang="en-GB" dirty="0"/>
          </a:p>
        </p:txBody>
      </p:sp>
    </p:spTree>
    <p:extLst>
      <p:ext uri="{BB962C8B-B14F-4D97-AF65-F5344CB8AC3E}">
        <p14:creationId xmlns:p14="http://schemas.microsoft.com/office/powerpoint/2010/main" val="368514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10/23/2022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10/23/2022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ysq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phpmyadmin.ne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mysql.com/doc/refman/8.0/en/sql-statemen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blog.panoply.io/a-comparative-vmariadb-vs-mysq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Data handling in Application development</a:t>
            </a:r>
            <a:br>
              <a:rPr lang="en-GB" dirty="0"/>
            </a:br>
            <a:r>
              <a:rPr lang="en-GB" sz="2400" dirty="0">
                <a:solidFill>
                  <a:schemeClr val="tx1"/>
                </a:solidFill>
              </a:rPr>
              <a:t>Structured data, coding a MySQL load / save data class</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92CA-6F46-D401-8424-3071A8D90B52}"/>
              </a:ext>
            </a:extLst>
          </p:cNvPr>
          <p:cNvSpPr>
            <a:spLocks noGrp="1"/>
          </p:cNvSpPr>
          <p:nvPr>
            <p:ph type="title"/>
          </p:nvPr>
        </p:nvSpPr>
        <p:spPr/>
        <p:txBody>
          <a:bodyPr/>
          <a:lstStyle/>
          <a:p>
            <a:r>
              <a:rPr lang="en-GB" dirty="0"/>
              <a:t>Before any coding…</a:t>
            </a:r>
          </a:p>
        </p:txBody>
      </p:sp>
      <p:sp>
        <p:nvSpPr>
          <p:cNvPr id="3" name="Content Placeholder 2">
            <a:extLst>
              <a:ext uri="{FF2B5EF4-FFF2-40B4-BE49-F238E27FC236}">
                <a16:creationId xmlns:a16="http://schemas.microsoft.com/office/drawing/2014/main" id="{F7ED506D-7A17-2E53-BC31-4D318205AE51}"/>
              </a:ext>
            </a:extLst>
          </p:cNvPr>
          <p:cNvSpPr>
            <a:spLocks noGrp="1"/>
          </p:cNvSpPr>
          <p:nvPr>
            <p:ph idx="1"/>
          </p:nvPr>
        </p:nvSpPr>
        <p:spPr>
          <a:xfrm>
            <a:off x="457200" y="1775191"/>
            <a:ext cx="8229600" cy="4822161"/>
          </a:xfrm>
        </p:spPr>
        <p:txBody>
          <a:bodyPr>
            <a:normAutofit/>
          </a:bodyPr>
          <a:lstStyle/>
          <a:p>
            <a:r>
              <a:rPr lang="en-GB" dirty="0"/>
              <a:t>It should be acknowledged that the best way to interact with an RDBMS is to save records one at a time.</a:t>
            </a:r>
          </a:p>
          <a:p>
            <a:r>
              <a:rPr lang="en-GB" dirty="0"/>
              <a:t>To make our application do this cleanly would require a structural rethink of the </a:t>
            </a:r>
            <a:r>
              <a:rPr lang="en-GB" b="1" dirty="0"/>
              <a:t>Controller</a:t>
            </a:r>
            <a:r>
              <a:rPr lang="en-GB" dirty="0"/>
              <a:t> class and possibly the </a:t>
            </a:r>
            <a:r>
              <a:rPr lang="en-GB" b="1" dirty="0"/>
              <a:t>Record</a:t>
            </a:r>
            <a:r>
              <a:rPr lang="en-GB" dirty="0"/>
              <a:t> class.  It would certainly require amending the </a:t>
            </a:r>
            <a:r>
              <a:rPr lang="en-GB" b="1" dirty="0"/>
              <a:t>Access</a:t>
            </a:r>
            <a:r>
              <a:rPr lang="en-GB" dirty="0"/>
              <a:t> interface.</a:t>
            </a:r>
          </a:p>
          <a:p>
            <a:r>
              <a:rPr lang="en-GB" dirty="0"/>
              <a:t>Ordinarily, the task would be analysed and if a database server is required, this approach would be built in.</a:t>
            </a:r>
          </a:p>
          <a:p>
            <a:r>
              <a:rPr lang="en-GB" dirty="0"/>
              <a:t>For the purposes of time, speed and sanity, the Result Calculator’s MySQL save method will loop through its list of Records.  Any new records will be added to the database.  Any existing records will be compared against a copy retrieved from the database, if changes are found, a new version of the record will be saved.</a:t>
            </a:r>
          </a:p>
          <a:p>
            <a:r>
              <a:rPr lang="en-GB" dirty="0"/>
              <a:t>This is </a:t>
            </a:r>
            <a:r>
              <a:rPr lang="en-GB" b="1" dirty="0"/>
              <a:t>NOT</a:t>
            </a:r>
            <a:r>
              <a:rPr lang="en-GB" dirty="0"/>
              <a:t> ideal and not performant.  It will demonstrate how to load and save data to a MySQL database, which is the overriding point.</a:t>
            </a:r>
          </a:p>
        </p:txBody>
      </p:sp>
    </p:spTree>
    <p:extLst>
      <p:ext uri="{BB962C8B-B14F-4D97-AF65-F5344CB8AC3E}">
        <p14:creationId xmlns:p14="http://schemas.microsoft.com/office/powerpoint/2010/main" val="174066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2900" dirty="0"/>
              <a:t>Result calculator project</a:t>
            </a: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17883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MySQL and PHPMyAdmin</a:t>
            </a:r>
          </a:p>
        </p:txBody>
      </p:sp>
      <p:sp>
        <p:nvSpPr>
          <p:cNvPr id="3" name="Content Placeholder 2"/>
          <p:cNvSpPr>
            <a:spLocks noGrp="1"/>
          </p:cNvSpPr>
          <p:nvPr>
            <p:ph idx="1"/>
          </p:nvPr>
        </p:nvSpPr>
        <p:spPr/>
        <p:txBody>
          <a:bodyPr>
            <a:normAutofit/>
          </a:bodyPr>
          <a:lstStyle/>
          <a:p>
            <a:pPr>
              <a:spcAft>
                <a:spcPts val="600"/>
              </a:spcAft>
            </a:pPr>
            <a:r>
              <a:rPr lang="en-GB" sz="2000" dirty="0"/>
              <a:t>As </a:t>
            </a:r>
            <a:r>
              <a:rPr lang="en-GB" sz="2000" dirty="0">
                <a:hlinkClick r:id="rId3"/>
              </a:rPr>
              <a:t>MySQL</a:t>
            </a:r>
            <a:r>
              <a:rPr lang="en-GB" sz="2000" dirty="0"/>
              <a:t> is a database server, it does not include a management interface of any sort (these take up memory).</a:t>
            </a:r>
          </a:p>
          <a:p>
            <a:pPr>
              <a:spcAft>
                <a:spcPts val="600"/>
              </a:spcAft>
            </a:pPr>
            <a:r>
              <a:rPr lang="en-GB" sz="2000" dirty="0"/>
              <a:t>Luckily XAMPP comes bundled with a PHP MySQL management interface known as </a:t>
            </a:r>
            <a:r>
              <a:rPr lang="en-GB" sz="2000" dirty="0" err="1">
                <a:hlinkClick r:id="rId4"/>
              </a:rPr>
              <a:t>PHPMyAdmin</a:t>
            </a:r>
            <a:r>
              <a:rPr lang="en-GB" sz="2000" dirty="0"/>
              <a:t>.</a:t>
            </a:r>
          </a:p>
          <a:p>
            <a:pPr>
              <a:spcAft>
                <a:spcPts val="600"/>
              </a:spcAft>
            </a:pPr>
            <a:r>
              <a:rPr lang="en-GB" sz="2000" dirty="0"/>
              <a:t>Start by launching </a:t>
            </a:r>
            <a:r>
              <a:rPr lang="en-GB" sz="2000" b="1" dirty="0" err="1"/>
              <a:t>PHPMyAdmin</a:t>
            </a:r>
            <a:r>
              <a:rPr lang="en-GB" sz="2000" dirty="0"/>
              <a:t> from the </a:t>
            </a:r>
            <a:r>
              <a:rPr lang="en-GB" sz="2000" b="1" dirty="0"/>
              <a:t>XAMPP</a:t>
            </a:r>
            <a:r>
              <a:rPr lang="en-GB" sz="2000" dirty="0"/>
              <a:t> control panel. *</a:t>
            </a:r>
          </a:p>
          <a:p>
            <a:pPr marL="118872" indent="0">
              <a:spcAft>
                <a:spcPts val="600"/>
              </a:spcAft>
              <a:buNone/>
            </a:pPr>
            <a:endParaRPr lang="en-GB" sz="2000" b="1" dirty="0"/>
          </a:p>
        </p:txBody>
      </p:sp>
      <p:pic>
        <p:nvPicPr>
          <p:cNvPr id="4" name="Picture 3"/>
          <p:cNvPicPr>
            <a:picLocks noChangeAspect="1"/>
          </p:cNvPicPr>
          <p:nvPr/>
        </p:nvPicPr>
        <p:blipFill>
          <a:blip r:embed="rId5"/>
          <a:stretch>
            <a:fillRect/>
          </a:stretch>
        </p:blipFill>
        <p:spPr>
          <a:xfrm>
            <a:off x="2303748" y="3717032"/>
            <a:ext cx="4536504" cy="2951461"/>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7117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design</a:t>
            </a:r>
          </a:p>
        </p:txBody>
      </p:sp>
      <p:sp>
        <p:nvSpPr>
          <p:cNvPr id="3" name="Content Placeholder 2"/>
          <p:cNvSpPr>
            <a:spLocks noGrp="1"/>
          </p:cNvSpPr>
          <p:nvPr>
            <p:ph idx="1"/>
          </p:nvPr>
        </p:nvSpPr>
        <p:spPr/>
        <p:txBody>
          <a:bodyPr>
            <a:normAutofit/>
          </a:bodyPr>
          <a:lstStyle/>
          <a:p>
            <a:pPr>
              <a:spcAft>
                <a:spcPts val="600"/>
              </a:spcAft>
            </a:pPr>
            <a:r>
              <a:rPr lang="en-GB" sz="2000" dirty="0"/>
              <a:t>Before we set up any databases or tables, it is a good idea to design what data we need for the application we are developing.</a:t>
            </a:r>
          </a:p>
          <a:p>
            <a:pPr>
              <a:spcAft>
                <a:spcPts val="600"/>
              </a:spcAft>
            </a:pPr>
            <a:r>
              <a:rPr lang="en-GB" sz="2000" dirty="0"/>
              <a:t>Planning database design with ERDs and data dictionaries can save many headaches and much refactoring later on.</a:t>
            </a:r>
          </a:p>
          <a:p>
            <a:pPr>
              <a:spcAft>
                <a:spcPts val="600"/>
              </a:spcAft>
            </a:pPr>
            <a:r>
              <a:rPr lang="en-GB" sz="2000" dirty="0"/>
              <a:t>This is a simple project and only requires one table called </a:t>
            </a:r>
            <a:r>
              <a:rPr lang="en-GB" sz="2000" b="1" dirty="0"/>
              <a:t>results </a:t>
            </a:r>
            <a:r>
              <a:rPr lang="en-GB" sz="2000" dirty="0"/>
              <a:t>which will be setup according to the following diagram.</a:t>
            </a:r>
          </a:p>
        </p:txBody>
      </p:sp>
      <p:graphicFrame>
        <p:nvGraphicFramePr>
          <p:cNvPr id="8" name="Table 7"/>
          <p:cNvGraphicFramePr>
            <a:graphicFrameLocks noGrp="1"/>
          </p:cNvGraphicFramePr>
          <p:nvPr>
            <p:extLst>
              <p:ext uri="{D42A27DB-BD31-4B8C-83A1-F6EECF244321}">
                <p14:modId xmlns:p14="http://schemas.microsoft.com/office/powerpoint/2010/main" val="801505726"/>
              </p:ext>
            </p:extLst>
          </p:nvPr>
        </p:nvGraphicFramePr>
        <p:xfrm>
          <a:off x="647564" y="4097980"/>
          <a:ext cx="7848872" cy="259588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779668400"/>
                    </a:ext>
                  </a:extLst>
                </a:gridCol>
                <a:gridCol w="2016224">
                  <a:extLst>
                    <a:ext uri="{9D8B030D-6E8A-4147-A177-3AD203B41FA5}">
                      <a16:colId xmlns:a16="http://schemas.microsoft.com/office/drawing/2014/main" val="2552587388"/>
                    </a:ext>
                  </a:extLst>
                </a:gridCol>
                <a:gridCol w="1152128">
                  <a:extLst>
                    <a:ext uri="{9D8B030D-6E8A-4147-A177-3AD203B41FA5}">
                      <a16:colId xmlns:a16="http://schemas.microsoft.com/office/drawing/2014/main" val="2720455579"/>
                    </a:ext>
                  </a:extLst>
                </a:gridCol>
                <a:gridCol w="2808312">
                  <a:extLst>
                    <a:ext uri="{9D8B030D-6E8A-4147-A177-3AD203B41FA5}">
                      <a16:colId xmlns:a16="http://schemas.microsoft.com/office/drawing/2014/main" val="3668113550"/>
                    </a:ext>
                  </a:extLst>
                </a:gridCol>
              </a:tblGrid>
              <a:tr h="370840">
                <a:tc>
                  <a:txBody>
                    <a:bodyPr/>
                    <a:lstStyle/>
                    <a:p>
                      <a:r>
                        <a:rPr lang="en-GB" dirty="0"/>
                        <a:t>Column</a:t>
                      </a:r>
                    </a:p>
                  </a:txBody>
                  <a:tcPr/>
                </a:tc>
                <a:tc>
                  <a:txBody>
                    <a:bodyPr/>
                    <a:lstStyle/>
                    <a:p>
                      <a:r>
                        <a:rPr lang="en-GB" dirty="0"/>
                        <a:t>Data type</a:t>
                      </a:r>
                    </a:p>
                  </a:txBody>
                  <a:tcPr/>
                </a:tc>
                <a:tc>
                  <a:txBody>
                    <a:bodyPr/>
                    <a:lstStyle/>
                    <a:p>
                      <a:r>
                        <a:rPr lang="en-GB" dirty="0"/>
                        <a:t>Key</a:t>
                      </a:r>
                    </a:p>
                  </a:txBody>
                  <a:tcPr/>
                </a:tc>
                <a:tc>
                  <a:txBody>
                    <a:bodyPr/>
                    <a:lstStyle/>
                    <a:p>
                      <a:r>
                        <a:rPr lang="en-GB" dirty="0"/>
                        <a:t>Default value</a:t>
                      </a:r>
                    </a:p>
                  </a:txBody>
                  <a:tcPr/>
                </a:tc>
                <a:extLst>
                  <a:ext uri="{0D108BD9-81ED-4DB2-BD59-A6C34878D82A}">
                    <a16:rowId xmlns:a16="http://schemas.microsoft.com/office/drawing/2014/main" val="3679451029"/>
                  </a:ext>
                </a:extLst>
              </a:tr>
              <a:tr h="370840">
                <a:tc>
                  <a:txBody>
                    <a:bodyPr/>
                    <a:lstStyle/>
                    <a:p>
                      <a:r>
                        <a:rPr lang="en-GB" sz="1800" dirty="0"/>
                        <a:t>id</a:t>
                      </a:r>
                    </a:p>
                  </a:txBody>
                  <a:tcPr/>
                </a:tc>
                <a:tc>
                  <a:txBody>
                    <a:bodyPr/>
                    <a:lstStyle/>
                    <a:p>
                      <a:r>
                        <a:rPr lang="en-GB" sz="1800" dirty="0"/>
                        <a:t>Big </a:t>
                      </a:r>
                      <a:r>
                        <a:rPr lang="en-GB" sz="1800" dirty="0" err="1"/>
                        <a:t>Int</a:t>
                      </a:r>
                      <a:endParaRPr lang="en-GB" sz="1800" dirty="0"/>
                    </a:p>
                  </a:txBody>
                  <a:tcPr/>
                </a:tc>
                <a:tc>
                  <a:txBody>
                    <a:bodyPr/>
                    <a:lstStyle/>
                    <a:p>
                      <a:r>
                        <a:rPr lang="en-GB" sz="1800" dirty="0"/>
                        <a:t>Primary</a:t>
                      </a:r>
                    </a:p>
                  </a:txBody>
                  <a:tcPr/>
                </a:tc>
                <a:tc>
                  <a:txBody>
                    <a:bodyPr/>
                    <a:lstStyle/>
                    <a:p>
                      <a:r>
                        <a:rPr lang="en-GB" sz="1800" dirty="0" err="1"/>
                        <a:t>Autonumber</a:t>
                      </a:r>
                      <a:endParaRPr lang="en-GB" sz="1800" dirty="0"/>
                    </a:p>
                  </a:txBody>
                  <a:tcPr/>
                </a:tc>
                <a:extLst>
                  <a:ext uri="{0D108BD9-81ED-4DB2-BD59-A6C34878D82A}">
                    <a16:rowId xmlns:a16="http://schemas.microsoft.com/office/drawing/2014/main" val="1970830568"/>
                  </a:ext>
                </a:extLst>
              </a:tr>
              <a:tr h="370840">
                <a:tc>
                  <a:txBody>
                    <a:bodyPr/>
                    <a:lstStyle/>
                    <a:p>
                      <a:r>
                        <a:rPr lang="en-GB" sz="1800" dirty="0"/>
                        <a:t>name</a:t>
                      </a:r>
                    </a:p>
                  </a:txBody>
                  <a:tcPr/>
                </a:tc>
                <a:tc>
                  <a:txBody>
                    <a:bodyPr/>
                    <a:lstStyle/>
                    <a:p>
                      <a:r>
                        <a:rPr lang="en-GB" sz="1800" dirty="0"/>
                        <a:t>Varchar (128)</a:t>
                      </a:r>
                    </a:p>
                  </a:txBody>
                  <a:tcPr/>
                </a:tc>
                <a:tc>
                  <a:txBody>
                    <a:bodyPr/>
                    <a:lstStyle/>
                    <a:p>
                      <a:r>
                        <a:rPr lang="en-GB" sz="1800" dirty="0"/>
                        <a:t>NA</a:t>
                      </a:r>
                    </a:p>
                  </a:txBody>
                  <a:tcPr/>
                </a:tc>
                <a:tc>
                  <a:txBody>
                    <a:bodyPr/>
                    <a:lstStyle/>
                    <a:p>
                      <a:r>
                        <a:rPr lang="en-GB" sz="1800" dirty="0"/>
                        <a:t>Null</a:t>
                      </a:r>
                    </a:p>
                  </a:txBody>
                  <a:tcPr/>
                </a:tc>
                <a:extLst>
                  <a:ext uri="{0D108BD9-81ED-4DB2-BD59-A6C34878D82A}">
                    <a16:rowId xmlns:a16="http://schemas.microsoft.com/office/drawing/2014/main" val="2199961636"/>
                  </a:ext>
                </a:extLst>
              </a:tr>
              <a:tr h="370840">
                <a:tc>
                  <a:txBody>
                    <a:bodyPr/>
                    <a:lstStyle/>
                    <a:p>
                      <a:r>
                        <a:rPr lang="en-GB" sz="1800" dirty="0" err="1"/>
                        <a:t>student_id</a:t>
                      </a:r>
                      <a:endParaRPr lang="en-GB" sz="1800" dirty="0"/>
                    </a:p>
                  </a:txBody>
                  <a:tcPr/>
                </a:tc>
                <a:tc>
                  <a:txBody>
                    <a:bodyPr/>
                    <a:lstStyle/>
                    <a:p>
                      <a:r>
                        <a:rPr lang="en-GB" sz="1800" dirty="0"/>
                        <a:t>Varchar (128)</a:t>
                      </a:r>
                    </a:p>
                  </a:txBody>
                  <a:tcPr/>
                </a:tc>
                <a:tc>
                  <a:txBody>
                    <a:bodyPr/>
                    <a:lstStyle/>
                    <a:p>
                      <a:r>
                        <a:rPr lang="en-GB" sz="1800" dirty="0"/>
                        <a:t>NA</a:t>
                      </a:r>
                    </a:p>
                  </a:txBody>
                  <a:tcPr/>
                </a:tc>
                <a:tc>
                  <a:txBody>
                    <a:bodyPr/>
                    <a:lstStyle/>
                    <a:p>
                      <a:r>
                        <a:rPr lang="en-GB" sz="1800" dirty="0"/>
                        <a:t>Null</a:t>
                      </a:r>
                    </a:p>
                  </a:txBody>
                  <a:tcPr/>
                </a:tc>
                <a:extLst>
                  <a:ext uri="{0D108BD9-81ED-4DB2-BD59-A6C34878D82A}">
                    <a16:rowId xmlns:a16="http://schemas.microsoft.com/office/drawing/2014/main" val="3160027703"/>
                  </a:ext>
                </a:extLst>
              </a:tr>
              <a:tr h="370840">
                <a:tc>
                  <a:txBody>
                    <a:bodyPr/>
                    <a:lstStyle/>
                    <a:p>
                      <a:r>
                        <a:rPr lang="en-GB" sz="1800" dirty="0"/>
                        <a:t>a1</a:t>
                      </a:r>
                    </a:p>
                  </a:txBody>
                  <a:tcPr/>
                </a:tc>
                <a:tc>
                  <a:txBody>
                    <a:bodyPr/>
                    <a:lstStyle/>
                    <a:p>
                      <a:r>
                        <a:rPr lang="en-GB" sz="1800" dirty="0"/>
                        <a:t>int</a:t>
                      </a:r>
                    </a:p>
                  </a:txBody>
                  <a:tcPr/>
                </a:tc>
                <a:tc>
                  <a:txBody>
                    <a:bodyPr/>
                    <a:lstStyle/>
                    <a:p>
                      <a:r>
                        <a:rPr lang="en-GB" sz="1800" dirty="0"/>
                        <a:t>NA</a:t>
                      </a:r>
                    </a:p>
                  </a:txBody>
                  <a:tcPr/>
                </a:tc>
                <a:tc>
                  <a:txBody>
                    <a:bodyPr/>
                    <a:lstStyle/>
                    <a:p>
                      <a:r>
                        <a:rPr lang="en-GB" sz="1800" dirty="0"/>
                        <a:t>0</a:t>
                      </a:r>
                    </a:p>
                  </a:txBody>
                  <a:tcPr/>
                </a:tc>
                <a:extLst>
                  <a:ext uri="{0D108BD9-81ED-4DB2-BD59-A6C34878D82A}">
                    <a16:rowId xmlns:a16="http://schemas.microsoft.com/office/drawing/2014/main" val="1742582964"/>
                  </a:ext>
                </a:extLst>
              </a:tr>
              <a:tr h="370840">
                <a:tc>
                  <a:txBody>
                    <a:bodyPr/>
                    <a:lstStyle/>
                    <a:p>
                      <a:r>
                        <a:rPr lang="en-GB" dirty="0"/>
                        <a:t>a2</a:t>
                      </a:r>
                    </a:p>
                  </a:txBody>
                  <a:tcPr/>
                </a:tc>
                <a:tc>
                  <a:txBody>
                    <a:bodyPr/>
                    <a:lstStyle/>
                    <a:p>
                      <a:r>
                        <a:rPr lang="en-GB" dirty="0"/>
                        <a:t>int</a:t>
                      </a:r>
                    </a:p>
                  </a:txBody>
                  <a:tcPr/>
                </a:tc>
                <a:tc>
                  <a:txBody>
                    <a:bodyPr/>
                    <a:lstStyle/>
                    <a:p>
                      <a:r>
                        <a:rPr lang="en-GB" dirty="0"/>
                        <a:t>NA</a:t>
                      </a:r>
                    </a:p>
                  </a:txBody>
                  <a:tcPr/>
                </a:tc>
                <a:tc>
                  <a:txBody>
                    <a:bodyPr/>
                    <a:lstStyle/>
                    <a:p>
                      <a:r>
                        <a:rPr lang="en-GB" dirty="0"/>
                        <a:t>0</a:t>
                      </a:r>
                    </a:p>
                  </a:txBody>
                  <a:tcPr/>
                </a:tc>
                <a:extLst>
                  <a:ext uri="{0D108BD9-81ED-4DB2-BD59-A6C34878D82A}">
                    <a16:rowId xmlns:a16="http://schemas.microsoft.com/office/drawing/2014/main" val="3029509200"/>
                  </a:ext>
                </a:extLst>
              </a:tr>
              <a:tr h="370840">
                <a:tc>
                  <a:txBody>
                    <a:bodyPr/>
                    <a:lstStyle/>
                    <a:p>
                      <a:r>
                        <a:rPr lang="en-GB" dirty="0"/>
                        <a:t>a3</a:t>
                      </a:r>
                    </a:p>
                  </a:txBody>
                  <a:tcPr/>
                </a:tc>
                <a:tc>
                  <a:txBody>
                    <a:bodyPr/>
                    <a:lstStyle/>
                    <a:p>
                      <a:r>
                        <a:rPr lang="en-GB" dirty="0"/>
                        <a:t>int</a:t>
                      </a:r>
                    </a:p>
                  </a:txBody>
                  <a:tcPr/>
                </a:tc>
                <a:tc>
                  <a:txBody>
                    <a:bodyPr/>
                    <a:lstStyle/>
                    <a:p>
                      <a:r>
                        <a:rPr lang="en-GB" dirty="0"/>
                        <a:t>NA</a:t>
                      </a:r>
                    </a:p>
                  </a:txBody>
                  <a:tcPr/>
                </a:tc>
                <a:tc>
                  <a:txBody>
                    <a:bodyPr/>
                    <a:lstStyle/>
                    <a:p>
                      <a:r>
                        <a:rPr lang="en-GB" dirty="0"/>
                        <a:t>0</a:t>
                      </a:r>
                    </a:p>
                  </a:txBody>
                  <a:tcPr/>
                </a:tc>
                <a:extLst>
                  <a:ext uri="{0D108BD9-81ED-4DB2-BD59-A6C34878D82A}">
                    <a16:rowId xmlns:a16="http://schemas.microsoft.com/office/drawing/2014/main" val="469757807"/>
                  </a:ext>
                </a:extLst>
              </a:tr>
            </a:tbl>
          </a:graphicData>
        </a:graphic>
      </p:graphicFrame>
    </p:spTree>
    <p:extLst>
      <p:ext uri="{BB962C8B-B14F-4D97-AF65-F5344CB8AC3E}">
        <p14:creationId xmlns:p14="http://schemas.microsoft.com/office/powerpoint/2010/main" val="210908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Setup the database</a:t>
            </a:r>
          </a:p>
        </p:txBody>
      </p:sp>
      <p:sp>
        <p:nvSpPr>
          <p:cNvPr id="3" name="Content Placeholder 2"/>
          <p:cNvSpPr>
            <a:spLocks noGrp="1"/>
          </p:cNvSpPr>
          <p:nvPr>
            <p:ph idx="1"/>
          </p:nvPr>
        </p:nvSpPr>
        <p:spPr/>
        <p:txBody>
          <a:bodyPr>
            <a:normAutofit/>
          </a:bodyPr>
          <a:lstStyle/>
          <a:p>
            <a:r>
              <a:rPr lang="en-GB" sz="2000" dirty="0"/>
              <a:t>Open PHPMyAdmin</a:t>
            </a:r>
          </a:p>
        </p:txBody>
      </p:sp>
      <p:pic>
        <p:nvPicPr>
          <p:cNvPr id="4" name="Picture 3"/>
          <p:cNvPicPr>
            <a:picLocks noChangeAspect="1"/>
          </p:cNvPicPr>
          <p:nvPr/>
        </p:nvPicPr>
        <p:blipFill>
          <a:blip r:embed="rId2"/>
          <a:stretch>
            <a:fillRect/>
          </a:stretch>
        </p:blipFill>
        <p:spPr>
          <a:xfrm>
            <a:off x="989602" y="2276872"/>
            <a:ext cx="7164796" cy="4316472"/>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1911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Setup the database</a:t>
            </a:r>
          </a:p>
        </p:txBody>
      </p:sp>
      <p:sp>
        <p:nvSpPr>
          <p:cNvPr id="3" name="Content Placeholder 2"/>
          <p:cNvSpPr>
            <a:spLocks noGrp="1"/>
          </p:cNvSpPr>
          <p:nvPr>
            <p:ph idx="1"/>
          </p:nvPr>
        </p:nvSpPr>
        <p:spPr/>
        <p:txBody>
          <a:bodyPr>
            <a:normAutofit/>
          </a:bodyPr>
          <a:lstStyle/>
          <a:p>
            <a:pPr>
              <a:spcAft>
                <a:spcPts val="600"/>
              </a:spcAft>
            </a:pPr>
            <a:r>
              <a:rPr lang="en-GB" sz="2000" dirty="0"/>
              <a:t>Use the </a:t>
            </a:r>
            <a:r>
              <a:rPr lang="en-GB" sz="2000" b="1" dirty="0"/>
              <a:t>new</a:t>
            </a:r>
            <a:r>
              <a:rPr lang="en-GB" sz="2000" dirty="0"/>
              <a:t> control at the top of the left-hand list of databases.</a:t>
            </a:r>
          </a:p>
          <a:p>
            <a:r>
              <a:rPr lang="en-GB" sz="2000" dirty="0"/>
              <a:t>Enter the name </a:t>
            </a:r>
            <a:r>
              <a:rPr lang="en-GB" sz="2000" b="1" dirty="0" err="1"/>
              <a:t>resultcalculator</a:t>
            </a:r>
            <a:r>
              <a:rPr lang="en-GB" sz="2000" dirty="0"/>
              <a:t> as shown below then press </a:t>
            </a:r>
            <a:r>
              <a:rPr lang="en-GB" sz="2000" b="1" dirty="0"/>
              <a:t>create.</a:t>
            </a:r>
            <a:endParaRPr lang="en-GB" sz="2000" dirty="0"/>
          </a:p>
        </p:txBody>
      </p:sp>
      <p:pic>
        <p:nvPicPr>
          <p:cNvPr id="6" name="Picture 5">
            <a:extLst>
              <a:ext uri="{FF2B5EF4-FFF2-40B4-BE49-F238E27FC236}">
                <a16:creationId xmlns:a16="http://schemas.microsoft.com/office/drawing/2014/main" id="{BBE5C372-99BC-8D3C-4AD2-C9776F44662C}"/>
              </a:ext>
            </a:extLst>
          </p:cNvPr>
          <p:cNvPicPr>
            <a:picLocks noChangeAspect="1"/>
          </p:cNvPicPr>
          <p:nvPr/>
        </p:nvPicPr>
        <p:blipFill rotWithShape="1">
          <a:blip r:embed="rId2"/>
          <a:srcRect b="13559"/>
          <a:stretch/>
        </p:blipFill>
        <p:spPr>
          <a:xfrm>
            <a:off x="0" y="2780928"/>
            <a:ext cx="9144000" cy="4248472"/>
          </a:xfrm>
          <a:prstGeom prst="rect">
            <a:avLst/>
          </a:prstGeom>
          <a:ln>
            <a:solidFill>
              <a:schemeClr val="bg1">
                <a:lumMod val="85000"/>
              </a:schemeClr>
            </a:solidFill>
          </a:ln>
        </p:spPr>
      </p:pic>
      <p:sp>
        <p:nvSpPr>
          <p:cNvPr id="7" name="Rectangle 6">
            <a:extLst>
              <a:ext uri="{FF2B5EF4-FFF2-40B4-BE49-F238E27FC236}">
                <a16:creationId xmlns:a16="http://schemas.microsoft.com/office/drawing/2014/main" id="{370795A8-EBF5-9D3B-76F6-B0575F6968B9}"/>
              </a:ext>
            </a:extLst>
          </p:cNvPr>
          <p:cNvSpPr/>
          <p:nvPr/>
        </p:nvSpPr>
        <p:spPr>
          <a:xfrm>
            <a:off x="107504" y="4005064"/>
            <a:ext cx="504056" cy="216024"/>
          </a:xfrm>
          <a:custGeom>
            <a:avLst/>
            <a:gdLst>
              <a:gd name="connsiteX0" fmla="*/ 0 w 504056"/>
              <a:gd name="connsiteY0" fmla="*/ 0 h 216024"/>
              <a:gd name="connsiteX1" fmla="*/ 504056 w 504056"/>
              <a:gd name="connsiteY1" fmla="*/ 0 h 216024"/>
              <a:gd name="connsiteX2" fmla="*/ 504056 w 504056"/>
              <a:gd name="connsiteY2" fmla="*/ 216024 h 216024"/>
              <a:gd name="connsiteX3" fmla="*/ 0 w 504056"/>
              <a:gd name="connsiteY3" fmla="*/ 216024 h 216024"/>
              <a:gd name="connsiteX4" fmla="*/ 0 w 504056"/>
              <a:gd name="connsiteY4" fmla="*/ 0 h 21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216024" extrusionOk="0">
                <a:moveTo>
                  <a:pt x="0" y="0"/>
                </a:moveTo>
                <a:cubicBezTo>
                  <a:pt x="142371" y="-4819"/>
                  <a:pt x="321542" y="2241"/>
                  <a:pt x="504056" y="0"/>
                </a:cubicBezTo>
                <a:cubicBezTo>
                  <a:pt x="527612" y="91924"/>
                  <a:pt x="481569" y="119068"/>
                  <a:pt x="504056" y="216024"/>
                </a:cubicBezTo>
                <a:cubicBezTo>
                  <a:pt x="394844" y="218728"/>
                  <a:pt x="181557" y="175096"/>
                  <a:pt x="0" y="216024"/>
                </a:cubicBezTo>
                <a:cubicBezTo>
                  <a:pt x="-5658" y="146881"/>
                  <a:pt x="3363" y="103865"/>
                  <a:pt x="0" y="0"/>
                </a:cubicBezTo>
                <a:close/>
              </a:path>
            </a:pathLst>
          </a:custGeom>
          <a:noFill/>
          <a:ln cmpd="sng">
            <a:solidFill>
              <a:schemeClr val="accent1"/>
            </a:solidFill>
            <a:extLst>
              <a:ext uri="{C807C97D-BFC1-408E-A445-0C87EB9F89A2}">
                <ask:lineSketchStyleProps xmlns:ask="http://schemas.microsoft.com/office/drawing/2018/sketchyshapes" sd="99525980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B1A34EA-5B2C-ED4D-3D18-406A8DC014E5}"/>
              </a:ext>
            </a:extLst>
          </p:cNvPr>
          <p:cNvSpPr/>
          <p:nvPr/>
        </p:nvSpPr>
        <p:spPr>
          <a:xfrm>
            <a:off x="1619672" y="4293096"/>
            <a:ext cx="1008112" cy="216024"/>
          </a:xfrm>
          <a:custGeom>
            <a:avLst/>
            <a:gdLst>
              <a:gd name="connsiteX0" fmla="*/ 0 w 1008112"/>
              <a:gd name="connsiteY0" fmla="*/ 0 h 216024"/>
              <a:gd name="connsiteX1" fmla="*/ 504056 w 1008112"/>
              <a:gd name="connsiteY1" fmla="*/ 0 h 216024"/>
              <a:gd name="connsiteX2" fmla="*/ 1008112 w 1008112"/>
              <a:gd name="connsiteY2" fmla="*/ 0 h 216024"/>
              <a:gd name="connsiteX3" fmla="*/ 1008112 w 1008112"/>
              <a:gd name="connsiteY3" fmla="*/ 216024 h 216024"/>
              <a:gd name="connsiteX4" fmla="*/ 514137 w 1008112"/>
              <a:gd name="connsiteY4" fmla="*/ 216024 h 216024"/>
              <a:gd name="connsiteX5" fmla="*/ 0 w 1008112"/>
              <a:gd name="connsiteY5" fmla="*/ 216024 h 216024"/>
              <a:gd name="connsiteX6" fmla="*/ 0 w 1008112"/>
              <a:gd name="connsiteY6"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12" h="216024" extrusionOk="0">
                <a:moveTo>
                  <a:pt x="0" y="0"/>
                </a:moveTo>
                <a:cubicBezTo>
                  <a:pt x="142371" y="-4819"/>
                  <a:pt x="321542" y="2241"/>
                  <a:pt x="504056" y="0"/>
                </a:cubicBezTo>
                <a:cubicBezTo>
                  <a:pt x="686570" y="-2241"/>
                  <a:pt x="905271" y="2366"/>
                  <a:pt x="1008112" y="0"/>
                </a:cubicBezTo>
                <a:cubicBezTo>
                  <a:pt x="1019087" y="84021"/>
                  <a:pt x="984893" y="159017"/>
                  <a:pt x="1008112" y="216024"/>
                </a:cubicBezTo>
                <a:cubicBezTo>
                  <a:pt x="836067" y="228551"/>
                  <a:pt x="741373" y="185073"/>
                  <a:pt x="514137" y="216024"/>
                </a:cubicBezTo>
                <a:cubicBezTo>
                  <a:pt x="286902" y="246975"/>
                  <a:pt x="237370" y="210333"/>
                  <a:pt x="0" y="216024"/>
                </a:cubicBezTo>
                <a:cubicBezTo>
                  <a:pt x="-12138" y="165097"/>
                  <a:pt x="16069" y="51937"/>
                  <a:pt x="0" y="0"/>
                </a:cubicBezTo>
                <a:close/>
              </a:path>
            </a:pathLst>
          </a:custGeom>
          <a:noFill/>
          <a:ln cmpd="sng">
            <a:solidFill>
              <a:schemeClr val="accent1"/>
            </a:solidFill>
            <a:extLst>
              <a:ext uri="{C807C97D-BFC1-408E-A445-0C87EB9F89A2}">
                <ask:lineSketchStyleProps xmlns:ask="http://schemas.microsoft.com/office/drawing/2018/sketchyshapes" sd="99525980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40A82E8-78A5-7EF8-E519-BADC99300EFB}"/>
              </a:ext>
            </a:extLst>
          </p:cNvPr>
          <p:cNvSpPr/>
          <p:nvPr/>
        </p:nvSpPr>
        <p:spPr>
          <a:xfrm>
            <a:off x="4067944" y="4293592"/>
            <a:ext cx="576064" cy="287536"/>
          </a:xfrm>
          <a:custGeom>
            <a:avLst/>
            <a:gdLst>
              <a:gd name="connsiteX0" fmla="*/ 0 w 576064"/>
              <a:gd name="connsiteY0" fmla="*/ 0 h 287536"/>
              <a:gd name="connsiteX1" fmla="*/ 576064 w 576064"/>
              <a:gd name="connsiteY1" fmla="*/ 0 h 287536"/>
              <a:gd name="connsiteX2" fmla="*/ 576064 w 576064"/>
              <a:gd name="connsiteY2" fmla="*/ 287536 h 287536"/>
              <a:gd name="connsiteX3" fmla="*/ 0 w 576064"/>
              <a:gd name="connsiteY3" fmla="*/ 287536 h 287536"/>
              <a:gd name="connsiteX4" fmla="*/ 0 w 576064"/>
              <a:gd name="connsiteY4" fmla="*/ 0 h 287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64" h="287536" extrusionOk="0">
                <a:moveTo>
                  <a:pt x="0" y="0"/>
                </a:moveTo>
                <a:cubicBezTo>
                  <a:pt x="200589" y="-65305"/>
                  <a:pt x="359819" y="19523"/>
                  <a:pt x="576064" y="0"/>
                </a:cubicBezTo>
                <a:cubicBezTo>
                  <a:pt x="596219" y="142262"/>
                  <a:pt x="545484" y="147079"/>
                  <a:pt x="576064" y="287536"/>
                </a:cubicBezTo>
                <a:cubicBezTo>
                  <a:pt x="385561" y="298880"/>
                  <a:pt x="260283" y="220685"/>
                  <a:pt x="0" y="287536"/>
                </a:cubicBezTo>
                <a:cubicBezTo>
                  <a:pt x="-20564" y="149650"/>
                  <a:pt x="6943" y="125464"/>
                  <a:pt x="0" y="0"/>
                </a:cubicBezTo>
                <a:close/>
              </a:path>
            </a:pathLst>
          </a:custGeom>
          <a:noFill/>
          <a:ln cmpd="sng">
            <a:solidFill>
              <a:schemeClr val="accent1"/>
            </a:solidFill>
            <a:extLst>
              <a:ext uri="{C807C97D-BFC1-408E-A445-0C87EB9F89A2}">
                <ask:lineSketchStyleProps xmlns:ask="http://schemas.microsoft.com/office/drawing/2018/sketchyshapes" sd="99525980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8C7C24A-5A4D-CB8E-D33B-AC9C402BC5EA}"/>
              </a:ext>
            </a:extLst>
          </p:cNvPr>
          <p:cNvSpPr txBox="1"/>
          <p:nvPr/>
        </p:nvSpPr>
        <p:spPr>
          <a:xfrm>
            <a:off x="624136" y="3712676"/>
            <a:ext cx="432048" cy="584775"/>
          </a:xfrm>
          <a:prstGeom prst="rect">
            <a:avLst/>
          </a:prstGeom>
          <a:noFill/>
        </p:spPr>
        <p:txBody>
          <a:bodyPr wrap="square" rtlCol="0">
            <a:spAutoFit/>
          </a:bodyPr>
          <a:lstStyle/>
          <a:p>
            <a:r>
              <a:rPr lang="en-GB" sz="3200" b="1" dirty="0">
                <a:solidFill>
                  <a:schemeClr val="accent1"/>
                </a:solidFill>
                <a:latin typeface="Calibri" panose="020F0502020204030204" pitchFamily="34" charset="0"/>
                <a:cs typeface="Calibri" panose="020F0502020204030204" pitchFamily="34" charset="0"/>
              </a:rPr>
              <a:t>1</a:t>
            </a:r>
          </a:p>
        </p:txBody>
      </p:sp>
      <p:sp>
        <p:nvSpPr>
          <p:cNvPr id="11" name="TextBox 10">
            <a:extLst>
              <a:ext uri="{FF2B5EF4-FFF2-40B4-BE49-F238E27FC236}">
                <a16:creationId xmlns:a16="http://schemas.microsoft.com/office/drawing/2014/main" id="{966D5A33-2450-3546-39E1-79F9D47D676D}"/>
              </a:ext>
            </a:extLst>
          </p:cNvPr>
          <p:cNvSpPr txBox="1"/>
          <p:nvPr/>
        </p:nvSpPr>
        <p:spPr>
          <a:xfrm>
            <a:off x="2610694" y="3846483"/>
            <a:ext cx="432048" cy="584775"/>
          </a:xfrm>
          <a:prstGeom prst="rect">
            <a:avLst/>
          </a:prstGeom>
          <a:noFill/>
        </p:spPr>
        <p:txBody>
          <a:bodyPr wrap="square" rtlCol="0">
            <a:spAutoFit/>
          </a:bodyPr>
          <a:lstStyle/>
          <a:p>
            <a:r>
              <a:rPr lang="en-GB" sz="3200" b="1" dirty="0">
                <a:solidFill>
                  <a:schemeClr val="accent1"/>
                </a:solidFill>
                <a:latin typeface="Calibri" panose="020F0502020204030204" pitchFamily="34" charset="0"/>
                <a:cs typeface="Calibri" panose="020F0502020204030204" pitchFamily="34" charset="0"/>
              </a:rPr>
              <a:t>2</a:t>
            </a:r>
          </a:p>
        </p:txBody>
      </p:sp>
      <p:sp>
        <p:nvSpPr>
          <p:cNvPr id="12" name="TextBox 11">
            <a:extLst>
              <a:ext uri="{FF2B5EF4-FFF2-40B4-BE49-F238E27FC236}">
                <a16:creationId xmlns:a16="http://schemas.microsoft.com/office/drawing/2014/main" id="{10A655A0-0D71-79B1-F6EC-5848F4C90816}"/>
              </a:ext>
            </a:extLst>
          </p:cNvPr>
          <p:cNvSpPr txBox="1"/>
          <p:nvPr/>
        </p:nvSpPr>
        <p:spPr>
          <a:xfrm>
            <a:off x="4678884" y="3846483"/>
            <a:ext cx="432048" cy="584775"/>
          </a:xfrm>
          <a:prstGeom prst="rect">
            <a:avLst/>
          </a:prstGeom>
          <a:noFill/>
        </p:spPr>
        <p:txBody>
          <a:bodyPr wrap="square" rtlCol="0">
            <a:spAutoFit/>
          </a:bodyPr>
          <a:lstStyle/>
          <a:p>
            <a:r>
              <a:rPr lang="en-GB" sz="3200" b="1" dirty="0">
                <a:solidFill>
                  <a:schemeClr val="accent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65356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Setup the results table</a:t>
            </a:r>
          </a:p>
        </p:txBody>
      </p:sp>
      <p:sp>
        <p:nvSpPr>
          <p:cNvPr id="3" name="Content Placeholder 2"/>
          <p:cNvSpPr>
            <a:spLocks noGrp="1"/>
          </p:cNvSpPr>
          <p:nvPr>
            <p:ph idx="1"/>
          </p:nvPr>
        </p:nvSpPr>
        <p:spPr/>
        <p:txBody>
          <a:bodyPr>
            <a:normAutofit/>
          </a:bodyPr>
          <a:lstStyle/>
          <a:p>
            <a:pPr>
              <a:spcAft>
                <a:spcPts val="600"/>
              </a:spcAft>
            </a:pPr>
            <a:r>
              <a:rPr lang="en-GB" sz="2000" dirty="0"/>
              <a:t>We are prompted to create a new table.</a:t>
            </a:r>
          </a:p>
          <a:p>
            <a:pPr>
              <a:spcAft>
                <a:spcPts val="600"/>
              </a:spcAft>
            </a:pPr>
            <a:r>
              <a:rPr lang="en-GB" sz="2000" dirty="0"/>
              <a:t>Enter the name </a:t>
            </a:r>
            <a:r>
              <a:rPr lang="en-GB" sz="2000" b="1" dirty="0"/>
              <a:t>results</a:t>
            </a:r>
            <a:r>
              <a:rPr lang="en-GB" sz="2000" dirty="0"/>
              <a:t> and set the number of columns required to </a:t>
            </a:r>
            <a:r>
              <a:rPr lang="en-GB" sz="2000" b="1" dirty="0"/>
              <a:t>6</a:t>
            </a:r>
            <a:r>
              <a:rPr lang="en-GB" sz="2000" dirty="0"/>
              <a:t> (we know this as we have already planned the data design).</a:t>
            </a:r>
          </a:p>
          <a:p>
            <a:pPr>
              <a:spcAft>
                <a:spcPts val="600"/>
              </a:spcAft>
            </a:pPr>
            <a:r>
              <a:rPr lang="en-GB" sz="2000" dirty="0"/>
              <a:t>Press </a:t>
            </a:r>
            <a:r>
              <a:rPr lang="en-GB" sz="2000" b="1" dirty="0"/>
              <a:t>Go.</a:t>
            </a:r>
            <a:endParaRPr lang="en-GB" sz="2000" dirty="0"/>
          </a:p>
        </p:txBody>
      </p:sp>
      <p:pic>
        <p:nvPicPr>
          <p:cNvPr id="8" name="Picture 7">
            <a:extLst>
              <a:ext uri="{FF2B5EF4-FFF2-40B4-BE49-F238E27FC236}">
                <a16:creationId xmlns:a16="http://schemas.microsoft.com/office/drawing/2014/main" id="{664C869B-DCC7-5022-BFA6-C37E2C2A9BE4}"/>
              </a:ext>
            </a:extLst>
          </p:cNvPr>
          <p:cNvPicPr>
            <a:picLocks noChangeAspect="1"/>
          </p:cNvPicPr>
          <p:nvPr/>
        </p:nvPicPr>
        <p:blipFill rotWithShape="1">
          <a:blip r:embed="rId2"/>
          <a:srcRect b="30682"/>
          <a:stretch/>
        </p:blipFill>
        <p:spPr>
          <a:xfrm>
            <a:off x="0" y="3451076"/>
            <a:ext cx="9144000" cy="3406924"/>
          </a:xfrm>
          <a:prstGeom prst="rect">
            <a:avLst/>
          </a:prstGeom>
        </p:spPr>
      </p:pic>
    </p:spTree>
    <p:extLst>
      <p:ext uri="{BB962C8B-B14F-4D97-AF65-F5344CB8AC3E}">
        <p14:creationId xmlns:p14="http://schemas.microsoft.com/office/powerpoint/2010/main" val="52449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Setup the results table</a:t>
            </a:r>
          </a:p>
        </p:txBody>
      </p:sp>
      <p:sp>
        <p:nvSpPr>
          <p:cNvPr id="3" name="Content Placeholder 2"/>
          <p:cNvSpPr>
            <a:spLocks noGrp="1"/>
          </p:cNvSpPr>
          <p:nvPr>
            <p:ph idx="1"/>
          </p:nvPr>
        </p:nvSpPr>
        <p:spPr/>
        <p:txBody>
          <a:bodyPr>
            <a:normAutofit/>
          </a:bodyPr>
          <a:lstStyle/>
          <a:p>
            <a:pPr>
              <a:spcAft>
                <a:spcPts val="600"/>
              </a:spcAft>
            </a:pPr>
            <a:r>
              <a:rPr lang="en-GB" sz="2000" dirty="0"/>
              <a:t>Enter the column names, data types and defaults for this table as shown.</a:t>
            </a:r>
          </a:p>
          <a:p>
            <a:pPr>
              <a:spcAft>
                <a:spcPts val="600"/>
              </a:spcAft>
            </a:pPr>
            <a:r>
              <a:rPr lang="en-GB" sz="2000" b="1" dirty="0"/>
              <a:t>Note: </a:t>
            </a:r>
            <a:r>
              <a:rPr lang="en-GB" sz="2000" dirty="0"/>
              <a:t>make sure to check </a:t>
            </a:r>
            <a:r>
              <a:rPr lang="en-GB" sz="2000" b="1" dirty="0"/>
              <a:t>A_I</a:t>
            </a:r>
            <a:r>
              <a:rPr lang="en-GB" sz="2000" dirty="0"/>
              <a:t> (auto increment) on the </a:t>
            </a:r>
            <a:r>
              <a:rPr lang="en-GB" sz="2000" b="1" dirty="0"/>
              <a:t>id</a:t>
            </a:r>
            <a:r>
              <a:rPr lang="en-GB" sz="2000" dirty="0"/>
              <a:t> row, this will in turn set this column as the </a:t>
            </a:r>
            <a:r>
              <a:rPr lang="en-GB" sz="2000" b="1" dirty="0"/>
              <a:t>primary key </a:t>
            </a:r>
            <a:r>
              <a:rPr lang="en-GB" sz="2000" dirty="0"/>
              <a:t>for this table</a:t>
            </a:r>
          </a:p>
          <a:p>
            <a:pPr>
              <a:spcAft>
                <a:spcPts val="600"/>
              </a:spcAft>
            </a:pPr>
            <a:r>
              <a:rPr lang="en-GB" sz="2000" dirty="0"/>
              <a:t>Use the </a:t>
            </a:r>
            <a:r>
              <a:rPr lang="en-GB" sz="2000" b="1" dirty="0"/>
              <a:t>save</a:t>
            </a:r>
            <a:r>
              <a:rPr lang="en-GB" sz="2000" dirty="0"/>
              <a:t> button to complete the table setup</a:t>
            </a:r>
          </a:p>
        </p:txBody>
      </p:sp>
      <p:pic>
        <p:nvPicPr>
          <p:cNvPr id="6" name="Picture 5">
            <a:extLst>
              <a:ext uri="{FF2B5EF4-FFF2-40B4-BE49-F238E27FC236}">
                <a16:creationId xmlns:a16="http://schemas.microsoft.com/office/drawing/2014/main" id="{3B5F5F26-9609-8459-8C64-46C485D31F3C}"/>
              </a:ext>
            </a:extLst>
          </p:cNvPr>
          <p:cNvPicPr>
            <a:picLocks noChangeAspect="1"/>
          </p:cNvPicPr>
          <p:nvPr/>
        </p:nvPicPr>
        <p:blipFill>
          <a:blip r:embed="rId3"/>
          <a:stretch>
            <a:fillRect/>
          </a:stretch>
        </p:blipFill>
        <p:spPr>
          <a:xfrm>
            <a:off x="0" y="3501008"/>
            <a:ext cx="9144000" cy="3046099"/>
          </a:xfrm>
          <a:prstGeom prst="rect">
            <a:avLst/>
          </a:prstGeom>
        </p:spPr>
      </p:pic>
    </p:spTree>
    <p:extLst>
      <p:ext uri="{BB962C8B-B14F-4D97-AF65-F5344CB8AC3E}">
        <p14:creationId xmlns:p14="http://schemas.microsoft.com/office/powerpoint/2010/main" val="225078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Double check the results table</a:t>
            </a:r>
          </a:p>
        </p:txBody>
      </p:sp>
      <p:sp>
        <p:nvSpPr>
          <p:cNvPr id="3" name="Content Placeholder 2"/>
          <p:cNvSpPr>
            <a:spLocks noGrp="1"/>
          </p:cNvSpPr>
          <p:nvPr>
            <p:ph idx="1"/>
          </p:nvPr>
        </p:nvSpPr>
        <p:spPr/>
        <p:txBody>
          <a:bodyPr>
            <a:normAutofit/>
          </a:bodyPr>
          <a:lstStyle/>
          <a:p>
            <a:pPr>
              <a:spcAft>
                <a:spcPts val="600"/>
              </a:spcAft>
            </a:pPr>
            <a:r>
              <a:rPr lang="en-GB" sz="2000" dirty="0"/>
              <a:t>We are presented with a view of our new table structure</a:t>
            </a:r>
          </a:p>
          <a:p>
            <a:pPr>
              <a:spcAft>
                <a:spcPts val="600"/>
              </a:spcAft>
            </a:pPr>
            <a:r>
              <a:rPr lang="en-GB" sz="2000" dirty="0"/>
              <a:t>Take a moment to check that everything is correct</a:t>
            </a:r>
          </a:p>
          <a:p>
            <a:pPr>
              <a:spcAft>
                <a:spcPts val="600"/>
              </a:spcAft>
            </a:pPr>
            <a:r>
              <a:rPr lang="en-GB" sz="2000" dirty="0"/>
              <a:t>Use the </a:t>
            </a:r>
            <a:r>
              <a:rPr lang="en-GB" sz="2000" b="1" dirty="0"/>
              <a:t>change</a:t>
            </a:r>
            <a:r>
              <a:rPr lang="en-GB" sz="2000" dirty="0"/>
              <a:t> control as needed if mistakes have been made</a:t>
            </a:r>
          </a:p>
        </p:txBody>
      </p:sp>
      <p:pic>
        <p:nvPicPr>
          <p:cNvPr id="6" name="Picture 5">
            <a:extLst>
              <a:ext uri="{FF2B5EF4-FFF2-40B4-BE49-F238E27FC236}">
                <a16:creationId xmlns:a16="http://schemas.microsoft.com/office/drawing/2014/main" id="{316A7E8A-9452-2047-21EC-CDEAD184DCAA}"/>
              </a:ext>
            </a:extLst>
          </p:cNvPr>
          <p:cNvPicPr>
            <a:picLocks noChangeAspect="1"/>
          </p:cNvPicPr>
          <p:nvPr/>
        </p:nvPicPr>
        <p:blipFill>
          <a:blip r:embed="rId2"/>
          <a:stretch>
            <a:fillRect/>
          </a:stretch>
        </p:blipFill>
        <p:spPr>
          <a:xfrm>
            <a:off x="346148" y="3284984"/>
            <a:ext cx="8451704" cy="2196112"/>
          </a:xfrm>
          <a:prstGeom prst="rect">
            <a:avLst/>
          </a:prstGeom>
          <a:ln>
            <a:solidFill>
              <a:schemeClr val="bg1">
                <a:lumMod val="85000"/>
              </a:schemeClr>
            </a:solidFill>
          </a:ln>
        </p:spPr>
      </p:pic>
    </p:spTree>
    <p:extLst>
      <p:ext uri="{BB962C8B-B14F-4D97-AF65-F5344CB8AC3E}">
        <p14:creationId xmlns:p14="http://schemas.microsoft.com/office/powerpoint/2010/main" val="382063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Adding a user account</a:t>
            </a:r>
          </a:p>
        </p:txBody>
      </p:sp>
      <p:pic>
        <p:nvPicPr>
          <p:cNvPr id="6" name="Picture 5">
            <a:extLst>
              <a:ext uri="{FF2B5EF4-FFF2-40B4-BE49-F238E27FC236}">
                <a16:creationId xmlns:a16="http://schemas.microsoft.com/office/drawing/2014/main" id="{FB8ACE72-B602-7163-49EB-213D5A722F3D}"/>
              </a:ext>
            </a:extLst>
          </p:cNvPr>
          <p:cNvPicPr>
            <a:picLocks noChangeAspect="1"/>
          </p:cNvPicPr>
          <p:nvPr/>
        </p:nvPicPr>
        <p:blipFill rotWithShape="1">
          <a:blip r:embed="rId3"/>
          <a:srcRect t="9661" b="25862"/>
          <a:stretch/>
        </p:blipFill>
        <p:spPr>
          <a:xfrm>
            <a:off x="1115616" y="3966101"/>
            <a:ext cx="6912768" cy="2891899"/>
          </a:xfrm>
          <a:prstGeom prst="rect">
            <a:avLst/>
          </a:prstGeom>
        </p:spPr>
      </p:pic>
      <p:sp>
        <p:nvSpPr>
          <p:cNvPr id="3" name="Content Placeholder 2"/>
          <p:cNvSpPr>
            <a:spLocks noGrp="1"/>
          </p:cNvSpPr>
          <p:nvPr>
            <p:ph idx="1"/>
          </p:nvPr>
        </p:nvSpPr>
        <p:spPr/>
        <p:txBody>
          <a:bodyPr>
            <a:normAutofit/>
          </a:bodyPr>
          <a:lstStyle/>
          <a:p>
            <a:pPr>
              <a:spcAft>
                <a:spcPts val="600"/>
              </a:spcAft>
            </a:pPr>
            <a:r>
              <a:rPr lang="en-GB" sz="2000" dirty="0"/>
              <a:t>MySQL requires a user account for the result calculator application to access it.</a:t>
            </a:r>
          </a:p>
          <a:p>
            <a:pPr>
              <a:spcAft>
                <a:spcPts val="600"/>
              </a:spcAft>
            </a:pPr>
            <a:r>
              <a:rPr lang="en-GB" sz="2000" dirty="0"/>
              <a:t>Select the </a:t>
            </a:r>
            <a:r>
              <a:rPr lang="en-GB" sz="2000" b="1" dirty="0"/>
              <a:t>Privileges</a:t>
            </a:r>
            <a:r>
              <a:rPr lang="en-GB" sz="2000" dirty="0"/>
              <a:t> tab and use the </a:t>
            </a:r>
            <a:r>
              <a:rPr lang="en-GB" sz="2000" b="1" dirty="0"/>
              <a:t>Add user account </a:t>
            </a:r>
            <a:r>
              <a:rPr lang="en-GB" sz="2000" dirty="0"/>
              <a:t>control.</a:t>
            </a:r>
          </a:p>
          <a:p>
            <a:pPr>
              <a:spcAft>
                <a:spcPts val="600"/>
              </a:spcAft>
            </a:pPr>
            <a:r>
              <a:rPr lang="en-GB" sz="2000" dirty="0"/>
              <a:t>Setup the new user with username and password of </a:t>
            </a:r>
            <a:r>
              <a:rPr lang="en-GB" sz="2000" b="1" dirty="0"/>
              <a:t>resultcalculator.</a:t>
            </a:r>
            <a:r>
              <a:rPr lang="en-GB" sz="2000" dirty="0"/>
              <a:t>*</a:t>
            </a:r>
          </a:p>
          <a:p>
            <a:pPr>
              <a:spcAft>
                <a:spcPts val="600"/>
              </a:spcAft>
            </a:pPr>
            <a:r>
              <a:rPr lang="en-GB" sz="2000" dirty="0"/>
              <a:t>Set Host name to </a:t>
            </a:r>
            <a:r>
              <a:rPr lang="en-GB" sz="2000" b="1" dirty="0"/>
              <a:t>localhost. **</a:t>
            </a:r>
          </a:p>
          <a:p>
            <a:pPr>
              <a:spcAft>
                <a:spcPts val="600"/>
              </a:spcAft>
            </a:pPr>
            <a:r>
              <a:rPr lang="en-GB" sz="2000" dirty="0"/>
              <a:t>Scroll right down and use the </a:t>
            </a:r>
            <a:r>
              <a:rPr lang="en-GB" sz="2000" b="1" dirty="0"/>
              <a:t>go </a:t>
            </a:r>
            <a:r>
              <a:rPr lang="en-GB" sz="2000" dirty="0"/>
              <a:t>button.</a:t>
            </a:r>
          </a:p>
          <a:p>
            <a:pPr>
              <a:spcAft>
                <a:spcPts val="600"/>
              </a:spcAft>
            </a:pPr>
            <a:endParaRPr lang="en-GB" sz="2000" dirty="0"/>
          </a:p>
        </p:txBody>
      </p:sp>
    </p:spTree>
    <p:extLst>
      <p:ext uri="{BB962C8B-B14F-4D97-AF65-F5344CB8AC3E}">
        <p14:creationId xmlns:p14="http://schemas.microsoft.com/office/powerpoint/2010/main" val="142303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Semi-structured data</a:t>
            </a:r>
          </a:p>
          <a:p>
            <a:pPr lvl="1"/>
            <a:r>
              <a:rPr lang="en-GB" dirty="0"/>
              <a:t>JSON</a:t>
            </a:r>
          </a:p>
          <a:p>
            <a:r>
              <a:rPr lang="en-GB" dirty="0"/>
              <a:t>Session Rationale</a:t>
            </a:r>
          </a:p>
          <a:p>
            <a:pPr lvl="1"/>
            <a:r>
              <a:rPr lang="en-GB" dirty="0"/>
              <a:t>Structured data</a:t>
            </a:r>
          </a:p>
          <a:p>
            <a:pPr lvl="1"/>
            <a:r>
              <a:rPr lang="en-GB" dirty="0"/>
              <a:t>MySQL</a:t>
            </a:r>
          </a:p>
          <a:p>
            <a:pPr lvl="1"/>
            <a:r>
              <a:rPr lang="en-GB" dirty="0"/>
              <a:t>Caveats</a:t>
            </a:r>
          </a:p>
          <a:p>
            <a:pPr lvl="0">
              <a:spcBef>
                <a:spcPts val="400"/>
              </a:spcBef>
            </a:pPr>
            <a:r>
              <a:rPr lang="en-GB" dirty="0"/>
              <a:t>Result Calculator project</a:t>
            </a:r>
          </a:p>
          <a:p>
            <a:pPr lvl="1">
              <a:spcBef>
                <a:spcPts val="400"/>
              </a:spcBef>
            </a:pPr>
            <a:r>
              <a:rPr lang="en-GB" dirty="0"/>
              <a:t>Configuring MySQL using </a:t>
            </a:r>
            <a:r>
              <a:rPr lang="en-GB" dirty="0" err="1"/>
              <a:t>PHPMyAdmin</a:t>
            </a:r>
            <a:endParaRPr lang="en-GB" dirty="0"/>
          </a:p>
          <a:p>
            <a:pPr lvl="1">
              <a:spcBef>
                <a:spcPts val="400"/>
              </a:spcBef>
            </a:pPr>
            <a:r>
              <a:rPr lang="en-GB" dirty="0"/>
              <a:t>Adding a MySQL load / save class</a:t>
            </a:r>
          </a:p>
          <a:p>
            <a:pPr lvl="0">
              <a:spcBef>
                <a:spcPts val="400"/>
              </a:spcBef>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0B0-EE72-9B23-4D88-AECEDD4459DA}"/>
              </a:ext>
            </a:extLst>
          </p:cNvPr>
          <p:cNvSpPr>
            <a:spLocks noGrp="1"/>
          </p:cNvSpPr>
          <p:nvPr>
            <p:ph type="title"/>
          </p:nvPr>
        </p:nvSpPr>
        <p:spPr/>
        <p:txBody>
          <a:bodyPr/>
          <a:lstStyle/>
          <a:p>
            <a:r>
              <a:rPr lang="en-GB" dirty="0"/>
              <a:t>Project start</a:t>
            </a:r>
          </a:p>
        </p:txBody>
      </p:sp>
      <p:sp>
        <p:nvSpPr>
          <p:cNvPr id="3" name="Content Placeholder 2">
            <a:extLst>
              <a:ext uri="{FF2B5EF4-FFF2-40B4-BE49-F238E27FC236}">
                <a16:creationId xmlns:a16="http://schemas.microsoft.com/office/drawing/2014/main" id="{8EF2E3EB-5C8C-ADE9-6EDD-CAEE2CAEE868}"/>
              </a:ext>
            </a:extLst>
          </p:cNvPr>
          <p:cNvSpPr>
            <a:spLocks noGrp="1"/>
          </p:cNvSpPr>
          <p:nvPr>
            <p:ph idx="1"/>
          </p:nvPr>
        </p:nvSpPr>
        <p:spPr/>
        <p:txBody>
          <a:bodyPr/>
          <a:lstStyle/>
          <a:p>
            <a:pPr>
              <a:spcAft>
                <a:spcPts val="1800"/>
              </a:spcAft>
            </a:pPr>
            <a:r>
              <a:rPr lang="en-GB" dirty="0"/>
              <a:t>We will continue to build into the last project.</a:t>
            </a:r>
          </a:p>
          <a:p>
            <a:r>
              <a:rPr lang="en-GB" b="1" dirty="0"/>
              <a:t>Project start up:</a:t>
            </a:r>
          </a:p>
          <a:p>
            <a:pPr marL="800100" lvl="1" indent="-342900">
              <a:buFont typeface="+mj-lt"/>
              <a:buAutoNum type="arabicPeriod"/>
            </a:pPr>
            <a:r>
              <a:rPr lang="en-GB" dirty="0"/>
              <a:t>Open the project name </a:t>
            </a:r>
            <a:r>
              <a:rPr lang="en-GB" b="1" dirty="0" err="1"/>
              <a:t>ResultCalculator</a:t>
            </a:r>
            <a:r>
              <a:rPr lang="en-GB" b="1" dirty="0"/>
              <a:t>-MVC</a:t>
            </a:r>
            <a:r>
              <a:rPr lang="en-GB" dirty="0"/>
              <a:t>.</a:t>
            </a:r>
          </a:p>
          <a:p>
            <a:pPr marL="800100" lvl="1" indent="-342900">
              <a:buFont typeface="+mj-lt"/>
              <a:buAutoNum type="arabicPeriod"/>
            </a:pPr>
            <a:r>
              <a:rPr lang="en-GB" dirty="0"/>
              <a:t>Download the </a:t>
            </a:r>
            <a:r>
              <a:rPr lang="en-GB" b="1" dirty="0"/>
              <a:t>mysql-connector-java-8.0.29.jar </a:t>
            </a:r>
            <a:r>
              <a:rPr lang="en-GB" dirty="0"/>
              <a:t>from Moodle and add it to the project lib directory. *</a:t>
            </a:r>
            <a:endParaRPr lang="en-GB" b="1" dirty="0"/>
          </a:p>
          <a:p>
            <a:pPr marL="800100" lvl="1" indent="-342900">
              <a:buFont typeface="+mj-lt"/>
              <a:buAutoNum type="arabicPeriod"/>
            </a:pPr>
            <a:endParaRPr lang="en-GB" dirty="0"/>
          </a:p>
        </p:txBody>
      </p:sp>
      <p:pic>
        <p:nvPicPr>
          <p:cNvPr id="5" name="Picture 4">
            <a:extLst>
              <a:ext uri="{FF2B5EF4-FFF2-40B4-BE49-F238E27FC236}">
                <a16:creationId xmlns:a16="http://schemas.microsoft.com/office/drawing/2014/main" id="{C45F8C80-1ABE-D6C5-295C-0FDAF4DC1501}"/>
              </a:ext>
            </a:extLst>
          </p:cNvPr>
          <p:cNvPicPr>
            <a:picLocks noChangeAspect="1"/>
          </p:cNvPicPr>
          <p:nvPr/>
        </p:nvPicPr>
        <p:blipFill rotWithShape="1">
          <a:blip r:embed="rId3"/>
          <a:srcRect b="40715"/>
          <a:stretch/>
        </p:blipFill>
        <p:spPr>
          <a:xfrm>
            <a:off x="0" y="3938587"/>
            <a:ext cx="9144000" cy="2919413"/>
          </a:xfrm>
          <a:prstGeom prst="rect">
            <a:avLst/>
          </a:prstGeom>
        </p:spPr>
      </p:pic>
    </p:spTree>
    <p:extLst>
      <p:ext uri="{BB962C8B-B14F-4D97-AF65-F5344CB8AC3E}">
        <p14:creationId xmlns:p14="http://schemas.microsoft.com/office/powerpoint/2010/main" val="275465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A4E5-7B8E-F86F-C861-8971CAC42694}"/>
              </a:ext>
            </a:extLst>
          </p:cNvPr>
          <p:cNvSpPr>
            <a:spLocks noGrp="1"/>
          </p:cNvSpPr>
          <p:nvPr>
            <p:ph type="title"/>
          </p:nvPr>
        </p:nvSpPr>
        <p:spPr/>
        <p:txBody>
          <a:bodyPr/>
          <a:lstStyle/>
          <a:p>
            <a:r>
              <a:rPr lang="en-GB" dirty="0"/>
              <a:t>Amending the Record class</a:t>
            </a:r>
          </a:p>
        </p:txBody>
      </p:sp>
      <p:sp>
        <p:nvSpPr>
          <p:cNvPr id="3" name="Content Placeholder 2">
            <a:extLst>
              <a:ext uri="{FF2B5EF4-FFF2-40B4-BE49-F238E27FC236}">
                <a16:creationId xmlns:a16="http://schemas.microsoft.com/office/drawing/2014/main" id="{35F41D83-D252-0294-B29A-EB01EEE95F61}"/>
              </a:ext>
            </a:extLst>
          </p:cNvPr>
          <p:cNvSpPr>
            <a:spLocks noGrp="1"/>
          </p:cNvSpPr>
          <p:nvPr>
            <p:ph idx="1"/>
          </p:nvPr>
        </p:nvSpPr>
        <p:spPr/>
        <p:txBody>
          <a:bodyPr/>
          <a:lstStyle/>
          <a:p>
            <a:r>
              <a:rPr lang="en-GB" dirty="0"/>
              <a:t>Database records will frequently contain an ID primary key.</a:t>
            </a:r>
          </a:p>
          <a:p>
            <a:r>
              <a:rPr lang="en-GB" dirty="0"/>
              <a:t>Ideally, each </a:t>
            </a:r>
            <a:r>
              <a:rPr lang="en-GB" b="1" dirty="0"/>
              <a:t>Record</a:t>
            </a:r>
            <a:r>
              <a:rPr lang="en-GB" dirty="0"/>
              <a:t> instance would contain a reference to the database record primary key associated with it.</a:t>
            </a:r>
          </a:p>
          <a:p>
            <a:r>
              <a:rPr lang="en-GB" dirty="0"/>
              <a:t>Luckily, we can add another attribute to the </a:t>
            </a:r>
            <a:r>
              <a:rPr lang="en-GB" b="1" dirty="0"/>
              <a:t>Record</a:t>
            </a:r>
            <a:r>
              <a:rPr lang="en-GB" dirty="0"/>
              <a:t> class without disrupting the load/save operations of the previous </a:t>
            </a:r>
            <a:r>
              <a:rPr lang="en-GB" b="1" dirty="0"/>
              <a:t>Access</a:t>
            </a:r>
            <a:r>
              <a:rPr lang="en-GB" dirty="0"/>
              <a:t> classes as they simply will not try to use this.</a:t>
            </a:r>
          </a:p>
          <a:p>
            <a:r>
              <a:rPr lang="en-GB" dirty="0"/>
              <a:t>Open the Record class file and make the following amendments…</a:t>
            </a:r>
          </a:p>
        </p:txBody>
      </p:sp>
    </p:spTree>
    <p:extLst>
      <p:ext uri="{BB962C8B-B14F-4D97-AF65-F5344CB8AC3E}">
        <p14:creationId xmlns:p14="http://schemas.microsoft.com/office/powerpoint/2010/main" val="318707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A4E5-7B8E-F86F-C861-8971CAC42694}"/>
              </a:ext>
            </a:extLst>
          </p:cNvPr>
          <p:cNvSpPr>
            <a:spLocks noGrp="1"/>
          </p:cNvSpPr>
          <p:nvPr>
            <p:ph type="title"/>
          </p:nvPr>
        </p:nvSpPr>
        <p:spPr/>
        <p:txBody>
          <a:bodyPr/>
          <a:lstStyle/>
          <a:p>
            <a:r>
              <a:rPr lang="en-GB" dirty="0"/>
              <a:t>Amending the Record class</a:t>
            </a:r>
          </a:p>
        </p:txBody>
      </p:sp>
      <p:sp>
        <p:nvSpPr>
          <p:cNvPr id="3" name="Content Placeholder 2">
            <a:extLst>
              <a:ext uri="{FF2B5EF4-FFF2-40B4-BE49-F238E27FC236}">
                <a16:creationId xmlns:a16="http://schemas.microsoft.com/office/drawing/2014/main" id="{35F41D83-D252-0294-B29A-EB01EEE95F61}"/>
              </a:ext>
            </a:extLst>
          </p:cNvPr>
          <p:cNvSpPr>
            <a:spLocks noGrp="1"/>
          </p:cNvSpPr>
          <p:nvPr>
            <p:ph idx="1"/>
          </p:nvPr>
        </p:nvSpPr>
        <p:spPr/>
        <p:txBody>
          <a:bodyPr/>
          <a:lstStyle/>
          <a:p>
            <a:r>
              <a:rPr lang="en-GB" dirty="0"/>
              <a:t>Add a new attribute for the database primary key.</a:t>
            </a:r>
          </a:p>
          <a:p>
            <a:r>
              <a:rPr lang="en-GB" dirty="0"/>
              <a:t>Add the </a:t>
            </a:r>
            <a:r>
              <a:rPr lang="en-GB" b="1" dirty="0"/>
              <a:t>highlighted</a:t>
            </a:r>
            <a:r>
              <a:rPr lang="en-GB" dirty="0"/>
              <a:t> statement. *</a:t>
            </a:r>
          </a:p>
          <a:p>
            <a:endParaRPr lang="en-GB" dirty="0"/>
          </a:p>
        </p:txBody>
      </p:sp>
      <p:pic>
        <p:nvPicPr>
          <p:cNvPr id="5" name="Picture 4">
            <a:extLst>
              <a:ext uri="{FF2B5EF4-FFF2-40B4-BE49-F238E27FC236}">
                <a16:creationId xmlns:a16="http://schemas.microsoft.com/office/drawing/2014/main" id="{0C6C61EC-4F34-3732-38C5-317DE08065B7}"/>
              </a:ext>
            </a:extLst>
          </p:cNvPr>
          <p:cNvPicPr>
            <a:picLocks noChangeAspect="1"/>
          </p:cNvPicPr>
          <p:nvPr/>
        </p:nvPicPr>
        <p:blipFill>
          <a:blip r:embed="rId3"/>
          <a:stretch>
            <a:fillRect/>
          </a:stretch>
        </p:blipFill>
        <p:spPr>
          <a:xfrm>
            <a:off x="1567841" y="2667970"/>
            <a:ext cx="6008317" cy="4066382"/>
          </a:xfrm>
          <a:prstGeom prst="rect">
            <a:avLst/>
          </a:prstGeom>
        </p:spPr>
      </p:pic>
    </p:spTree>
    <p:extLst>
      <p:ext uri="{BB962C8B-B14F-4D97-AF65-F5344CB8AC3E}">
        <p14:creationId xmlns:p14="http://schemas.microsoft.com/office/powerpoint/2010/main" val="1635540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A4E5-7B8E-F86F-C861-8971CAC42694}"/>
              </a:ext>
            </a:extLst>
          </p:cNvPr>
          <p:cNvSpPr>
            <a:spLocks noGrp="1"/>
          </p:cNvSpPr>
          <p:nvPr>
            <p:ph type="title"/>
          </p:nvPr>
        </p:nvSpPr>
        <p:spPr/>
        <p:txBody>
          <a:bodyPr/>
          <a:lstStyle/>
          <a:p>
            <a:r>
              <a:rPr lang="en-GB" dirty="0"/>
              <a:t>Amending the Record class</a:t>
            </a:r>
          </a:p>
        </p:txBody>
      </p:sp>
      <p:sp>
        <p:nvSpPr>
          <p:cNvPr id="3" name="Content Placeholder 2">
            <a:extLst>
              <a:ext uri="{FF2B5EF4-FFF2-40B4-BE49-F238E27FC236}">
                <a16:creationId xmlns:a16="http://schemas.microsoft.com/office/drawing/2014/main" id="{35F41D83-D252-0294-B29A-EB01EEE95F61}"/>
              </a:ext>
            </a:extLst>
          </p:cNvPr>
          <p:cNvSpPr>
            <a:spLocks noGrp="1"/>
          </p:cNvSpPr>
          <p:nvPr>
            <p:ph idx="1"/>
          </p:nvPr>
        </p:nvSpPr>
        <p:spPr/>
        <p:txBody>
          <a:bodyPr/>
          <a:lstStyle/>
          <a:p>
            <a:r>
              <a:rPr lang="en-GB" dirty="0"/>
              <a:t>Add a getter and setter methods for the new attribute.</a:t>
            </a:r>
          </a:p>
          <a:p>
            <a:r>
              <a:rPr lang="en-GB" dirty="0"/>
              <a:t>Add the </a:t>
            </a:r>
            <a:r>
              <a:rPr lang="en-GB" b="1" dirty="0"/>
              <a:t>highlighted</a:t>
            </a:r>
            <a:r>
              <a:rPr lang="en-GB" dirty="0"/>
              <a:t> methods. *</a:t>
            </a:r>
          </a:p>
          <a:p>
            <a:endParaRPr lang="en-GB" dirty="0"/>
          </a:p>
        </p:txBody>
      </p:sp>
      <p:pic>
        <p:nvPicPr>
          <p:cNvPr id="6" name="Picture 5">
            <a:extLst>
              <a:ext uri="{FF2B5EF4-FFF2-40B4-BE49-F238E27FC236}">
                <a16:creationId xmlns:a16="http://schemas.microsoft.com/office/drawing/2014/main" id="{8659F0CD-5272-7316-C669-64682B052F97}"/>
              </a:ext>
            </a:extLst>
          </p:cNvPr>
          <p:cNvPicPr>
            <a:picLocks noChangeAspect="1"/>
          </p:cNvPicPr>
          <p:nvPr/>
        </p:nvPicPr>
        <p:blipFill rotWithShape="1">
          <a:blip r:embed="rId3"/>
          <a:srcRect t="24639"/>
          <a:stretch/>
        </p:blipFill>
        <p:spPr>
          <a:xfrm>
            <a:off x="2203512" y="2639336"/>
            <a:ext cx="4736975" cy="4096966"/>
          </a:xfrm>
          <a:prstGeom prst="rect">
            <a:avLst/>
          </a:prstGeom>
        </p:spPr>
      </p:pic>
    </p:spTree>
    <p:extLst>
      <p:ext uri="{BB962C8B-B14F-4D97-AF65-F5344CB8AC3E}">
        <p14:creationId xmlns:p14="http://schemas.microsoft.com/office/powerpoint/2010/main" val="91159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A4E5-7B8E-F86F-C861-8971CAC42694}"/>
              </a:ext>
            </a:extLst>
          </p:cNvPr>
          <p:cNvSpPr>
            <a:spLocks noGrp="1"/>
          </p:cNvSpPr>
          <p:nvPr>
            <p:ph type="title"/>
          </p:nvPr>
        </p:nvSpPr>
        <p:spPr/>
        <p:txBody>
          <a:bodyPr/>
          <a:lstStyle/>
          <a:p>
            <a:r>
              <a:rPr lang="en-GB" dirty="0"/>
              <a:t>Amending the Record class</a:t>
            </a:r>
          </a:p>
        </p:txBody>
      </p:sp>
      <p:sp>
        <p:nvSpPr>
          <p:cNvPr id="3" name="Content Placeholder 2">
            <a:extLst>
              <a:ext uri="{FF2B5EF4-FFF2-40B4-BE49-F238E27FC236}">
                <a16:creationId xmlns:a16="http://schemas.microsoft.com/office/drawing/2014/main" id="{35F41D83-D252-0294-B29A-EB01EEE95F61}"/>
              </a:ext>
            </a:extLst>
          </p:cNvPr>
          <p:cNvSpPr>
            <a:spLocks noGrp="1"/>
          </p:cNvSpPr>
          <p:nvPr>
            <p:ph idx="1"/>
          </p:nvPr>
        </p:nvSpPr>
        <p:spPr/>
        <p:txBody>
          <a:bodyPr/>
          <a:lstStyle/>
          <a:p>
            <a:r>
              <a:rPr lang="en-GB" dirty="0"/>
              <a:t>Set a default value for the new attribute in the constructor method.</a:t>
            </a:r>
          </a:p>
          <a:p>
            <a:r>
              <a:rPr lang="en-GB" dirty="0"/>
              <a:t>Add the </a:t>
            </a:r>
            <a:r>
              <a:rPr lang="en-GB" b="1" dirty="0"/>
              <a:t>highlighted</a:t>
            </a:r>
            <a:r>
              <a:rPr lang="en-GB" dirty="0"/>
              <a:t> statement. *</a:t>
            </a:r>
          </a:p>
          <a:p>
            <a:endParaRPr lang="en-GB" dirty="0"/>
          </a:p>
        </p:txBody>
      </p:sp>
      <p:pic>
        <p:nvPicPr>
          <p:cNvPr id="5" name="Picture 4">
            <a:extLst>
              <a:ext uri="{FF2B5EF4-FFF2-40B4-BE49-F238E27FC236}">
                <a16:creationId xmlns:a16="http://schemas.microsoft.com/office/drawing/2014/main" id="{0659A9C1-6C4C-34D4-B512-A21D330A779D}"/>
              </a:ext>
            </a:extLst>
          </p:cNvPr>
          <p:cNvPicPr>
            <a:picLocks noChangeAspect="1"/>
          </p:cNvPicPr>
          <p:nvPr/>
        </p:nvPicPr>
        <p:blipFill rotWithShape="1">
          <a:blip r:embed="rId3"/>
          <a:srcRect t="-1" b="34901"/>
          <a:stretch/>
        </p:blipFill>
        <p:spPr>
          <a:xfrm>
            <a:off x="1876049" y="2708920"/>
            <a:ext cx="5391902" cy="3888431"/>
          </a:xfrm>
          <a:prstGeom prst="rect">
            <a:avLst/>
          </a:prstGeom>
        </p:spPr>
      </p:pic>
    </p:spTree>
    <p:extLst>
      <p:ext uri="{BB962C8B-B14F-4D97-AF65-F5344CB8AC3E}">
        <p14:creationId xmlns:p14="http://schemas.microsoft.com/office/powerpoint/2010/main" val="115006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6E97-C45C-87CA-0AA2-B4BEC65ABFDF}"/>
              </a:ext>
            </a:extLst>
          </p:cNvPr>
          <p:cNvSpPr>
            <a:spLocks noGrp="1"/>
          </p:cNvSpPr>
          <p:nvPr>
            <p:ph type="title"/>
          </p:nvPr>
        </p:nvSpPr>
        <p:spPr/>
        <p:txBody>
          <a:bodyPr/>
          <a:lstStyle/>
          <a:p>
            <a:r>
              <a:rPr lang="en-GB" dirty="0"/>
              <a:t>Create a data load / save class</a:t>
            </a:r>
          </a:p>
        </p:txBody>
      </p:sp>
      <p:sp>
        <p:nvSpPr>
          <p:cNvPr id="3" name="Content Placeholder 2">
            <a:extLst>
              <a:ext uri="{FF2B5EF4-FFF2-40B4-BE49-F238E27FC236}">
                <a16:creationId xmlns:a16="http://schemas.microsoft.com/office/drawing/2014/main" id="{2A1C8E56-A0A6-55BA-1978-2223028D7220}"/>
              </a:ext>
            </a:extLst>
          </p:cNvPr>
          <p:cNvSpPr>
            <a:spLocks noGrp="1"/>
          </p:cNvSpPr>
          <p:nvPr>
            <p:ph idx="1"/>
          </p:nvPr>
        </p:nvSpPr>
        <p:spPr/>
        <p:txBody>
          <a:bodyPr/>
          <a:lstStyle/>
          <a:p>
            <a:r>
              <a:rPr lang="en-GB" dirty="0"/>
              <a:t>Add a new class to the </a:t>
            </a:r>
            <a:r>
              <a:rPr lang="en-GB" b="1" dirty="0"/>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err="1"/>
              <a:t>MySQLAccess</a:t>
            </a:r>
            <a:r>
              <a:rPr lang="en-GB" dirty="0"/>
              <a:t>.</a:t>
            </a:r>
          </a:p>
        </p:txBody>
      </p:sp>
      <p:pic>
        <p:nvPicPr>
          <p:cNvPr id="8" name="Picture 7">
            <a:extLst>
              <a:ext uri="{FF2B5EF4-FFF2-40B4-BE49-F238E27FC236}">
                <a16:creationId xmlns:a16="http://schemas.microsoft.com/office/drawing/2014/main" id="{C7BB6B6D-3A2D-9C2D-6B06-64224258464D}"/>
              </a:ext>
            </a:extLst>
          </p:cNvPr>
          <p:cNvPicPr>
            <a:picLocks noChangeAspect="1"/>
          </p:cNvPicPr>
          <p:nvPr/>
        </p:nvPicPr>
        <p:blipFill rotWithShape="1">
          <a:blip r:embed="rId3"/>
          <a:srcRect b="22757"/>
          <a:stretch/>
        </p:blipFill>
        <p:spPr>
          <a:xfrm>
            <a:off x="0" y="3068961"/>
            <a:ext cx="9144000" cy="3789040"/>
          </a:xfrm>
          <a:prstGeom prst="rect">
            <a:avLst/>
          </a:prstGeom>
        </p:spPr>
      </p:pic>
    </p:spTree>
    <p:extLst>
      <p:ext uri="{BB962C8B-B14F-4D97-AF65-F5344CB8AC3E}">
        <p14:creationId xmlns:p14="http://schemas.microsoft.com/office/powerpoint/2010/main" val="322364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import statements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import</a:t>
            </a:r>
            <a:r>
              <a:rPr lang="en-GB" dirty="0"/>
              <a:t> statements required by this class.</a:t>
            </a:r>
          </a:p>
          <a:p>
            <a:r>
              <a:rPr lang="en-GB" dirty="0"/>
              <a:t>Most of these are </a:t>
            </a:r>
            <a:r>
              <a:rPr lang="en-GB" b="1" dirty="0"/>
              <a:t>MySQL </a:t>
            </a:r>
            <a:r>
              <a:rPr lang="en-GB" dirty="0"/>
              <a:t>driver libraries.</a:t>
            </a:r>
          </a:p>
          <a:p>
            <a:r>
              <a:rPr lang="en-GB" dirty="0"/>
              <a:t>Add the </a:t>
            </a:r>
            <a:r>
              <a:rPr lang="en-GB" b="1" dirty="0"/>
              <a:t>highlighted</a:t>
            </a:r>
            <a:r>
              <a:rPr lang="en-GB" dirty="0"/>
              <a:t> statements. </a:t>
            </a:r>
          </a:p>
        </p:txBody>
      </p:sp>
      <p:pic>
        <p:nvPicPr>
          <p:cNvPr id="8" name="Picture 7">
            <a:extLst>
              <a:ext uri="{FF2B5EF4-FFF2-40B4-BE49-F238E27FC236}">
                <a16:creationId xmlns:a16="http://schemas.microsoft.com/office/drawing/2014/main" id="{598FDC88-88C5-C6C4-AA11-5ABA025B75C6}"/>
              </a:ext>
            </a:extLst>
          </p:cNvPr>
          <p:cNvPicPr>
            <a:picLocks noChangeAspect="1"/>
          </p:cNvPicPr>
          <p:nvPr/>
        </p:nvPicPr>
        <p:blipFill>
          <a:blip r:embed="rId3"/>
          <a:stretch>
            <a:fillRect/>
          </a:stretch>
        </p:blipFill>
        <p:spPr>
          <a:xfrm>
            <a:off x="2214233" y="3185101"/>
            <a:ext cx="4715533" cy="3191320"/>
          </a:xfrm>
          <a:prstGeom prst="rect">
            <a:avLst/>
          </a:prstGeom>
        </p:spPr>
      </p:pic>
    </p:spTree>
    <p:extLst>
      <p:ext uri="{BB962C8B-B14F-4D97-AF65-F5344CB8AC3E}">
        <p14:creationId xmlns:p14="http://schemas.microsoft.com/office/powerpoint/2010/main" val="4215728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an implements statement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This class will implement the </a:t>
            </a:r>
            <a:r>
              <a:rPr lang="en-GB" b="1" dirty="0"/>
              <a:t>Access </a:t>
            </a:r>
            <a:r>
              <a:rPr lang="en-GB" dirty="0"/>
              <a:t>interface.</a:t>
            </a:r>
          </a:p>
          <a:p>
            <a:r>
              <a:rPr lang="en-GB" b="1" dirty="0"/>
              <a:t>Ignore the error, </a:t>
            </a:r>
            <a:r>
              <a:rPr lang="en-GB" dirty="0"/>
              <a:t>this is caused by the fact that we have implemented the interface, that in doing so we have promised to include a number of methods and that we have not included these yet.</a:t>
            </a:r>
          </a:p>
          <a:p>
            <a:r>
              <a:rPr lang="en-GB" dirty="0"/>
              <a:t>Add the </a:t>
            </a:r>
            <a:r>
              <a:rPr lang="en-GB" b="1" dirty="0"/>
              <a:t>highlighted</a:t>
            </a:r>
            <a:r>
              <a:rPr lang="en-GB" dirty="0"/>
              <a:t> statement. </a:t>
            </a:r>
          </a:p>
        </p:txBody>
      </p:sp>
      <p:pic>
        <p:nvPicPr>
          <p:cNvPr id="6" name="Picture 5">
            <a:extLst>
              <a:ext uri="{FF2B5EF4-FFF2-40B4-BE49-F238E27FC236}">
                <a16:creationId xmlns:a16="http://schemas.microsoft.com/office/drawing/2014/main" id="{1E25F5CD-336A-0C28-E48F-D39DC66CA988}"/>
              </a:ext>
            </a:extLst>
          </p:cNvPr>
          <p:cNvPicPr>
            <a:picLocks noChangeAspect="1"/>
          </p:cNvPicPr>
          <p:nvPr/>
        </p:nvPicPr>
        <p:blipFill>
          <a:blip r:embed="rId3"/>
          <a:stretch>
            <a:fillRect/>
          </a:stretch>
        </p:blipFill>
        <p:spPr>
          <a:xfrm>
            <a:off x="1515425" y="3664225"/>
            <a:ext cx="6113150" cy="3038327"/>
          </a:xfrm>
          <a:prstGeom prst="rect">
            <a:avLst/>
          </a:prstGeom>
        </p:spPr>
      </p:pic>
    </p:spTree>
    <p:extLst>
      <p:ext uri="{BB962C8B-B14F-4D97-AF65-F5344CB8AC3E}">
        <p14:creationId xmlns:p14="http://schemas.microsoft.com/office/powerpoint/2010/main" val="3653920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attributes and a constant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attribute and constant references.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7BD59231-DF33-33D7-4AF5-420FE5844F0B}"/>
              </a:ext>
            </a:extLst>
          </p:cNvPr>
          <p:cNvPicPr>
            <a:picLocks noChangeAspect="1"/>
          </p:cNvPicPr>
          <p:nvPr/>
        </p:nvPicPr>
        <p:blipFill rotWithShape="1">
          <a:blip r:embed="rId3"/>
          <a:srcRect t="9392"/>
          <a:stretch/>
        </p:blipFill>
        <p:spPr>
          <a:xfrm>
            <a:off x="500843" y="2618735"/>
            <a:ext cx="8142313" cy="4149080"/>
          </a:xfrm>
          <a:prstGeom prst="rect">
            <a:avLst/>
          </a:prstGeom>
        </p:spPr>
      </p:pic>
    </p:spTree>
    <p:extLst>
      <p:ext uri="{BB962C8B-B14F-4D97-AF65-F5344CB8AC3E}">
        <p14:creationId xmlns:p14="http://schemas.microsoft.com/office/powerpoint/2010/main" val="162435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getter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getter methods for two attributes just added.</a:t>
            </a:r>
          </a:p>
          <a:p>
            <a:r>
              <a:rPr lang="en-GB" dirty="0"/>
              <a:t>Add the </a:t>
            </a:r>
            <a:r>
              <a:rPr lang="en-GB" b="1" dirty="0"/>
              <a:t>highlighted</a:t>
            </a:r>
            <a:r>
              <a:rPr lang="en-GB" dirty="0"/>
              <a:t> methods. *</a:t>
            </a:r>
          </a:p>
        </p:txBody>
      </p:sp>
      <p:pic>
        <p:nvPicPr>
          <p:cNvPr id="5" name="Picture 4">
            <a:extLst>
              <a:ext uri="{FF2B5EF4-FFF2-40B4-BE49-F238E27FC236}">
                <a16:creationId xmlns:a16="http://schemas.microsoft.com/office/drawing/2014/main" id="{7702056F-8BF3-5D80-CD9A-D8239F249186}"/>
              </a:ext>
            </a:extLst>
          </p:cNvPr>
          <p:cNvPicPr>
            <a:picLocks noChangeAspect="1"/>
          </p:cNvPicPr>
          <p:nvPr/>
        </p:nvPicPr>
        <p:blipFill rotWithShape="1">
          <a:blip r:embed="rId3"/>
          <a:srcRect t="28268"/>
          <a:stretch/>
        </p:blipFill>
        <p:spPr>
          <a:xfrm>
            <a:off x="126826" y="2672975"/>
            <a:ext cx="8890347" cy="4029577"/>
          </a:xfrm>
          <a:prstGeom prst="rect">
            <a:avLst/>
          </a:prstGeom>
        </p:spPr>
      </p:pic>
    </p:spTree>
    <p:extLst>
      <p:ext uri="{BB962C8B-B14F-4D97-AF65-F5344CB8AC3E}">
        <p14:creationId xmlns:p14="http://schemas.microsoft.com/office/powerpoint/2010/main" val="297193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Last session</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D228-1148-2BF6-D183-0E6A34F4FBB7}"/>
              </a:ext>
            </a:extLst>
          </p:cNvPr>
          <p:cNvSpPr>
            <a:spLocks noGrp="1"/>
          </p:cNvSpPr>
          <p:nvPr>
            <p:ph type="title"/>
          </p:nvPr>
        </p:nvSpPr>
        <p:spPr/>
        <p:txBody>
          <a:bodyPr>
            <a:normAutofit fontScale="90000"/>
          </a:bodyPr>
          <a:lstStyle/>
          <a:p>
            <a:r>
              <a:rPr lang="en-GB" dirty="0"/>
              <a:t>Add a utility method to get a Record</a:t>
            </a:r>
          </a:p>
        </p:txBody>
      </p:sp>
      <p:sp>
        <p:nvSpPr>
          <p:cNvPr id="3" name="Content Placeholder 2">
            <a:extLst>
              <a:ext uri="{FF2B5EF4-FFF2-40B4-BE49-F238E27FC236}">
                <a16:creationId xmlns:a16="http://schemas.microsoft.com/office/drawing/2014/main" id="{C0D0CCE8-196A-257F-F8A8-42D97A54E7DE}"/>
              </a:ext>
            </a:extLst>
          </p:cNvPr>
          <p:cNvSpPr>
            <a:spLocks noGrp="1"/>
          </p:cNvSpPr>
          <p:nvPr>
            <p:ph idx="1"/>
          </p:nvPr>
        </p:nvSpPr>
        <p:spPr/>
        <p:txBody>
          <a:bodyPr/>
          <a:lstStyle/>
          <a:p>
            <a:r>
              <a:rPr lang="en-GB" dirty="0"/>
              <a:t>Add a method to identify a specific Record by id.</a:t>
            </a:r>
          </a:p>
          <a:p>
            <a:r>
              <a:rPr lang="en-GB" dirty="0"/>
              <a:t>Add the following </a:t>
            </a:r>
            <a:r>
              <a:rPr lang="en-GB" b="1" dirty="0"/>
              <a:t>highlighted</a:t>
            </a:r>
            <a:r>
              <a:rPr lang="en-GB" dirty="0"/>
              <a:t> method. *</a:t>
            </a:r>
          </a:p>
          <a:p>
            <a:endParaRPr lang="en-GB" dirty="0"/>
          </a:p>
        </p:txBody>
      </p:sp>
      <p:pic>
        <p:nvPicPr>
          <p:cNvPr id="5" name="Picture 4">
            <a:extLst>
              <a:ext uri="{FF2B5EF4-FFF2-40B4-BE49-F238E27FC236}">
                <a16:creationId xmlns:a16="http://schemas.microsoft.com/office/drawing/2014/main" id="{DA27DA9F-060F-AA88-A1DC-8FE3E874F75F}"/>
              </a:ext>
            </a:extLst>
          </p:cNvPr>
          <p:cNvPicPr>
            <a:picLocks noChangeAspect="1"/>
          </p:cNvPicPr>
          <p:nvPr/>
        </p:nvPicPr>
        <p:blipFill rotWithShape="1">
          <a:blip r:embed="rId3"/>
          <a:srcRect t="26510"/>
          <a:stretch/>
        </p:blipFill>
        <p:spPr>
          <a:xfrm>
            <a:off x="315193" y="2618735"/>
            <a:ext cx="8513613" cy="4149080"/>
          </a:xfrm>
          <a:prstGeom prst="rect">
            <a:avLst/>
          </a:prstGeom>
        </p:spPr>
      </p:pic>
    </p:spTree>
    <p:extLst>
      <p:ext uri="{BB962C8B-B14F-4D97-AF65-F5344CB8AC3E}">
        <p14:creationId xmlns:p14="http://schemas.microsoft.com/office/powerpoint/2010/main" val="1770521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D228-1148-2BF6-D183-0E6A34F4FBB7}"/>
              </a:ext>
            </a:extLst>
          </p:cNvPr>
          <p:cNvSpPr>
            <a:spLocks noGrp="1"/>
          </p:cNvSpPr>
          <p:nvPr>
            <p:ph type="title"/>
          </p:nvPr>
        </p:nvSpPr>
        <p:spPr/>
        <p:txBody>
          <a:bodyPr>
            <a:normAutofit/>
          </a:bodyPr>
          <a:lstStyle/>
          <a:p>
            <a:r>
              <a:rPr lang="en-GB" dirty="0"/>
              <a:t>Add a method to check a Record</a:t>
            </a:r>
          </a:p>
        </p:txBody>
      </p:sp>
      <p:sp>
        <p:nvSpPr>
          <p:cNvPr id="3" name="Content Placeholder 2">
            <a:extLst>
              <a:ext uri="{FF2B5EF4-FFF2-40B4-BE49-F238E27FC236}">
                <a16:creationId xmlns:a16="http://schemas.microsoft.com/office/drawing/2014/main" id="{C0D0CCE8-196A-257F-F8A8-42D97A54E7DE}"/>
              </a:ext>
            </a:extLst>
          </p:cNvPr>
          <p:cNvSpPr>
            <a:spLocks noGrp="1"/>
          </p:cNvSpPr>
          <p:nvPr>
            <p:ph idx="1"/>
          </p:nvPr>
        </p:nvSpPr>
        <p:spPr/>
        <p:txBody>
          <a:bodyPr/>
          <a:lstStyle/>
          <a:p>
            <a:r>
              <a:rPr lang="en-GB" dirty="0"/>
              <a:t>Add a method which checks if a </a:t>
            </a:r>
            <a:r>
              <a:rPr lang="en-GB" b="1" dirty="0"/>
              <a:t>Record</a:t>
            </a:r>
            <a:r>
              <a:rPr lang="en-GB" dirty="0"/>
              <a:t> has changed.</a:t>
            </a:r>
          </a:p>
          <a:p>
            <a:r>
              <a:rPr lang="en-GB" dirty="0"/>
              <a:t>Add the following </a:t>
            </a:r>
            <a:r>
              <a:rPr lang="en-GB" b="1" dirty="0"/>
              <a:t>highlighted</a:t>
            </a:r>
            <a:r>
              <a:rPr lang="en-GB" dirty="0"/>
              <a:t> method. *</a:t>
            </a:r>
          </a:p>
          <a:p>
            <a:endParaRPr lang="en-GB" dirty="0"/>
          </a:p>
        </p:txBody>
      </p:sp>
      <p:pic>
        <p:nvPicPr>
          <p:cNvPr id="6" name="Picture 5">
            <a:extLst>
              <a:ext uri="{FF2B5EF4-FFF2-40B4-BE49-F238E27FC236}">
                <a16:creationId xmlns:a16="http://schemas.microsoft.com/office/drawing/2014/main" id="{72A6AF29-93CB-6951-1A23-03F2CFFF43F3}"/>
              </a:ext>
            </a:extLst>
          </p:cNvPr>
          <p:cNvPicPr>
            <a:picLocks noChangeAspect="1"/>
          </p:cNvPicPr>
          <p:nvPr/>
        </p:nvPicPr>
        <p:blipFill>
          <a:blip r:embed="rId3"/>
          <a:stretch>
            <a:fillRect/>
          </a:stretch>
        </p:blipFill>
        <p:spPr>
          <a:xfrm>
            <a:off x="160551" y="2708920"/>
            <a:ext cx="8822898" cy="3600400"/>
          </a:xfrm>
          <a:prstGeom prst="rect">
            <a:avLst/>
          </a:prstGeom>
        </p:spPr>
      </p:pic>
    </p:spTree>
    <p:extLst>
      <p:ext uri="{BB962C8B-B14F-4D97-AF65-F5344CB8AC3E}">
        <p14:creationId xmlns:p14="http://schemas.microsoft.com/office/powerpoint/2010/main" val="1034420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the framework for a save data method.</a:t>
            </a:r>
          </a:p>
          <a:p>
            <a:r>
              <a:rPr lang="en-GB" dirty="0"/>
              <a:t>Add the </a:t>
            </a:r>
            <a:r>
              <a:rPr lang="en-GB" b="1" dirty="0"/>
              <a:t>highlighted</a:t>
            </a:r>
            <a:r>
              <a:rPr lang="en-GB" dirty="0"/>
              <a:t> methods. *</a:t>
            </a:r>
          </a:p>
        </p:txBody>
      </p:sp>
      <p:pic>
        <p:nvPicPr>
          <p:cNvPr id="5" name="Picture 4">
            <a:extLst>
              <a:ext uri="{FF2B5EF4-FFF2-40B4-BE49-F238E27FC236}">
                <a16:creationId xmlns:a16="http://schemas.microsoft.com/office/drawing/2014/main" id="{74446E35-7C83-BEC8-1542-97B966F051FE}"/>
              </a:ext>
            </a:extLst>
          </p:cNvPr>
          <p:cNvPicPr>
            <a:picLocks noChangeAspect="1"/>
          </p:cNvPicPr>
          <p:nvPr/>
        </p:nvPicPr>
        <p:blipFill>
          <a:blip r:embed="rId3"/>
          <a:stretch>
            <a:fillRect/>
          </a:stretch>
        </p:blipFill>
        <p:spPr>
          <a:xfrm>
            <a:off x="219857" y="2618735"/>
            <a:ext cx="8704286" cy="4149080"/>
          </a:xfrm>
          <a:prstGeom prst="rect">
            <a:avLst/>
          </a:prstGeom>
        </p:spPr>
      </p:pic>
    </p:spTree>
    <p:extLst>
      <p:ext uri="{BB962C8B-B14F-4D97-AF65-F5344CB8AC3E}">
        <p14:creationId xmlns:p14="http://schemas.microsoft.com/office/powerpoint/2010/main" val="1930796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a:xfrm>
            <a:off x="457200" y="1775191"/>
            <a:ext cx="8229600" cy="4927361"/>
          </a:xfrm>
        </p:spPr>
        <p:txBody>
          <a:bodyPr>
            <a:normAutofit fontScale="92500" lnSpcReduction="10000"/>
          </a:bodyPr>
          <a:lstStyle/>
          <a:p>
            <a:r>
              <a:rPr lang="en-GB" dirty="0"/>
              <a:t>This method will be a little more involved than in previous classes.</a:t>
            </a:r>
          </a:p>
          <a:p>
            <a:r>
              <a:rPr lang="en-GB" dirty="0"/>
              <a:t>In this build we will iterate over the collection of </a:t>
            </a:r>
            <a:r>
              <a:rPr lang="en-GB" b="1" dirty="0"/>
              <a:t>Records</a:t>
            </a:r>
            <a:r>
              <a:rPr lang="en-GB" dirty="0"/>
              <a:t> to save then:</a:t>
            </a:r>
          </a:p>
          <a:p>
            <a:pPr lvl="1"/>
            <a:r>
              <a:rPr lang="en-GB" dirty="0"/>
              <a:t>Check to see if the DBID field is empty, if so this is a new record:</a:t>
            </a:r>
          </a:p>
          <a:p>
            <a:pPr lvl="2"/>
            <a:r>
              <a:rPr lang="en-GB" dirty="0"/>
              <a:t>Save the new record to the database.</a:t>
            </a:r>
          </a:p>
          <a:p>
            <a:pPr lvl="2"/>
            <a:r>
              <a:rPr lang="en-GB" dirty="0"/>
              <a:t>Select the newly entered record from the database to find the ID it has been given.</a:t>
            </a:r>
          </a:p>
          <a:p>
            <a:pPr lvl="2"/>
            <a:r>
              <a:rPr lang="en-GB" dirty="0"/>
              <a:t>Set the DBID property on the </a:t>
            </a:r>
            <a:r>
              <a:rPr lang="en-GB" b="1" dirty="0"/>
              <a:t>Record</a:t>
            </a:r>
            <a:r>
              <a:rPr lang="en-GB" dirty="0"/>
              <a:t> object.</a:t>
            </a:r>
          </a:p>
          <a:p>
            <a:pPr lvl="1"/>
            <a:r>
              <a:rPr lang="en-GB" dirty="0"/>
              <a:t>If the DBID field is not empty this is an existing record:</a:t>
            </a:r>
          </a:p>
          <a:p>
            <a:pPr lvl="2"/>
            <a:r>
              <a:rPr lang="en-GB" dirty="0"/>
              <a:t>Select the previously saved record from the database.</a:t>
            </a:r>
          </a:p>
          <a:p>
            <a:pPr lvl="2"/>
            <a:r>
              <a:rPr lang="en-GB" dirty="0"/>
              <a:t>Check the saved data against the Record object to see if anything has changed.</a:t>
            </a:r>
          </a:p>
          <a:p>
            <a:pPr lvl="2"/>
            <a:r>
              <a:rPr lang="en-GB" dirty="0"/>
              <a:t>If anything has changed, update the record in the database.</a:t>
            </a:r>
          </a:p>
          <a:p>
            <a:pPr lvl="1"/>
            <a:r>
              <a:rPr lang="en-GB" dirty="0"/>
              <a:t>Get a list of all records from the database:</a:t>
            </a:r>
          </a:p>
          <a:p>
            <a:pPr lvl="2"/>
            <a:r>
              <a:rPr lang="en-GB" dirty="0"/>
              <a:t>Iterate over these looking for Records that have been deleted from the collection in memory, build a list of records to delete.</a:t>
            </a:r>
          </a:p>
          <a:p>
            <a:pPr lvl="2"/>
            <a:r>
              <a:rPr lang="en-GB" dirty="0"/>
              <a:t>Iterate over the list of records to delete, delete these records from the database.</a:t>
            </a:r>
          </a:p>
          <a:p>
            <a:r>
              <a:rPr lang="en-GB" dirty="0"/>
              <a:t>This is a little unorthodox and stems from an application flow designed to deal with single save data-files. *</a:t>
            </a:r>
          </a:p>
        </p:txBody>
      </p:sp>
    </p:spTree>
    <p:extLst>
      <p:ext uri="{BB962C8B-B14F-4D97-AF65-F5344CB8AC3E}">
        <p14:creationId xmlns:p14="http://schemas.microsoft.com/office/powerpoint/2010/main" val="3715847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Create a MySQL connection, an initial statement and a </a:t>
            </a:r>
            <a:r>
              <a:rPr lang="en-GB" b="1" dirty="0"/>
              <a:t>foreach</a:t>
            </a:r>
            <a:r>
              <a:rPr lang="en-GB" dirty="0"/>
              <a:t> loop.</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89C3B3AD-8B15-6869-2DBB-61F5FEDA1C59}"/>
              </a:ext>
            </a:extLst>
          </p:cNvPr>
          <p:cNvPicPr>
            <a:picLocks noChangeAspect="1"/>
          </p:cNvPicPr>
          <p:nvPr/>
        </p:nvPicPr>
        <p:blipFill>
          <a:blip r:embed="rId3"/>
          <a:stretch>
            <a:fillRect/>
          </a:stretch>
        </p:blipFill>
        <p:spPr>
          <a:xfrm>
            <a:off x="638507" y="2691679"/>
            <a:ext cx="7866986" cy="4010873"/>
          </a:xfrm>
          <a:prstGeom prst="rect">
            <a:avLst/>
          </a:prstGeom>
        </p:spPr>
      </p:pic>
    </p:spTree>
    <p:extLst>
      <p:ext uri="{BB962C8B-B14F-4D97-AF65-F5344CB8AC3E}">
        <p14:creationId xmlns:p14="http://schemas.microsoft.com/office/powerpoint/2010/main" val="4254611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Inside the </a:t>
            </a:r>
            <a:r>
              <a:rPr lang="en-GB" b="1" dirty="0"/>
              <a:t>foreach</a:t>
            </a:r>
            <a:r>
              <a:rPr lang="en-GB" dirty="0"/>
              <a:t> loop, first check for new </a:t>
            </a:r>
            <a:r>
              <a:rPr lang="en-GB" b="1" dirty="0"/>
              <a:t>Record </a:t>
            </a:r>
            <a:r>
              <a:rPr lang="en-GB" dirty="0"/>
              <a:t>objects.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4604CC1D-B52A-B7D8-9CE5-47622437FA37}"/>
              </a:ext>
            </a:extLst>
          </p:cNvPr>
          <p:cNvPicPr>
            <a:picLocks noChangeAspect="1"/>
          </p:cNvPicPr>
          <p:nvPr/>
        </p:nvPicPr>
        <p:blipFill rotWithShape="1">
          <a:blip r:embed="rId3"/>
          <a:srcRect t="22673" b="6513"/>
          <a:stretch/>
        </p:blipFill>
        <p:spPr>
          <a:xfrm>
            <a:off x="143508" y="2780928"/>
            <a:ext cx="8856984" cy="3429562"/>
          </a:xfrm>
          <a:prstGeom prst="rect">
            <a:avLst/>
          </a:prstGeom>
        </p:spPr>
      </p:pic>
    </p:spTree>
    <p:extLst>
      <p:ext uri="{BB962C8B-B14F-4D97-AF65-F5344CB8AC3E}">
        <p14:creationId xmlns:p14="http://schemas.microsoft.com/office/powerpoint/2010/main" val="187771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Next, select any existing matching result from the database.</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5AA4BEB1-4089-9403-156D-7CA405420E0A}"/>
              </a:ext>
            </a:extLst>
          </p:cNvPr>
          <p:cNvPicPr>
            <a:picLocks noChangeAspect="1"/>
          </p:cNvPicPr>
          <p:nvPr/>
        </p:nvPicPr>
        <p:blipFill rotWithShape="1">
          <a:blip r:embed="rId3"/>
          <a:srcRect t="32917" r="17713"/>
          <a:stretch/>
        </p:blipFill>
        <p:spPr>
          <a:xfrm>
            <a:off x="340537" y="2708920"/>
            <a:ext cx="8462925" cy="3816424"/>
          </a:xfrm>
          <a:prstGeom prst="rect">
            <a:avLst/>
          </a:prstGeom>
        </p:spPr>
      </p:pic>
    </p:spTree>
    <p:extLst>
      <p:ext uri="{BB962C8B-B14F-4D97-AF65-F5344CB8AC3E}">
        <p14:creationId xmlns:p14="http://schemas.microsoft.com/office/powerpoint/2010/main" val="2223013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Test the data from the database against the current </a:t>
            </a:r>
            <a:r>
              <a:rPr lang="en-GB" b="1" dirty="0"/>
              <a:t>Record</a:t>
            </a:r>
            <a:r>
              <a:rPr lang="en-GB" dirty="0"/>
              <a:t>.</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0718B52F-2200-F8F5-CB31-3C48D0633885}"/>
              </a:ext>
            </a:extLst>
          </p:cNvPr>
          <p:cNvPicPr>
            <a:picLocks noChangeAspect="1"/>
          </p:cNvPicPr>
          <p:nvPr/>
        </p:nvPicPr>
        <p:blipFill rotWithShape="1">
          <a:blip r:embed="rId3"/>
          <a:srcRect t="10751"/>
          <a:stretch/>
        </p:blipFill>
        <p:spPr>
          <a:xfrm>
            <a:off x="251520" y="2653688"/>
            <a:ext cx="8640960" cy="4048864"/>
          </a:xfrm>
          <a:prstGeom prst="rect">
            <a:avLst/>
          </a:prstGeom>
        </p:spPr>
      </p:pic>
    </p:spTree>
    <p:extLst>
      <p:ext uri="{BB962C8B-B14F-4D97-AF65-F5344CB8AC3E}">
        <p14:creationId xmlns:p14="http://schemas.microsoft.com/office/powerpoint/2010/main" val="1475301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Check for any records that need deleting from the database.</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5F524015-8DA6-E4E2-7E85-1BEA8F033543}"/>
              </a:ext>
            </a:extLst>
          </p:cNvPr>
          <p:cNvPicPr>
            <a:picLocks noChangeAspect="1"/>
          </p:cNvPicPr>
          <p:nvPr/>
        </p:nvPicPr>
        <p:blipFill rotWithShape="1">
          <a:blip r:embed="rId3"/>
          <a:srcRect t="4003"/>
          <a:stretch/>
        </p:blipFill>
        <p:spPr>
          <a:xfrm>
            <a:off x="990105" y="2636912"/>
            <a:ext cx="7163790" cy="4065640"/>
          </a:xfrm>
          <a:prstGeom prst="rect">
            <a:avLst/>
          </a:prstGeom>
        </p:spPr>
      </p:pic>
    </p:spTree>
    <p:extLst>
      <p:ext uri="{BB962C8B-B14F-4D97-AF65-F5344CB8AC3E}">
        <p14:creationId xmlns:p14="http://schemas.microsoft.com/office/powerpoint/2010/main" val="2692779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we add a method to load and parse data from the XML file.</a:t>
            </a:r>
          </a:p>
          <a:p>
            <a:r>
              <a:rPr lang="en-GB" dirty="0"/>
              <a:t>Add the </a:t>
            </a:r>
            <a:r>
              <a:rPr lang="en-GB" b="1" dirty="0"/>
              <a:t>highlighted</a:t>
            </a:r>
            <a:r>
              <a:rPr lang="en-GB" dirty="0"/>
              <a:t> method. *</a:t>
            </a:r>
          </a:p>
        </p:txBody>
      </p:sp>
      <p:pic>
        <p:nvPicPr>
          <p:cNvPr id="5" name="Picture 4">
            <a:extLst>
              <a:ext uri="{FF2B5EF4-FFF2-40B4-BE49-F238E27FC236}">
                <a16:creationId xmlns:a16="http://schemas.microsoft.com/office/drawing/2014/main" id="{738B8D46-C730-B2FA-742B-DCFFE6D5FB79}"/>
              </a:ext>
            </a:extLst>
          </p:cNvPr>
          <p:cNvPicPr>
            <a:picLocks noChangeAspect="1"/>
          </p:cNvPicPr>
          <p:nvPr/>
        </p:nvPicPr>
        <p:blipFill rotWithShape="1">
          <a:blip r:embed="rId3"/>
          <a:srcRect t="28791" r="34486"/>
          <a:stretch/>
        </p:blipFill>
        <p:spPr>
          <a:xfrm>
            <a:off x="1790596" y="2647583"/>
            <a:ext cx="5562808" cy="4120232"/>
          </a:xfrm>
          <a:prstGeom prst="rect">
            <a:avLst/>
          </a:prstGeom>
        </p:spPr>
      </p:pic>
    </p:spTree>
    <p:extLst>
      <p:ext uri="{BB962C8B-B14F-4D97-AF65-F5344CB8AC3E}">
        <p14:creationId xmlns:p14="http://schemas.microsoft.com/office/powerpoint/2010/main" val="360903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6B5-3F1F-12D4-82E3-7F23A5C905D4}"/>
              </a:ext>
            </a:extLst>
          </p:cNvPr>
          <p:cNvSpPr>
            <a:spLocks noGrp="1"/>
          </p:cNvSpPr>
          <p:nvPr>
            <p:ph type="title"/>
          </p:nvPr>
        </p:nvSpPr>
        <p:spPr/>
        <p:txBody>
          <a:bodyPr/>
          <a:lstStyle/>
          <a:p>
            <a:r>
              <a:rPr lang="en-GB" dirty="0"/>
              <a:t>Semi-structured data</a:t>
            </a:r>
          </a:p>
        </p:txBody>
      </p:sp>
      <p:sp>
        <p:nvSpPr>
          <p:cNvPr id="3" name="Content Placeholder 2">
            <a:extLst>
              <a:ext uri="{FF2B5EF4-FFF2-40B4-BE49-F238E27FC236}">
                <a16:creationId xmlns:a16="http://schemas.microsoft.com/office/drawing/2014/main" id="{7B465965-9333-184A-1148-44F74B909684}"/>
              </a:ext>
            </a:extLst>
          </p:cNvPr>
          <p:cNvSpPr>
            <a:spLocks noGrp="1"/>
          </p:cNvSpPr>
          <p:nvPr>
            <p:ph idx="1"/>
          </p:nvPr>
        </p:nvSpPr>
        <p:spPr/>
        <p:txBody>
          <a:bodyPr/>
          <a:lstStyle/>
          <a:p>
            <a:r>
              <a:rPr lang="en-GB" i="1" dirty="0"/>
              <a:t>“Semi-structured data refers to data that is not captured or formatted in conventional ways. Semi-structured data does not follow the format of a tabular data model or relational databases because it does not have a fixed schema. However, the data is not completely raw or unstructured, and does contain some structural elements such as tags and organizational metadata that make it easier to analyse. The advantages of semi-structured data is that it is more flexible and simpler to scale compared to structured data.”</a:t>
            </a:r>
            <a:r>
              <a:rPr lang="en-GB" sz="1200" i="1" dirty="0"/>
              <a:t>[</a:t>
            </a:r>
            <a:r>
              <a:rPr lang="en-GB" sz="1200" dirty="0"/>
              <a:t>1]</a:t>
            </a:r>
          </a:p>
          <a:p>
            <a:endParaRPr lang="en-GB" sz="1200" dirty="0"/>
          </a:p>
          <a:p>
            <a:r>
              <a:rPr lang="en-GB" dirty="0"/>
              <a:t>In order for an application to be able to use data, rather than just edit it, the data needs to conform to some kind of schema so that the application can recognise one bit of data from another.</a:t>
            </a:r>
          </a:p>
          <a:p>
            <a:endParaRPr lang="en-GB" dirty="0"/>
          </a:p>
        </p:txBody>
      </p:sp>
    </p:spTree>
    <p:extLst>
      <p:ext uri="{BB962C8B-B14F-4D97-AF65-F5344CB8AC3E}">
        <p14:creationId xmlns:p14="http://schemas.microsoft.com/office/powerpoint/2010/main" val="3482249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the ability for this new method to connect to the database.</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E481697D-7B26-0DF5-BACE-B0EDD70D2811}"/>
              </a:ext>
            </a:extLst>
          </p:cNvPr>
          <p:cNvPicPr>
            <a:picLocks noChangeAspect="1"/>
          </p:cNvPicPr>
          <p:nvPr/>
        </p:nvPicPr>
        <p:blipFill>
          <a:blip r:embed="rId3"/>
          <a:stretch>
            <a:fillRect/>
          </a:stretch>
        </p:blipFill>
        <p:spPr>
          <a:xfrm>
            <a:off x="388412" y="2682528"/>
            <a:ext cx="8367175" cy="4020024"/>
          </a:xfrm>
          <a:prstGeom prst="rect">
            <a:avLst/>
          </a:prstGeom>
        </p:spPr>
      </p:pic>
    </p:spTree>
    <p:extLst>
      <p:ext uri="{BB962C8B-B14F-4D97-AF65-F5344CB8AC3E}">
        <p14:creationId xmlns:p14="http://schemas.microsoft.com/office/powerpoint/2010/main" val="1881617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ETL (Extract, Transform, Load) the data to a collection of </a:t>
            </a:r>
            <a:r>
              <a:rPr lang="en-GB" b="1" dirty="0"/>
              <a:t>Record</a:t>
            </a:r>
            <a:r>
              <a:rPr lang="en-GB" dirty="0"/>
              <a:t> objects.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EFD2519E-AA05-8BC1-A487-21C0C52C9DE4}"/>
              </a:ext>
            </a:extLst>
          </p:cNvPr>
          <p:cNvPicPr>
            <a:picLocks noChangeAspect="1"/>
          </p:cNvPicPr>
          <p:nvPr/>
        </p:nvPicPr>
        <p:blipFill rotWithShape="1">
          <a:blip r:embed="rId3"/>
          <a:srcRect t="13636" b="13574"/>
          <a:stretch/>
        </p:blipFill>
        <p:spPr>
          <a:xfrm>
            <a:off x="457200" y="2565002"/>
            <a:ext cx="8229600" cy="4202813"/>
          </a:xfrm>
          <a:prstGeom prst="rect">
            <a:avLst/>
          </a:prstGeom>
        </p:spPr>
      </p:pic>
    </p:spTree>
    <p:extLst>
      <p:ext uri="{BB962C8B-B14F-4D97-AF65-F5344CB8AC3E}">
        <p14:creationId xmlns:p14="http://schemas.microsoft.com/office/powerpoint/2010/main" val="4027124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close the database connection.</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CACBD452-EF73-8802-698A-1097CD580EA8}"/>
              </a:ext>
            </a:extLst>
          </p:cNvPr>
          <p:cNvPicPr>
            <a:picLocks noChangeAspect="1"/>
          </p:cNvPicPr>
          <p:nvPr/>
        </p:nvPicPr>
        <p:blipFill rotWithShape="1">
          <a:blip r:embed="rId3"/>
          <a:srcRect t="29521" r="34639" b="12490"/>
          <a:stretch/>
        </p:blipFill>
        <p:spPr>
          <a:xfrm>
            <a:off x="1583668" y="2742112"/>
            <a:ext cx="5976664" cy="3960440"/>
          </a:xfrm>
          <a:prstGeom prst="rect">
            <a:avLst/>
          </a:prstGeom>
        </p:spPr>
      </p:pic>
    </p:spTree>
    <p:extLst>
      <p:ext uri="{BB962C8B-B14F-4D97-AF65-F5344CB8AC3E}">
        <p14:creationId xmlns:p14="http://schemas.microsoft.com/office/powerpoint/2010/main" val="1990573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Set the Controller to use MySQL</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The application needs to be set to use the new MySQL load/save class.</a:t>
            </a:r>
          </a:p>
          <a:p>
            <a:r>
              <a:rPr lang="en-GB" dirty="0"/>
              <a:t>Amend the </a:t>
            </a:r>
            <a:r>
              <a:rPr lang="en-GB" b="1" dirty="0"/>
              <a:t>highlighted</a:t>
            </a:r>
            <a:r>
              <a:rPr lang="en-GB" dirty="0"/>
              <a:t> statement. *</a:t>
            </a:r>
          </a:p>
        </p:txBody>
      </p:sp>
      <p:pic>
        <p:nvPicPr>
          <p:cNvPr id="5" name="Picture 4">
            <a:extLst>
              <a:ext uri="{FF2B5EF4-FFF2-40B4-BE49-F238E27FC236}">
                <a16:creationId xmlns:a16="http://schemas.microsoft.com/office/drawing/2014/main" id="{5B37690E-B0F5-85A0-1439-C76B600826CF}"/>
              </a:ext>
            </a:extLst>
          </p:cNvPr>
          <p:cNvPicPr>
            <a:picLocks noChangeAspect="1"/>
          </p:cNvPicPr>
          <p:nvPr/>
        </p:nvPicPr>
        <p:blipFill rotWithShape="1">
          <a:blip r:embed="rId3"/>
          <a:srcRect t="16504" b="24320"/>
          <a:stretch/>
        </p:blipFill>
        <p:spPr>
          <a:xfrm>
            <a:off x="223230" y="2780928"/>
            <a:ext cx="8697539" cy="3816424"/>
          </a:xfrm>
          <a:prstGeom prst="rect">
            <a:avLst/>
          </a:prstGeom>
        </p:spPr>
      </p:pic>
    </p:spTree>
    <p:extLst>
      <p:ext uri="{BB962C8B-B14F-4D97-AF65-F5344CB8AC3E}">
        <p14:creationId xmlns:p14="http://schemas.microsoft.com/office/powerpoint/2010/main" val="3878567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Test the application</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792584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Open the </a:t>
            </a:r>
            <a:r>
              <a:rPr lang="en-GB" b="1" dirty="0"/>
              <a:t>Run and Debug panel</a:t>
            </a:r>
            <a:r>
              <a:rPr lang="en-GB" dirty="0"/>
              <a:t>.</a:t>
            </a:r>
          </a:p>
          <a:p>
            <a:r>
              <a:rPr lang="en-GB" dirty="0"/>
              <a:t>Use the green </a:t>
            </a:r>
            <a:r>
              <a:rPr lang="en-GB" b="1" dirty="0"/>
              <a:t>Start Debugging </a:t>
            </a:r>
            <a:r>
              <a:rPr lang="en-GB" dirty="0"/>
              <a:t>arrow to run the program.</a:t>
            </a:r>
          </a:p>
          <a:p>
            <a:r>
              <a:rPr lang="en-GB" dirty="0"/>
              <a:t>You should be able to fully use the application. *</a:t>
            </a:r>
          </a:p>
        </p:txBody>
      </p:sp>
      <p:pic>
        <p:nvPicPr>
          <p:cNvPr id="6" name="Picture 5">
            <a:extLst>
              <a:ext uri="{FF2B5EF4-FFF2-40B4-BE49-F238E27FC236}">
                <a16:creationId xmlns:a16="http://schemas.microsoft.com/office/drawing/2014/main" id="{CFE78A7C-ACB8-B757-8043-CA569F1C50CC}"/>
              </a:ext>
            </a:extLst>
          </p:cNvPr>
          <p:cNvPicPr>
            <a:picLocks noChangeAspect="1"/>
          </p:cNvPicPr>
          <p:nvPr/>
        </p:nvPicPr>
        <p:blipFill rotWithShape="1">
          <a:blip r:embed="rId3"/>
          <a:srcRect b="24445"/>
          <a:stretch/>
        </p:blipFill>
        <p:spPr>
          <a:xfrm>
            <a:off x="0" y="3140968"/>
            <a:ext cx="9144000" cy="3717032"/>
          </a:xfrm>
          <a:prstGeom prst="rect">
            <a:avLst/>
          </a:prstGeom>
        </p:spPr>
      </p:pic>
    </p:spTree>
    <p:extLst>
      <p:ext uri="{BB962C8B-B14F-4D97-AF65-F5344CB8AC3E}">
        <p14:creationId xmlns:p14="http://schemas.microsoft.com/office/powerpoint/2010/main" val="4026295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Stop the application and check </a:t>
            </a:r>
            <a:r>
              <a:rPr lang="en-GB" dirty="0" err="1"/>
              <a:t>PHPMyAdmin</a:t>
            </a:r>
            <a:r>
              <a:rPr lang="en-GB" dirty="0"/>
              <a:t>.</a:t>
            </a:r>
          </a:p>
          <a:p>
            <a:r>
              <a:rPr lang="en-GB" dirty="0"/>
              <a:t>Start the application again to load in the data saved in the previous run.</a:t>
            </a:r>
          </a:p>
        </p:txBody>
      </p:sp>
      <p:pic>
        <p:nvPicPr>
          <p:cNvPr id="8" name="Picture 7">
            <a:extLst>
              <a:ext uri="{FF2B5EF4-FFF2-40B4-BE49-F238E27FC236}">
                <a16:creationId xmlns:a16="http://schemas.microsoft.com/office/drawing/2014/main" id="{5CBBAE53-99F9-7ECD-A35D-59E346A29659}"/>
              </a:ext>
            </a:extLst>
          </p:cNvPr>
          <p:cNvPicPr>
            <a:picLocks noChangeAspect="1"/>
          </p:cNvPicPr>
          <p:nvPr/>
        </p:nvPicPr>
        <p:blipFill rotWithShape="1">
          <a:blip r:embed="rId3"/>
          <a:srcRect b="4370"/>
          <a:stretch/>
        </p:blipFill>
        <p:spPr>
          <a:xfrm>
            <a:off x="0" y="2708920"/>
            <a:ext cx="9144000" cy="4149080"/>
          </a:xfrm>
          <a:prstGeom prst="rect">
            <a:avLst/>
          </a:prstGeom>
        </p:spPr>
      </p:pic>
    </p:spTree>
    <p:extLst>
      <p:ext uri="{BB962C8B-B14F-4D97-AF65-F5344CB8AC3E}">
        <p14:creationId xmlns:p14="http://schemas.microsoft.com/office/powerpoint/2010/main" val="3735782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Project Summary</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829674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7537-7967-9A20-7679-7786A1E14680}"/>
              </a:ext>
            </a:extLst>
          </p:cNvPr>
          <p:cNvSpPr>
            <a:spLocks noGrp="1"/>
          </p:cNvSpPr>
          <p:nvPr>
            <p:ph type="title"/>
          </p:nvPr>
        </p:nvSpPr>
        <p:spPr/>
        <p:txBody>
          <a:bodyPr/>
          <a:lstStyle/>
          <a:p>
            <a:r>
              <a:rPr lang="en-GB" dirty="0"/>
              <a:t>This project has covered…</a:t>
            </a:r>
          </a:p>
        </p:txBody>
      </p:sp>
      <p:sp>
        <p:nvSpPr>
          <p:cNvPr id="3" name="Content Placeholder 2">
            <a:extLst>
              <a:ext uri="{FF2B5EF4-FFF2-40B4-BE49-F238E27FC236}">
                <a16:creationId xmlns:a16="http://schemas.microsoft.com/office/drawing/2014/main" id="{0443214E-F19B-75A9-5131-37BEF21B7A72}"/>
              </a:ext>
            </a:extLst>
          </p:cNvPr>
          <p:cNvSpPr>
            <a:spLocks noGrp="1"/>
          </p:cNvSpPr>
          <p:nvPr>
            <p:ph idx="1"/>
          </p:nvPr>
        </p:nvSpPr>
        <p:spPr/>
        <p:txBody>
          <a:bodyPr/>
          <a:lstStyle/>
          <a:p>
            <a:r>
              <a:rPr lang="en-GB" dirty="0"/>
              <a:t>Taking advantage of the of the functional divisions created by the MVC architecture and of OOP interfaces.</a:t>
            </a:r>
          </a:p>
          <a:p>
            <a:r>
              <a:rPr lang="en-GB" dirty="0"/>
              <a:t>Using the MySQL database server we have implemented an inefficient but demonstrative alternative datastore to the text-based files created previously.</a:t>
            </a:r>
          </a:p>
          <a:p>
            <a:r>
              <a:rPr lang="en-GB" dirty="0"/>
              <a:t>Applying 3</a:t>
            </a:r>
            <a:r>
              <a:rPr lang="en-GB" baseline="30000" dirty="0"/>
              <a:t>rd</a:t>
            </a:r>
            <a:r>
              <a:rPr lang="en-GB" dirty="0"/>
              <a:t> party libraries (JAR files) manually to a Java project.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34495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92CA-6F46-D401-8424-3071A8D90B52}"/>
              </a:ext>
            </a:extLst>
          </p:cNvPr>
          <p:cNvSpPr>
            <a:spLocks noGrp="1"/>
          </p:cNvSpPr>
          <p:nvPr>
            <p:ph type="title"/>
          </p:nvPr>
        </p:nvSpPr>
        <p:spPr/>
        <p:txBody>
          <a:bodyPr/>
          <a:lstStyle/>
          <a:p>
            <a:r>
              <a:rPr lang="en-GB" dirty="0"/>
              <a:t>To reiterate…</a:t>
            </a:r>
          </a:p>
        </p:txBody>
      </p:sp>
      <p:sp>
        <p:nvSpPr>
          <p:cNvPr id="3" name="Content Placeholder 2">
            <a:extLst>
              <a:ext uri="{FF2B5EF4-FFF2-40B4-BE49-F238E27FC236}">
                <a16:creationId xmlns:a16="http://schemas.microsoft.com/office/drawing/2014/main" id="{F7ED506D-7A17-2E53-BC31-4D318205AE51}"/>
              </a:ext>
            </a:extLst>
          </p:cNvPr>
          <p:cNvSpPr>
            <a:spLocks noGrp="1"/>
          </p:cNvSpPr>
          <p:nvPr>
            <p:ph idx="1"/>
          </p:nvPr>
        </p:nvSpPr>
        <p:spPr>
          <a:xfrm>
            <a:off x="457200" y="1775191"/>
            <a:ext cx="8229600" cy="4822161"/>
          </a:xfrm>
        </p:spPr>
        <p:txBody>
          <a:bodyPr>
            <a:normAutofit/>
          </a:bodyPr>
          <a:lstStyle/>
          <a:p>
            <a:r>
              <a:rPr lang="en-GB" dirty="0"/>
              <a:t>It should be acknowledged that the best way to interact with an RDBMS is to save records one at a time.</a:t>
            </a:r>
          </a:p>
          <a:p>
            <a:r>
              <a:rPr lang="en-GB" dirty="0"/>
              <a:t>To make our application do this cleanly would require a structural rethink of the </a:t>
            </a:r>
            <a:r>
              <a:rPr lang="en-GB" b="1" dirty="0"/>
              <a:t>Controller</a:t>
            </a:r>
            <a:r>
              <a:rPr lang="en-GB" dirty="0"/>
              <a:t> class and possibly the </a:t>
            </a:r>
            <a:r>
              <a:rPr lang="en-GB" b="1" dirty="0"/>
              <a:t>Record</a:t>
            </a:r>
            <a:r>
              <a:rPr lang="en-GB" dirty="0"/>
              <a:t> class.  It would certainly require amending the </a:t>
            </a:r>
            <a:r>
              <a:rPr lang="en-GB" b="1" dirty="0"/>
              <a:t>Access</a:t>
            </a:r>
            <a:r>
              <a:rPr lang="en-GB" dirty="0"/>
              <a:t> interface.</a:t>
            </a:r>
          </a:p>
          <a:p>
            <a:r>
              <a:rPr lang="en-GB" dirty="0"/>
              <a:t>Ordinarily, the task would be analysed and if a database server is required, this approach would be built in.</a:t>
            </a:r>
          </a:p>
          <a:p>
            <a:r>
              <a:rPr lang="en-GB" dirty="0"/>
              <a:t>For the purposes of time, speed and sanity, the Result Calculator’s MySQL save method will loop through its list of Records.  Any new records will be added to the database.  Any existing records will be compared against a copy retrieved from the database, if changes are found, a new version of the record will be saved.</a:t>
            </a:r>
          </a:p>
          <a:p>
            <a:r>
              <a:rPr lang="en-GB" dirty="0"/>
              <a:t>This is </a:t>
            </a:r>
            <a:r>
              <a:rPr lang="en-GB" b="1" dirty="0"/>
              <a:t>NOT</a:t>
            </a:r>
            <a:r>
              <a:rPr lang="en-GB" dirty="0"/>
              <a:t> ideal and not performant.  It will demonstrate how to load and save data to a MySQL database, which is the overriding point.</a:t>
            </a:r>
          </a:p>
        </p:txBody>
      </p:sp>
    </p:spTree>
    <p:extLst>
      <p:ext uri="{BB962C8B-B14F-4D97-AF65-F5344CB8AC3E}">
        <p14:creationId xmlns:p14="http://schemas.microsoft.com/office/powerpoint/2010/main" val="215454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BDE1-AF56-C2E6-2F62-76761AB36FE0}"/>
              </a:ext>
            </a:extLst>
          </p:cNvPr>
          <p:cNvSpPr>
            <a:spLocks noGrp="1"/>
          </p:cNvSpPr>
          <p:nvPr>
            <p:ph type="title"/>
          </p:nvPr>
        </p:nvSpPr>
        <p:spPr/>
        <p:txBody>
          <a:bodyPr>
            <a:normAutofit/>
          </a:bodyPr>
          <a:lstStyle/>
          <a:p>
            <a:r>
              <a:rPr lang="en-GB" dirty="0"/>
              <a:t>What is JSON</a:t>
            </a:r>
          </a:p>
        </p:txBody>
      </p:sp>
      <p:sp>
        <p:nvSpPr>
          <p:cNvPr id="3" name="Content Placeholder 2">
            <a:extLst>
              <a:ext uri="{FF2B5EF4-FFF2-40B4-BE49-F238E27FC236}">
                <a16:creationId xmlns:a16="http://schemas.microsoft.com/office/drawing/2014/main" id="{193475F2-6E6B-C42F-92EF-E4F706CC3B01}"/>
              </a:ext>
            </a:extLst>
          </p:cNvPr>
          <p:cNvSpPr>
            <a:spLocks noGrp="1"/>
          </p:cNvSpPr>
          <p:nvPr>
            <p:ph idx="1"/>
          </p:nvPr>
        </p:nvSpPr>
        <p:spPr/>
        <p:txBody>
          <a:bodyPr/>
          <a:lstStyle/>
          <a:p>
            <a:r>
              <a:rPr lang="en-GB" b="1" dirty="0">
                <a:solidFill>
                  <a:srgbClr val="FF0000"/>
                </a:solidFill>
              </a:rPr>
              <a:t>J</a:t>
            </a:r>
            <a:r>
              <a:rPr lang="en-GB" dirty="0"/>
              <a:t>ava</a:t>
            </a:r>
            <a:r>
              <a:rPr lang="en-GB" b="1" dirty="0">
                <a:solidFill>
                  <a:srgbClr val="FF0000"/>
                </a:solidFill>
              </a:rPr>
              <a:t>S</a:t>
            </a:r>
            <a:r>
              <a:rPr lang="en-GB" dirty="0"/>
              <a:t>cript </a:t>
            </a:r>
            <a:r>
              <a:rPr lang="en-GB" b="1" dirty="0">
                <a:solidFill>
                  <a:srgbClr val="FF0000"/>
                </a:solidFill>
              </a:rPr>
              <a:t>O</a:t>
            </a:r>
            <a:r>
              <a:rPr lang="en-GB" dirty="0"/>
              <a:t>bject </a:t>
            </a:r>
            <a:r>
              <a:rPr lang="en-GB" b="1" dirty="0">
                <a:solidFill>
                  <a:srgbClr val="FF0000"/>
                </a:solidFill>
              </a:rPr>
              <a:t>N</a:t>
            </a:r>
            <a:r>
              <a:rPr lang="en-GB" dirty="0"/>
              <a:t>otation.</a:t>
            </a:r>
            <a:endParaRPr lang="en-GB" b="1" dirty="0"/>
          </a:p>
          <a:p>
            <a:r>
              <a:rPr lang="en-GB" dirty="0"/>
              <a:t>Saves data in a more computational format with square brackets representing lists and curly brackets representing objects.</a:t>
            </a:r>
          </a:p>
          <a:p>
            <a:r>
              <a:rPr lang="en-GB" dirty="0"/>
              <a:t>Similar (but not identical) to the CSS data format.</a:t>
            </a:r>
          </a:p>
          <a:p>
            <a:r>
              <a:rPr lang="en-GB" dirty="0"/>
              <a:t>Somewhat overcomes the file size issues of XML by reducing formatting information.</a:t>
            </a:r>
          </a:p>
          <a:p>
            <a:r>
              <a:rPr lang="en-GB" dirty="0"/>
              <a:t>In the case of our Result Calculator application *:</a:t>
            </a:r>
          </a:p>
          <a:p>
            <a:endParaRPr lang="en-GB" dirty="0"/>
          </a:p>
          <a:p>
            <a:pPr lvl="1"/>
            <a:endParaRPr lang="en-GB" dirty="0"/>
          </a:p>
        </p:txBody>
      </p:sp>
      <p:pic>
        <p:nvPicPr>
          <p:cNvPr id="6" name="Picture 5">
            <a:extLst>
              <a:ext uri="{FF2B5EF4-FFF2-40B4-BE49-F238E27FC236}">
                <a16:creationId xmlns:a16="http://schemas.microsoft.com/office/drawing/2014/main" id="{AB2D1000-9B53-CF1E-D197-46C2B4CE2EC1}"/>
              </a:ext>
            </a:extLst>
          </p:cNvPr>
          <p:cNvPicPr>
            <a:picLocks noChangeAspect="1"/>
          </p:cNvPicPr>
          <p:nvPr/>
        </p:nvPicPr>
        <p:blipFill>
          <a:blip r:embed="rId3"/>
          <a:stretch>
            <a:fillRect/>
          </a:stretch>
        </p:blipFill>
        <p:spPr>
          <a:xfrm>
            <a:off x="3181156" y="4375551"/>
            <a:ext cx="2781688" cy="2333951"/>
          </a:xfrm>
          <a:prstGeom prst="rect">
            <a:avLst/>
          </a:prstGeom>
        </p:spPr>
      </p:pic>
    </p:spTree>
    <p:extLst>
      <p:ext uri="{BB962C8B-B14F-4D97-AF65-F5344CB8AC3E}">
        <p14:creationId xmlns:p14="http://schemas.microsoft.com/office/powerpoint/2010/main" val="1752391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Session recap…</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Semi-structured data</a:t>
            </a:r>
          </a:p>
          <a:p>
            <a:pPr lvl="1"/>
            <a:r>
              <a:rPr lang="en-GB" dirty="0"/>
              <a:t>JSON</a:t>
            </a:r>
          </a:p>
          <a:p>
            <a:r>
              <a:rPr lang="en-GB" dirty="0"/>
              <a:t>Session Rationale</a:t>
            </a:r>
          </a:p>
          <a:p>
            <a:pPr lvl="1"/>
            <a:r>
              <a:rPr lang="en-GB" dirty="0"/>
              <a:t>Structured data</a:t>
            </a:r>
          </a:p>
          <a:p>
            <a:pPr lvl="1"/>
            <a:r>
              <a:rPr lang="en-GB" dirty="0"/>
              <a:t>MySQL</a:t>
            </a:r>
          </a:p>
          <a:p>
            <a:pPr lvl="1"/>
            <a:r>
              <a:rPr lang="en-GB" dirty="0"/>
              <a:t>Caveats</a:t>
            </a:r>
          </a:p>
          <a:p>
            <a:pPr lvl="0">
              <a:spcBef>
                <a:spcPts val="400"/>
              </a:spcBef>
            </a:pPr>
            <a:r>
              <a:rPr lang="en-GB" dirty="0"/>
              <a:t>Result Calculator project</a:t>
            </a:r>
          </a:p>
          <a:p>
            <a:pPr lvl="1">
              <a:spcBef>
                <a:spcPts val="400"/>
              </a:spcBef>
            </a:pPr>
            <a:r>
              <a:rPr lang="en-GB" dirty="0"/>
              <a:t>Configuring MySQL using </a:t>
            </a:r>
            <a:r>
              <a:rPr lang="en-GB" dirty="0" err="1"/>
              <a:t>PHPMyAdmin</a:t>
            </a:r>
            <a:endParaRPr lang="en-GB" dirty="0"/>
          </a:p>
          <a:p>
            <a:pPr lvl="1">
              <a:spcBef>
                <a:spcPts val="400"/>
              </a:spcBef>
            </a:pPr>
            <a:r>
              <a:rPr lang="en-GB" dirty="0"/>
              <a:t>Adding a MySQL load / save class</a:t>
            </a:r>
          </a:p>
          <a:p>
            <a:pPr lvl="0">
              <a:spcBef>
                <a:spcPts val="400"/>
              </a:spcBef>
            </a:pPr>
            <a:endParaRPr lang="en-GB" sz="2400" dirty="0"/>
          </a:p>
          <a:p>
            <a:pPr lvl="1"/>
            <a:endParaRPr lang="en-GB" sz="2000" dirty="0"/>
          </a:p>
          <a:p>
            <a:endParaRPr lang="en-GB" sz="4400" dirty="0"/>
          </a:p>
          <a:p>
            <a:pPr lvl="1"/>
            <a:endParaRPr lang="en-GB" dirty="0"/>
          </a:p>
          <a:p>
            <a:pPr marL="118872" lvl="0" indent="0">
              <a:spcBef>
                <a:spcPts val="400"/>
              </a:spcBef>
              <a:buNone/>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2625724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pPr>
              <a:spcAft>
                <a:spcPts val="900"/>
              </a:spcAft>
            </a:pPr>
            <a:r>
              <a:rPr lang="en-GB" dirty="0"/>
              <a:t>Saving the data to the NoSQL MongoDB Atlas </a:t>
            </a:r>
            <a:r>
              <a:rPr lang="en-GB"/>
              <a:t>cloud service</a:t>
            </a:r>
            <a:r>
              <a:rPr lang="en-GB" dirty="0"/>
              <a:t>.</a:t>
            </a:r>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7C9D-B2E9-438D-422F-06DD572A8507}"/>
              </a:ext>
            </a:extLst>
          </p:cNvPr>
          <p:cNvSpPr>
            <a:spLocks noGrp="1"/>
          </p:cNvSpPr>
          <p:nvPr>
            <p:ph type="title"/>
          </p:nvPr>
        </p:nvSpPr>
        <p:spPr/>
        <p:txBody>
          <a:bodyPr/>
          <a:lstStyle/>
          <a:p>
            <a:r>
              <a:rPr lang="en-GB" dirty="0"/>
              <a:t>When and where to use JSON</a:t>
            </a:r>
          </a:p>
        </p:txBody>
      </p:sp>
      <p:sp>
        <p:nvSpPr>
          <p:cNvPr id="3" name="Content Placeholder 2">
            <a:extLst>
              <a:ext uri="{FF2B5EF4-FFF2-40B4-BE49-F238E27FC236}">
                <a16:creationId xmlns:a16="http://schemas.microsoft.com/office/drawing/2014/main" id="{19269105-9EE4-9326-8ABF-D0F4AF0B89D2}"/>
              </a:ext>
            </a:extLst>
          </p:cNvPr>
          <p:cNvSpPr>
            <a:spLocks noGrp="1"/>
          </p:cNvSpPr>
          <p:nvPr>
            <p:ph idx="1"/>
          </p:nvPr>
        </p:nvSpPr>
        <p:spPr/>
        <p:txBody>
          <a:bodyPr>
            <a:normAutofit lnSpcReduction="10000"/>
          </a:bodyPr>
          <a:lstStyle/>
          <a:p>
            <a:r>
              <a:rPr lang="en-GB" dirty="0"/>
              <a:t>JSON creates formatted data blobs which are simple to parse from a data collection for saving to disk, and equally simple to load and parse to memory.</a:t>
            </a:r>
          </a:p>
          <a:p>
            <a:r>
              <a:rPr lang="en-GB" dirty="0"/>
              <a:t>JSON is far more efficient than XML but is equally less human-readable.  </a:t>
            </a:r>
          </a:p>
          <a:p>
            <a:r>
              <a:rPr lang="en-GB" dirty="0"/>
              <a:t>As a result JSON is a better choice for large blobs of data or for data which have to be saved frequently but it will still hit a performance bump with reasonably large data stores... Unless these are all save to individual files… but then that will increase load time and resources.</a:t>
            </a:r>
          </a:p>
          <a:p>
            <a:r>
              <a:rPr lang="en-GB" dirty="0"/>
              <a:t>JSON is a good is an excellent choice when data is saved and read by applications, especially when those applications do not share a platform.  </a:t>
            </a:r>
          </a:p>
          <a:p>
            <a:r>
              <a:rPr lang="en-GB" b="1" dirty="0"/>
              <a:t>For example: </a:t>
            </a:r>
            <a:r>
              <a:rPr lang="en-GB" dirty="0"/>
              <a:t>JSON can be served from an API running PHP on a Linux server and have that read by a Windows-based C# application.</a:t>
            </a:r>
          </a:p>
          <a:p>
            <a:r>
              <a:rPr lang="en-GB" dirty="0"/>
              <a:t>As with XML, this is a perfectly acceptable data format for the results calculator application due to the small amount of data saved.</a:t>
            </a:r>
          </a:p>
          <a:p>
            <a:endParaRPr lang="en-GB" dirty="0"/>
          </a:p>
        </p:txBody>
      </p:sp>
    </p:spTree>
    <p:extLst>
      <p:ext uri="{BB962C8B-B14F-4D97-AF65-F5344CB8AC3E}">
        <p14:creationId xmlns:p14="http://schemas.microsoft.com/office/powerpoint/2010/main" val="318327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rationale</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195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BDE1-AF56-C2E6-2F62-76761AB36FE0}"/>
              </a:ext>
            </a:extLst>
          </p:cNvPr>
          <p:cNvSpPr>
            <a:spLocks noGrp="1"/>
          </p:cNvSpPr>
          <p:nvPr>
            <p:ph type="title"/>
          </p:nvPr>
        </p:nvSpPr>
        <p:spPr/>
        <p:txBody>
          <a:bodyPr>
            <a:normAutofit/>
          </a:bodyPr>
          <a:lstStyle/>
          <a:p>
            <a:r>
              <a:rPr lang="en-GB" dirty="0"/>
              <a:t>Structured data</a:t>
            </a:r>
          </a:p>
        </p:txBody>
      </p:sp>
      <p:sp>
        <p:nvSpPr>
          <p:cNvPr id="3" name="Content Placeholder 2">
            <a:extLst>
              <a:ext uri="{FF2B5EF4-FFF2-40B4-BE49-F238E27FC236}">
                <a16:creationId xmlns:a16="http://schemas.microsoft.com/office/drawing/2014/main" id="{193475F2-6E6B-C42F-92EF-E4F706CC3B01}"/>
              </a:ext>
            </a:extLst>
          </p:cNvPr>
          <p:cNvSpPr>
            <a:spLocks noGrp="1"/>
          </p:cNvSpPr>
          <p:nvPr>
            <p:ph idx="1"/>
          </p:nvPr>
        </p:nvSpPr>
        <p:spPr/>
        <p:txBody>
          <a:bodyPr/>
          <a:lstStyle/>
          <a:p>
            <a:r>
              <a:rPr lang="en-GB" dirty="0"/>
              <a:t>“</a:t>
            </a:r>
            <a:r>
              <a:rPr lang="en-GB" i="1" dirty="0"/>
              <a:t>Structured data usually resides in relational databases (RDBMS). Fields store […] data like phone numbers, Social Security numbers, or ZIP codes. Records even contain text strings of variable length like names, making it a simple matter to search.”</a:t>
            </a:r>
          </a:p>
          <a:p>
            <a:r>
              <a:rPr lang="en-GB" i="1" dirty="0"/>
              <a:t>“Data may be human- or machine-generated, as long as the data is created within an RDBMS structure.”</a:t>
            </a:r>
          </a:p>
          <a:p>
            <a:r>
              <a:rPr lang="en-GB" i="1" dirty="0"/>
              <a:t>“This format is eminently searchable, both with human-generated queries and via algorithms using types of data and field names, such as alphabetical or numeric, currency, or date</a:t>
            </a:r>
            <a:r>
              <a:rPr lang="en-GB" dirty="0"/>
              <a:t>.”</a:t>
            </a:r>
            <a:r>
              <a:rPr lang="en-GB" sz="1200" dirty="0"/>
              <a:t>[3]</a:t>
            </a:r>
            <a:endParaRPr lang="en-GB" dirty="0"/>
          </a:p>
        </p:txBody>
      </p:sp>
      <p:pic>
        <p:nvPicPr>
          <p:cNvPr id="5" name="Picture 4">
            <a:extLst>
              <a:ext uri="{FF2B5EF4-FFF2-40B4-BE49-F238E27FC236}">
                <a16:creationId xmlns:a16="http://schemas.microsoft.com/office/drawing/2014/main" id="{168B0895-FB86-28C4-2DA0-6B09531309C2}"/>
              </a:ext>
            </a:extLst>
          </p:cNvPr>
          <p:cNvPicPr>
            <a:picLocks noChangeAspect="1"/>
          </p:cNvPicPr>
          <p:nvPr/>
        </p:nvPicPr>
        <p:blipFill rotWithShape="1">
          <a:blip r:embed="rId3"/>
          <a:srcRect r="590" b="2292"/>
          <a:stretch/>
        </p:blipFill>
        <p:spPr>
          <a:xfrm>
            <a:off x="1964207" y="4941168"/>
            <a:ext cx="5215585" cy="1584176"/>
          </a:xfrm>
          <a:prstGeom prst="rect">
            <a:avLst/>
          </a:prstGeom>
          <a:ln>
            <a:solidFill>
              <a:schemeClr val="bg1">
                <a:lumMod val="85000"/>
              </a:schemeClr>
            </a:solidFill>
          </a:ln>
        </p:spPr>
      </p:pic>
      <p:sp>
        <p:nvSpPr>
          <p:cNvPr id="7" name="TextBox 6">
            <a:extLst>
              <a:ext uri="{FF2B5EF4-FFF2-40B4-BE49-F238E27FC236}">
                <a16:creationId xmlns:a16="http://schemas.microsoft.com/office/drawing/2014/main" id="{B7430D35-C036-C9E1-E1E8-396D66E6EA0A}"/>
              </a:ext>
            </a:extLst>
          </p:cNvPr>
          <p:cNvSpPr txBox="1"/>
          <p:nvPr/>
        </p:nvSpPr>
        <p:spPr>
          <a:xfrm>
            <a:off x="7179792" y="6294566"/>
            <a:ext cx="386259" cy="261610"/>
          </a:xfrm>
          <a:prstGeom prst="rect">
            <a:avLst/>
          </a:prstGeom>
          <a:noFill/>
        </p:spPr>
        <p:txBody>
          <a:bodyPr wrap="square" rtlCol="0">
            <a:spAutoFit/>
          </a:bodyPr>
          <a:lstStyle/>
          <a:p>
            <a:r>
              <a:rPr lang="en-GB" sz="1100" dirty="0"/>
              <a:t>[4]</a:t>
            </a:r>
          </a:p>
        </p:txBody>
      </p:sp>
    </p:spTree>
    <p:extLst>
      <p:ext uri="{BB962C8B-B14F-4D97-AF65-F5344CB8AC3E}">
        <p14:creationId xmlns:p14="http://schemas.microsoft.com/office/powerpoint/2010/main" val="384800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MySQL </a:t>
            </a:r>
            <a:r>
              <a:rPr lang="en-GB" b="0" dirty="0"/>
              <a:t>(and MariaDB)</a:t>
            </a:r>
          </a:p>
        </p:txBody>
      </p:sp>
      <p:sp>
        <p:nvSpPr>
          <p:cNvPr id="3" name="Content Placeholder 2"/>
          <p:cNvSpPr>
            <a:spLocks noGrp="1"/>
          </p:cNvSpPr>
          <p:nvPr>
            <p:ph idx="1"/>
          </p:nvPr>
        </p:nvSpPr>
        <p:spPr/>
        <p:txBody>
          <a:bodyPr>
            <a:normAutofit/>
          </a:bodyPr>
          <a:lstStyle/>
          <a:p>
            <a:pPr>
              <a:spcAft>
                <a:spcPts val="600"/>
              </a:spcAft>
            </a:pPr>
            <a:r>
              <a:rPr lang="en-GB" sz="2000" dirty="0"/>
              <a:t>MySQL is the database server that we will use for these sessions.</a:t>
            </a:r>
          </a:p>
          <a:p>
            <a:pPr>
              <a:spcAft>
                <a:spcPts val="600"/>
              </a:spcAft>
            </a:pPr>
            <a:r>
              <a:rPr lang="en-GB" sz="2000" dirty="0"/>
              <a:t>To access it, a user account, password and the name of the database to be queried are all required.</a:t>
            </a:r>
          </a:p>
          <a:p>
            <a:pPr>
              <a:spcAft>
                <a:spcPts val="600"/>
              </a:spcAft>
            </a:pPr>
            <a:r>
              <a:rPr lang="en-GB" sz="2000" dirty="0"/>
              <a:t>MySQL accepts data queries in the </a:t>
            </a:r>
            <a:r>
              <a:rPr lang="en-GB" sz="2000" dirty="0">
                <a:hlinkClick r:id="rId3"/>
              </a:rPr>
              <a:t>SQL language</a:t>
            </a:r>
            <a:r>
              <a:rPr lang="en-GB" sz="2000" dirty="0"/>
              <a:t>. </a:t>
            </a:r>
            <a:r>
              <a:rPr lang="en-GB" sz="1200" dirty="0"/>
              <a:t>[5]</a:t>
            </a:r>
            <a:endParaRPr lang="en-GB" sz="2000" dirty="0"/>
          </a:p>
          <a:p>
            <a:pPr>
              <a:spcAft>
                <a:spcPts val="600"/>
              </a:spcAft>
            </a:pPr>
            <a:r>
              <a:rPr lang="en-GB" sz="2000" dirty="0"/>
              <a:t>XAMPP list the installed DB as MySQL, in fact it is likely to be </a:t>
            </a:r>
            <a:r>
              <a:rPr lang="en-GB" sz="2000" dirty="0">
                <a:hlinkClick r:id="rId4"/>
              </a:rPr>
              <a:t>MariaDB</a:t>
            </a:r>
            <a:r>
              <a:rPr lang="en-GB" sz="2000" dirty="0"/>
              <a:t>. </a:t>
            </a:r>
            <a:r>
              <a:rPr lang="en-GB" sz="1200" dirty="0"/>
              <a:t>[6]</a:t>
            </a:r>
            <a:endParaRPr lang="en-GB" sz="2000" dirty="0"/>
          </a:p>
          <a:p>
            <a:pPr>
              <a:spcAft>
                <a:spcPts val="600"/>
              </a:spcAft>
            </a:pPr>
            <a:r>
              <a:rPr lang="en-GB" sz="2000" dirty="0"/>
              <a:t>MySQL is owned by Oracle (since 2010), MariaDB is a fork in MySQL development started by MySQL developers after the Oracle takeover.</a:t>
            </a:r>
          </a:p>
          <a:p>
            <a:pPr>
              <a:spcAft>
                <a:spcPts val="600"/>
              </a:spcAft>
            </a:pPr>
            <a:r>
              <a:rPr lang="en-GB" sz="2000" dirty="0"/>
              <a:t>MySQL and MariaDB are interchangeable, they have the same syntax, processes and structure (binary replacements).</a:t>
            </a:r>
          </a:p>
          <a:p>
            <a:pPr>
              <a:spcAft>
                <a:spcPts val="600"/>
              </a:spcAft>
            </a:pPr>
            <a:r>
              <a:rPr lang="en-GB" sz="2000" dirty="0"/>
              <a:t>MySQL is now proprietary and supported by Oracle, MariaDB remains open source and free for all.</a:t>
            </a:r>
          </a:p>
          <a:p>
            <a:pPr>
              <a:spcAft>
                <a:spcPts val="600"/>
              </a:spcAft>
            </a:pPr>
            <a:r>
              <a:rPr lang="en-GB" sz="2000" dirty="0"/>
              <a:t>Any further reference to MySQL will also be referring to MariaDB.</a:t>
            </a:r>
          </a:p>
        </p:txBody>
      </p:sp>
    </p:spTree>
    <p:extLst>
      <p:ext uri="{BB962C8B-B14F-4D97-AF65-F5344CB8AC3E}">
        <p14:creationId xmlns:p14="http://schemas.microsoft.com/office/powerpoint/2010/main" val="1367639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3486</TotalTime>
  <Words>4776</Words>
  <Application>Microsoft Office PowerPoint</Application>
  <PresentationFormat>On-screen Show (4:3)</PresentationFormat>
  <Paragraphs>381</Paragraphs>
  <Slides>51</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Corbel</vt:lpstr>
      <vt:lpstr>Wingdings</vt:lpstr>
      <vt:lpstr>Wingdings 2</vt:lpstr>
      <vt:lpstr>Wingdings 3</vt:lpstr>
      <vt:lpstr>PPT design-AG-2016</vt:lpstr>
      <vt:lpstr>Data handling in Application development Structured data, coding a MySQL load / save data class</vt:lpstr>
      <vt:lpstr>In this session…</vt:lpstr>
      <vt:lpstr>Last session  </vt:lpstr>
      <vt:lpstr>Semi-structured data</vt:lpstr>
      <vt:lpstr>What is JSON</vt:lpstr>
      <vt:lpstr>When and where to use JSON</vt:lpstr>
      <vt:lpstr>Session rationale  </vt:lpstr>
      <vt:lpstr>Structured data</vt:lpstr>
      <vt:lpstr>MySQL (and MariaDB)</vt:lpstr>
      <vt:lpstr>Before any coding…</vt:lpstr>
      <vt:lpstr>Result calculator project   </vt:lpstr>
      <vt:lpstr>MySQL and PHPMyAdmin</vt:lpstr>
      <vt:lpstr>Database design</vt:lpstr>
      <vt:lpstr>Setup the database</vt:lpstr>
      <vt:lpstr>Setup the database</vt:lpstr>
      <vt:lpstr>Setup the results table</vt:lpstr>
      <vt:lpstr>Setup the results table</vt:lpstr>
      <vt:lpstr>Double check the results table</vt:lpstr>
      <vt:lpstr>Adding a user account</vt:lpstr>
      <vt:lpstr>Project start</vt:lpstr>
      <vt:lpstr>Amending the Record class</vt:lpstr>
      <vt:lpstr>Amending the Record class</vt:lpstr>
      <vt:lpstr>Amending the Record class</vt:lpstr>
      <vt:lpstr>Amending the Record class</vt:lpstr>
      <vt:lpstr>Create a data load / save class</vt:lpstr>
      <vt:lpstr>Add import statements</vt:lpstr>
      <vt:lpstr>Add an implements statement</vt:lpstr>
      <vt:lpstr>Add attributes and a constant</vt:lpstr>
      <vt:lpstr>Add getter methods</vt:lpstr>
      <vt:lpstr>Add a utility method to get a Record</vt:lpstr>
      <vt:lpstr>Add a method to check a Record</vt:lpstr>
      <vt:lpstr>Add a save data method</vt:lpstr>
      <vt:lpstr>Add a save data method</vt:lpstr>
      <vt:lpstr>Add a save data method</vt:lpstr>
      <vt:lpstr>Add a save data method</vt:lpstr>
      <vt:lpstr>Add a save data method</vt:lpstr>
      <vt:lpstr>Add a save data method</vt:lpstr>
      <vt:lpstr>Add a save data method</vt:lpstr>
      <vt:lpstr>Add a load data method</vt:lpstr>
      <vt:lpstr>Add a load data method</vt:lpstr>
      <vt:lpstr>Add a load data method</vt:lpstr>
      <vt:lpstr>Add a load data method</vt:lpstr>
      <vt:lpstr>Set the Controller to use MySQL</vt:lpstr>
      <vt:lpstr>Test the application    </vt:lpstr>
      <vt:lpstr>Test the application</vt:lpstr>
      <vt:lpstr>Test the application</vt:lpstr>
      <vt:lpstr>Project Summary    </vt:lpstr>
      <vt:lpstr>This project has covered…</vt:lpstr>
      <vt:lpstr>To reiterate…</vt:lpstr>
      <vt:lpstr>Session 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176</cp:revision>
  <dcterms:created xsi:type="dcterms:W3CDTF">2010-09-12T20:40:41Z</dcterms:created>
  <dcterms:modified xsi:type="dcterms:W3CDTF">2022-10-23T09:38:38Z</dcterms:modified>
</cp:coreProperties>
</file>