
<file path=[Content_Types].xml><?xml version="1.0" encoding="utf-8"?>
<Types xmlns="http://schemas.openxmlformats.org/package/2006/content-types">
  <Override PartName="/ppt/diagrams/drawing2.xml" ContentType="application/vnd.ms-office.drawingml.diagramDrawing+xml"/>
  <Override PartName="/ppt/notesSlides/notesSlide2.xml" ContentType="application/vnd.openxmlformats-officedocument.presentationml.notesSlide+xml"/>
  <Override PartName="/ppt/diagrams/data17.xml" ContentType="application/vnd.openxmlformats-officedocument.drawingml.diagramData+xml"/>
  <Override PartName="/ppt/slides/slide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slides/slide10.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notesSlides/notesSlide7.xml" ContentType="application/vnd.openxmlformats-officedocument.presentationml.notesSlide+xml"/>
  <Override PartName="/ppt/diagrams/layout13.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notesSlides/notesSlide5.xml" ContentType="application/vnd.openxmlformats-officedocument.presentationml.notesSlide+xml"/>
  <Override PartName="/ppt/diagrams/drawing10.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colors16.xml" ContentType="application/vnd.openxmlformats-officedocument.drawingml.diagramColor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notesSlides/notesSlide3.xml" ContentType="application/vnd.openxmlformats-officedocument.presentationml.notesSlide+xml"/>
  <Override PartName="/ppt/diagrams/colors12.xml" ContentType="application/vnd.openxmlformats-officedocument.drawingml.diagramColors+xml"/>
  <Override PartName="/ppt/diagrams/data16.xml" ContentType="application/vnd.openxmlformats-officedocument.drawingml.diagramData+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slides/slide1.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quickStyle12.xml" ContentType="application/vnd.openxmlformats-officedocument.drawingml.diagramStyle+xml"/>
  <Override PartName="/ppt/diagrams/drawing13.xml" ContentType="application/vnd.ms-office.drawingml.diagramDrawing+xml"/>
  <Override PartName="/ppt/notesSlides/notesSlide11.xml" ContentType="application/vnd.openxmlformats-officedocument.presentationml.notesSlide+xml"/>
  <Override PartName="/ppt/diagrams/layout16.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notesSlides/notesSlide6.xml" ContentType="application/vnd.openxmlformats-officedocument.presentationml.notesSlid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notesSlides/notesSlide4.xml" ContentType="application/vnd.openxmlformats-officedocument.presentationml.notesSlid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9.xml" ContentType="application/vnd.openxmlformats-officedocument.presentationml.notesSlide+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5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709A81-BCAE-4FCC-A123-864F0092D089}" type="doc">
      <dgm:prSet loTypeId="urn:microsoft.com/office/officeart/2005/8/layout/vList2" loCatId="list" qsTypeId="urn:microsoft.com/office/officeart/2005/8/quickstyle/3d2" qsCatId="3D" csTypeId="urn:microsoft.com/office/officeart/2005/8/colors/accent0_3" csCatId="mainScheme"/>
      <dgm:spPr/>
      <dgm:t>
        <a:bodyPr/>
        <a:lstStyle/>
        <a:p>
          <a:endParaRPr lang="en-GB"/>
        </a:p>
      </dgm:t>
    </dgm:pt>
    <dgm:pt modelId="{B2A77672-81B7-4126-8087-DE2423A2E884}">
      <dgm:prSet/>
      <dgm:spPr/>
      <dgm:t>
        <a:bodyPr/>
        <a:lstStyle/>
        <a:p>
          <a:pPr rtl="0"/>
          <a:r>
            <a:rPr lang="en-GB" dirty="0" smtClean="0"/>
            <a:t>Understanding common forms of low-rise construction currently used for domestic and commercial buildings</a:t>
          </a:r>
          <a:br>
            <a:rPr lang="en-GB" dirty="0" smtClean="0"/>
          </a:br>
          <a:endParaRPr lang="en-GB" dirty="0"/>
        </a:p>
      </dgm:t>
    </dgm:pt>
    <dgm:pt modelId="{8151CD12-0A77-4321-908E-47876C210067}" type="parTrans" cxnId="{59762F70-6A1F-4F14-9C32-51DD6D92AE4F}">
      <dgm:prSet/>
      <dgm:spPr/>
      <dgm:t>
        <a:bodyPr/>
        <a:lstStyle/>
        <a:p>
          <a:endParaRPr lang="en-GB"/>
        </a:p>
      </dgm:t>
    </dgm:pt>
    <dgm:pt modelId="{6CA75FA3-8AC1-47CD-B16B-227D126A742F}" type="sibTrans" cxnId="{59762F70-6A1F-4F14-9C32-51DD6D92AE4F}">
      <dgm:prSet/>
      <dgm:spPr/>
      <dgm:t>
        <a:bodyPr/>
        <a:lstStyle/>
        <a:p>
          <a:endParaRPr lang="en-GB"/>
        </a:p>
      </dgm:t>
    </dgm:pt>
    <dgm:pt modelId="{64A52476-522A-45DA-8874-17E6C5D0AFCF}" type="pres">
      <dgm:prSet presAssocID="{34709A81-BCAE-4FCC-A123-864F0092D089}" presName="linear" presStyleCnt="0">
        <dgm:presLayoutVars>
          <dgm:animLvl val="lvl"/>
          <dgm:resizeHandles val="exact"/>
        </dgm:presLayoutVars>
      </dgm:prSet>
      <dgm:spPr/>
      <dgm:t>
        <a:bodyPr/>
        <a:lstStyle/>
        <a:p>
          <a:endParaRPr lang="en-GB"/>
        </a:p>
      </dgm:t>
    </dgm:pt>
    <dgm:pt modelId="{E81C7D48-B794-412F-BE75-04192844BFE2}" type="pres">
      <dgm:prSet presAssocID="{B2A77672-81B7-4126-8087-DE2423A2E884}" presName="parentText" presStyleLbl="node1" presStyleIdx="0" presStyleCnt="1">
        <dgm:presLayoutVars>
          <dgm:chMax val="0"/>
          <dgm:bulletEnabled val="1"/>
        </dgm:presLayoutVars>
      </dgm:prSet>
      <dgm:spPr/>
      <dgm:t>
        <a:bodyPr/>
        <a:lstStyle/>
        <a:p>
          <a:endParaRPr lang="en-GB"/>
        </a:p>
      </dgm:t>
    </dgm:pt>
  </dgm:ptLst>
  <dgm:cxnLst>
    <dgm:cxn modelId="{5BEE6A18-7442-4787-9960-218EAF4E0575}" type="presOf" srcId="{34709A81-BCAE-4FCC-A123-864F0092D089}" destId="{64A52476-522A-45DA-8874-17E6C5D0AFCF}" srcOrd="0" destOrd="0" presId="urn:microsoft.com/office/officeart/2005/8/layout/vList2"/>
    <dgm:cxn modelId="{59762F70-6A1F-4F14-9C32-51DD6D92AE4F}" srcId="{34709A81-BCAE-4FCC-A123-864F0092D089}" destId="{B2A77672-81B7-4126-8087-DE2423A2E884}" srcOrd="0" destOrd="0" parTransId="{8151CD12-0A77-4321-908E-47876C210067}" sibTransId="{6CA75FA3-8AC1-47CD-B16B-227D126A742F}"/>
    <dgm:cxn modelId="{318416CD-F59A-4076-958D-57C867FB14BD}" type="presOf" srcId="{B2A77672-81B7-4126-8087-DE2423A2E884}" destId="{E81C7D48-B794-412F-BE75-04192844BFE2}" srcOrd="0" destOrd="0" presId="urn:microsoft.com/office/officeart/2005/8/layout/vList2"/>
    <dgm:cxn modelId="{70284C62-DBC5-4AA3-9C14-F484ECB2AF08}" type="presParOf" srcId="{64A52476-522A-45DA-8874-17E6C5D0AFCF}" destId="{E81C7D48-B794-412F-BE75-04192844BFE2}"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67DAED4-1E7F-48C4-AE62-438BF62618A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BD7BD57F-DB8E-4F76-887C-A1BB3F337E9F}">
      <dgm:prSet/>
      <dgm:spPr/>
      <dgm:t>
        <a:bodyPr/>
        <a:lstStyle/>
        <a:p>
          <a:pPr rtl="0"/>
          <a:r>
            <a:rPr lang="en-GB" dirty="0" smtClean="0"/>
            <a:t>Warehouses and industrial units</a:t>
          </a:r>
          <a:endParaRPr lang="en-GB" dirty="0"/>
        </a:p>
      </dgm:t>
    </dgm:pt>
    <dgm:pt modelId="{429245D3-DACE-4427-B1A4-6D9AB264E775}" type="parTrans" cxnId="{9B920417-C83D-4D49-9B4C-57D2F4F7ADF7}">
      <dgm:prSet/>
      <dgm:spPr/>
      <dgm:t>
        <a:bodyPr/>
        <a:lstStyle/>
        <a:p>
          <a:endParaRPr lang="en-GB"/>
        </a:p>
      </dgm:t>
    </dgm:pt>
    <dgm:pt modelId="{D471C662-1F02-4D27-83A6-1DAC14734FBF}" type="sibTrans" cxnId="{9B920417-C83D-4D49-9B4C-57D2F4F7ADF7}">
      <dgm:prSet/>
      <dgm:spPr/>
      <dgm:t>
        <a:bodyPr/>
        <a:lstStyle/>
        <a:p>
          <a:endParaRPr lang="en-GB"/>
        </a:p>
      </dgm:t>
    </dgm:pt>
    <dgm:pt modelId="{D81563A2-CC9A-4D05-B6AD-9E6532847BBE}" type="pres">
      <dgm:prSet presAssocID="{367DAED4-1E7F-48C4-AE62-438BF62618A5}" presName="linear" presStyleCnt="0">
        <dgm:presLayoutVars>
          <dgm:animLvl val="lvl"/>
          <dgm:resizeHandles val="exact"/>
        </dgm:presLayoutVars>
      </dgm:prSet>
      <dgm:spPr/>
      <dgm:t>
        <a:bodyPr/>
        <a:lstStyle/>
        <a:p>
          <a:endParaRPr lang="en-GB"/>
        </a:p>
      </dgm:t>
    </dgm:pt>
    <dgm:pt modelId="{217FC6B5-7D13-4EBE-9059-D8F910F8D1D5}" type="pres">
      <dgm:prSet presAssocID="{BD7BD57F-DB8E-4F76-887C-A1BB3F337E9F}" presName="parentText" presStyleLbl="node1" presStyleIdx="0" presStyleCnt="1">
        <dgm:presLayoutVars>
          <dgm:chMax val="0"/>
          <dgm:bulletEnabled val="1"/>
        </dgm:presLayoutVars>
      </dgm:prSet>
      <dgm:spPr/>
      <dgm:t>
        <a:bodyPr/>
        <a:lstStyle/>
        <a:p>
          <a:endParaRPr lang="en-GB"/>
        </a:p>
      </dgm:t>
    </dgm:pt>
  </dgm:ptLst>
  <dgm:cxnLst>
    <dgm:cxn modelId="{31EF8316-D43F-4FEC-B3C2-0CCDC07B5981}" type="presOf" srcId="{BD7BD57F-DB8E-4F76-887C-A1BB3F337E9F}" destId="{217FC6B5-7D13-4EBE-9059-D8F910F8D1D5}" srcOrd="0" destOrd="0" presId="urn:microsoft.com/office/officeart/2005/8/layout/vList2"/>
    <dgm:cxn modelId="{9B920417-C83D-4D49-9B4C-57D2F4F7ADF7}" srcId="{367DAED4-1E7F-48C4-AE62-438BF62618A5}" destId="{BD7BD57F-DB8E-4F76-887C-A1BB3F337E9F}" srcOrd="0" destOrd="0" parTransId="{429245D3-DACE-4427-B1A4-6D9AB264E775}" sibTransId="{D471C662-1F02-4D27-83A6-1DAC14734FBF}"/>
    <dgm:cxn modelId="{FAC87FB1-DD3B-42A4-9C53-D4D9DEBB7004}" type="presOf" srcId="{367DAED4-1E7F-48C4-AE62-438BF62618A5}" destId="{D81563A2-CC9A-4D05-B6AD-9E6532847BBE}" srcOrd="0" destOrd="0" presId="urn:microsoft.com/office/officeart/2005/8/layout/vList2"/>
    <dgm:cxn modelId="{C7E4FB8D-65C5-4DB8-AAEA-A4EFA750A0CD}" type="presParOf" srcId="{D81563A2-CC9A-4D05-B6AD-9E6532847BBE}" destId="{217FC6B5-7D13-4EBE-9059-D8F910F8D1D5}"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9EB16B8-B95D-4CAA-B549-1151A58C6420}" type="doc">
      <dgm:prSet loTypeId="urn:microsoft.com/office/officeart/2005/8/layout/vList2" loCatId="list" qsTypeId="urn:microsoft.com/office/officeart/2005/8/quickstyle/3d2" qsCatId="3D" csTypeId="urn:microsoft.com/office/officeart/2005/8/colors/accent1_2" csCatId="accent1"/>
      <dgm:spPr/>
      <dgm:t>
        <a:bodyPr/>
        <a:lstStyle/>
        <a:p>
          <a:endParaRPr lang="en-GB"/>
        </a:p>
      </dgm:t>
    </dgm:pt>
    <dgm:pt modelId="{4EEB0239-3ABC-4B56-920B-346F2F992830}">
      <dgm:prSet/>
      <dgm:spPr/>
      <dgm:t>
        <a:bodyPr/>
        <a:lstStyle/>
        <a:p>
          <a:pPr rtl="0"/>
          <a:r>
            <a:rPr lang="en-GB" dirty="0" smtClean="0"/>
            <a:t>Warehouses and light industrial units are commercial buildings and do not list comfort as their main criterion.</a:t>
          </a:r>
          <a:endParaRPr lang="en-GB" dirty="0"/>
        </a:p>
      </dgm:t>
    </dgm:pt>
    <dgm:pt modelId="{FB284E51-D51D-4DDB-8751-22D8770D136A}" type="parTrans" cxnId="{7ED9ADBD-CF99-44B8-9087-0441184636FE}">
      <dgm:prSet/>
      <dgm:spPr/>
      <dgm:t>
        <a:bodyPr/>
        <a:lstStyle/>
        <a:p>
          <a:endParaRPr lang="en-GB"/>
        </a:p>
      </dgm:t>
    </dgm:pt>
    <dgm:pt modelId="{FCF596F4-B3CE-4D65-B04D-0D2024BA99C2}" type="sibTrans" cxnId="{7ED9ADBD-CF99-44B8-9087-0441184636FE}">
      <dgm:prSet/>
      <dgm:spPr/>
      <dgm:t>
        <a:bodyPr/>
        <a:lstStyle/>
        <a:p>
          <a:endParaRPr lang="en-GB"/>
        </a:p>
      </dgm:t>
    </dgm:pt>
    <dgm:pt modelId="{FBF5D5BE-257E-420B-9BC9-F11EEF1920E3}">
      <dgm:prSet/>
      <dgm:spPr/>
      <dgm:t>
        <a:bodyPr/>
        <a:lstStyle/>
        <a:p>
          <a:pPr rtl="0"/>
          <a:r>
            <a:rPr lang="en-GB" dirty="0" smtClean="0"/>
            <a:t>More likely, they are open-span buildings with steel frames and clad with aluminium or functional materials that allow space to be enclosed both economically and safely.</a:t>
          </a:r>
          <a:endParaRPr lang="en-GB" dirty="0"/>
        </a:p>
      </dgm:t>
    </dgm:pt>
    <dgm:pt modelId="{FA93C5ED-0070-43BB-8687-4B55D61FFD6B}" type="parTrans" cxnId="{7D901B56-0423-4A64-8032-BCC3CD71B555}">
      <dgm:prSet/>
      <dgm:spPr/>
      <dgm:t>
        <a:bodyPr/>
        <a:lstStyle/>
        <a:p>
          <a:endParaRPr lang="en-GB"/>
        </a:p>
      </dgm:t>
    </dgm:pt>
    <dgm:pt modelId="{041CDF1A-F423-4DAE-9846-21C1A8850464}" type="sibTrans" cxnId="{7D901B56-0423-4A64-8032-BCC3CD71B555}">
      <dgm:prSet/>
      <dgm:spPr/>
      <dgm:t>
        <a:bodyPr/>
        <a:lstStyle/>
        <a:p>
          <a:endParaRPr lang="en-GB"/>
        </a:p>
      </dgm:t>
    </dgm:pt>
    <dgm:pt modelId="{897D646C-ED44-4D52-A3D8-805111F38C27}" type="pres">
      <dgm:prSet presAssocID="{29EB16B8-B95D-4CAA-B549-1151A58C6420}" presName="linear" presStyleCnt="0">
        <dgm:presLayoutVars>
          <dgm:animLvl val="lvl"/>
          <dgm:resizeHandles val="exact"/>
        </dgm:presLayoutVars>
      </dgm:prSet>
      <dgm:spPr/>
      <dgm:t>
        <a:bodyPr/>
        <a:lstStyle/>
        <a:p>
          <a:endParaRPr lang="en-GB"/>
        </a:p>
      </dgm:t>
    </dgm:pt>
    <dgm:pt modelId="{CC4FE742-CCEA-4901-87F3-7FAD59F7DEFF}" type="pres">
      <dgm:prSet presAssocID="{4EEB0239-3ABC-4B56-920B-346F2F992830}" presName="parentText" presStyleLbl="node1" presStyleIdx="0" presStyleCnt="2">
        <dgm:presLayoutVars>
          <dgm:chMax val="0"/>
          <dgm:bulletEnabled val="1"/>
        </dgm:presLayoutVars>
      </dgm:prSet>
      <dgm:spPr/>
      <dgm:t>
        <a:bodyPr/>
        <a:lstStyle/>
        <a:p>
          <a:endParaRPr lang="en-GB"/>
        </a:p>
      </dgm:t>
    </dgm:pt>
    <dgm:pt modelId="{E616631D-4D52-4001-A7F0-38E05625D9D3}" type="pres">
      <dgm:prSet presAssocID="{FCF596F4-B3CE-4D65-B04D-0D2024BA99C2}" presName="spacer" presStyleCnt="0"/>
      <dgm:spPr/>
    </dgm:pt>
    <dgm:pt modelId="{38ADC037-F47C-4875-B5B4-DB0BC8FF836F}" type="pres">
      <dgm:prSet presAssocID="{FBF5D5BE-257E-420B-9BC9-F11EEF1920E3}" presName="parentText" presStyleLbl="node1" presStyleIdx="1" presStyleCnt="2">
        <dgm:presLayoutVars>
          <dgm:chMax val="0"/>
          <dgm:bulletEnabled val="1"/>
        </dgm:presLayoutVars>
      </dgm:prSet>
      <dgm:spPr/>
      <dgm:t>
        <a:bodyPr/>
        <a:lstStyle/>
        <a:p>
          <a:endParaRPr lang="en-GB"/>
        </a:p>
      </dgm:t>
    </dgm:pt>
  </dgm:ptLst>
  <dgm:cxnLst>
    <dgm:cxn modelId="{33353032-7AC9-4216-B8F3-6C432703C042}" type="presOf" srcId="{4EEB0239-3ABC-4B56-920B-346F2F992830}" destId="{CC4FE742-CCEA-4901-87F3-7FAD59F7DEFF}" srcOrd="0" destOrd="0" presId="urn:microsoft.com/office/officeart/2005/8/layout/vList2"/>
    <dgm:cxn modelId="{7D901B56-0423-4A64-8032-BCC3CD71B555}" srcId="{29EB16B8-B95D-4CAA-B549-1151A58C6420}" destId="{FBF5D5BE-257E-420B-9BC9-F11EEF1920E3}" srcOrd="1" destOrd="0" parTransId="{FA93C5ED-0070-43BB-8687-4B55D61FFD6B}" sibTransId="{041CDF1A-F423-4DAE-9846-21C1A8850464}"/>
    <dgm:cxn modelId="{59C41B9B-250E-4375-A242-F5C907153A69}" type="presOf" srcId="{29EB16B8-B95D-4CAA-B549-1151A58C6420}" destId="{897D646C-ED44-4D52-A3D8-805111F38C27}" srcOrd="0" destOrd="0" presId="urn:microsoft.com/office/officeart/2005/8/layout/vList2"/>
    <dgm:cxn modelId="{7ED9ADBD-CF99-44B8-9087-0441184636FE}" srcId="{29EB16B8-B95D-4CAA-B549-1151A58C6420}" destId="{4EEB0239-3ABC-4B56-920B-346F2F992830}" srcOrd="0" destOrd="0" parTransId="{FB284E51-D51D-4DDB-8751-22D8770D136A}" sibTransId="{FCF596F4-B3CE-4D65-B04D-0D2024BA99C2}"/>
    <dgm:cxn modelId="{FC7889FF-0FCE-4493-9A43-8A0E580C1957}" type="presOf" srcId="{FBF5D5BE-257E-420B-9BC9-F11EEF1920E3}" destId="{38ADC037-F47C-4875-B5B4-DB0BC8FF836F}" srcOrd="0" destOrd="0" presId="urn:microsoft.com/office/officeart/2005/8/layout/vList2"/>
    <dgm:cxn modelId="{8CCDCEDD-465E-423A-B867-6B84303D28C5}" type="presParOf" srcId="{897D646C-ED44-4D52-A3D8-805111F38C27}" destId="{CC4FE742-CCEA-4901-87F3-7FAD59F7DEFF}" srcOrd="0" destOrd="0" presId="urn:microsoft.com/office/officeart/2005/8/layout/vList2"/>
    <dgm:cxn modelId="{497467EA-6DB8-4107-9406-3235CC293BB3}" type="presParOf" srcId="{897D646C-ED44-4D52-A3D8-805111F38C27}" destId="{E616631D-4D52-4001-A7F0-38E05625D9D3}" srcOrd="1" destOrd="0" presId="urn:microsoft.com/office/officeart/2005/8/layout/vList2"/>
    <dgm:cxn modelId="{A02D838C-1267-41F7-88D2-001CAEF186F1}" type="presParOf" srcId="{897D646C-ED44-4D52-A3D8-805111F38C27}" destId="{38ADC037-F47C-4875-B5B4-DB0BC8FF836F}"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2C73457-6CF0-45AD-9D18-640A71A31A47}" type="doc">
      <dgm:prSet loTypeId="urn:microsoft.com/office/officeart/2005/8/layout/vList2" loCatId="list" qsTypeId="urn:microsoft.com/office/officeart/2005/8/quickstyle/3d2" qsCatId="3D" csTypeId="urn:microsoft.com/office/officeart/2005/8/colors/accent1_2" csCatId="accent1"/>
      <dgm:spPr/>
      <dgm:t>
        <a:bodyPr/>
        <a:lstStyle/>
        <a:p>
          <a:endParaRPr lang="en-GB"/>
        </a:p>
      </dgm:t>
    </dgm:pt>
    <dgm:pt modelId="{84619F9C-BB9B-44EB-9C01-88BC753F1E8F}">
      <dgm:prSet/>
      <dgm:spPr/>
      <dgm:t>
        <a:bodyPr/>
        <a:lstStyle/>
        <a:p>
          <a:pPr rtl="0"/>
          <a:r>
            <a:rPr lang="en-GB" dirty="0" smtClean="0"/>
            <a:t>Retail</a:t>
          </a:r>
          <a:endParaRPr lang="en-GB" dirty="0"/>
        </a:p>
      </dgm:t>
    </dgm:pt>
    <dgm:pt modelId="{FFAE71C5-402C-4BF4-A9C4-2259A47ED5E1}" type="parTrans" cxnId="{0656BB87-52C3-4830-A5C1-5F9A5C276955}">
      <dgm:prSet/>
      <dgm:spPr/>
      <dgm:t>
        <a:bodyPr/>
        <a:lstStyle/>
        <a:p>
          <a:endParaRPr lang="en-GB"/>
        </a:p>
      </dgm:t>
    </dgm:pt>
    <dgm:pt modelId="{5DDB71F3-BE08-4AD1-A720-78D2F146F903}" type="sibTrans" cxnId="{0656BB87-52C3-4830-A5C1-5F9A5C276955}">
      <dgm:prSet/>
      <dgm:spPr/>
      <dgm:t>
        <a:bodyPr/>
        <a:lstStyle/>
        <a:p>
          <a:endParaRPr lang="en-GB"/>
        </a:p>
      </dgm:t>
    </dgm:pt>
    <dgm:pt modelId="{226E7454-D0A4-4520-837F-11ABD3B03D11}" type="pres">
      <dgm:prSet presAssocID="{42C73457-6CF0-45AD-9D18-640A71A31A47}" presName="linear" presStyleCnt="0">
        <dgm:presLayoutVars>
          <dgm:animLvl val="lvl"/>
          <dgm:resizeHandles val="exact"/>
        </dgm:presLayoutVars>
      </dgm:prSet>
      <dgm:spPr/>
      <dgm:t>
        <a:bodyPr/>
        <a:lstStyle/>
        <a:p>
          <a:endParaRPr lang="en-GB"/>
        </a:p>
      </dgm:t>
    </dgm:pt>
    <dgm:pt modelId="{539E7B0D-0BFC-4BD8-900B-AF86A03E9DF3}" type="pres">
      <dgm:prSet presAssocID="{84619F9C-BB9B-44EB-9C01-88BC753F1E8F}" presName="parentText" presStyleLbl="node1" presStyleIdx="0" presStyleCnt="1">
        <dgm:presLayoutVars>
          <dgm:chMax val="0"/>
          <dgm:bulletEnabled val="1"/>
        </dgm:presLayoutVars>
      </dgm:prSet>
      <dgm:spPr/>
      <dgm:t>
        <a:bodyPr/>
        <a:lstStyle/>
        <a:p>
          <a:endParaRPr lang="en-GB"/>
        </a:p>
      </dgm:t>
    </dgm:pt>
  </dgm:ptLst>
  <dgm:cxnLst>
    <dgm:cxn modelId="{F0B40C0B-3DB1-427D-99C4-2E65F93966AC}" type="presOf" srcId="{42C73457-6CF0-45AD-9D18-640A71A31A47}" destId="{226E7454-D0A4-4520-837F-11ABD3B03D11}" srcOrd="0" destOrd="0" presId="urn:microsoft.com/office/officeart/2005/8/layout/vList2"/>
    <dgm:cxn modelId="{C24F156A-592B-4EC7-8759-6F4747CB2401}" type="presOf" srcId="{84619F9C-BB9B-44EB-9C01-88BC753F1E8F}" destId="{539E7B0D-0BFC-4BD8-900B-AF86A03E9DF3}" srcOrd="0" destOrd="0" presId="urn:microsoft.com/office/officeart/2005/8/layout/vList2"/>
    <dgm:cxn modelId="{0656BB87-52C3-4830-A5C1-5F9A5C276955}" srcId="{42C73457-6CF0-45AD-9D18-640A71A31A47}" destId="{84619F9C-BB9B-44EB-9C01-88BC753F1E8F}" srcOrd="0" destOrd="0" parTransId="{FFAE71C5-402C-4BF4-A9C4-2259A47ED5E1}" sibTransId="{5DDB71F3-BE08-4AD1-A720-78D2F146F903}"/>
    <dgm:cxn modelId="{360ED3F4-FAA1-4A2E-B2AD-EEED226BFB2F}" type="presParOf" srcId="{226E7454-D0A4-4520-837F-11ABD3B03D11}" destId="{539E7B0D-0BFC-4BD8-900B-AF86A03E9DF3}"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DD9E75C-202E-46AE-9FE6-B17980D460AC}" type="doc">
      <dgm:prSet loTypeId="urn:microsoft.com/office/officeart/2005/8/layout/vList2" loCatId="list" qsTypeId="urn:microsoft.com/office/officeart/2005/8/quickstyle/3d2" qsCatId="3D" csTypeId="urn:microsoft.com/office/officeart/2005/8/colors/accent4_2" csCatId="accent4" phldr="1"/>
      <dgm:spPr/>
      <dgm:t>
        <a:bodyPr/>
        <a:lstStyle/>
        <a:p>
          <a:endParaRPr lang="en-GB"/>
        </a:p>
      </dgm:t>
    </dgm:pt>
    <dgm:pt modelId="{37500E42-BD21-4175-8A99-6D6653F3338D}">
      <dgm:prSet/>
      <dgm:spPr/>
      <dgm:t>
        <a:bodyPr/>
        <a:lstStyle/>
        <a:p>
          <a:pPr rtl="0"/>
          <a:r>
            <a:rPr lang="en-GB" dirty="0" smtClean="0"/>
            <a:t>Retail outlets such as shops and commercial buildings can be purpose built or adapted from existing buildings. Newly built premises often take the form of large open span, portal frame buildings which provide a large floor space such as those used in supermarkets and low-rise department stores. </a:t>
          </a:r>
          <a:endParaRPr lang="en-GB" dirty="0"/>
        </a:p>
      </dgm:t>
    </dgm:pt>
    <dgm:pt modelId="{86814B5F-3DB3-4294-ACCE-E17DBB00A24E}" type="parTrans" cxnId="{6CDA387E-77EC-45C4-8291-24FD358B4FF6}">
      <dgm:prSet/>
      <dgm:spPr/>
      <dgm:t>
        <a:bodyPr/>
        <a:lstStyle/>
        <a:p>
          <a:endParaRPr lang="en-GB"/>
        </a:p>
      </dgm:t>
    </dgm:pt>
    <dgm:pt modelId="{F134E9EE-28C8-4DF3-BA82-EFA9677F66FC}" type="sibTrans" cxnId="{6CDA387E-77EC-45C4-8291-24FD358B4FF6}">
      <dgm:prSet/>
      <dgm:spPr/>
      <dgm:t>
        <a:bodyPr/>
        <a:lstStyle/>
        <a:p>
          <a:endParaRPr lang="en-GB"/>
        </a:p>
      </dgm:t>
    </dgm:pt>
    <dgm:pt modelId="{0B300AA7-BBD7-4F0A-9DE4-E79E9CDBEB48}">
      <dgm:prSet/>
      <dgm:spPr/>
      <dgm:t>
        <a:bodyPr/>
        <a:lstStyle/>
        <a:p>
          <a:pPr rtl="0"/>
          <a:r>
            <a:rPr lang="en-GB" dirty="0" smtClean="0"/>
            <a:t>Smaller shops and retail outlets modified from larger-type houses need special works to adapt them from a residential property into a building that meets the requirements of employment and more frequent visitors that a retail outlet will have. </a:t>
          </a:r>
          <a:endParaRPr lang="en-GB" dirty="0"/>
        </a:p>
      </dgm:t>
    </dgm:pt>
    <dgm:pt modelId="{05A6DDEC-8991-44D3-AD36-33DD9A945102}" type="parTrans" cxnId="{A0447E40-E04B-4152-BAEC-142D2A9B13BB}">
      <dgm:prSet/>
      <dgm:spPr/>
      <dgm:t>
        <a:bodyPr/>
        <a:lstStyle/>
        <a:p>
          <a:endParaRPr lang="en-GB"/>
        </a:p>
      </dgm:t>
    </dgm:pt>
    <dgm:pt modelId="{0571A714-4D05-4C99-8E34-4F2D0F826F77}" type="sibTrans" cxnId="{A0447E40-E04B-4152-BAEC-142D2A9B13BB}">
      <dgm:prSet/>
      <dgm:spPr/>
      <dgm:t>
        <a:bodyPr/>
        <a:lstStyle/>
        <a:p>
          <a:endParaRPr lang="en-GB"/>
        </a:p>
      </dgm:t>
    </dgm:pt>
    <dgm:pt modelId="{894ED588-FEE9-4B28-864D-BA6BF072E3F8}" type="pres">
      <dgm:prSet presAssocID="{6DD9E75C-202E-46AE-9FE6-B17980D460AC}" presName="linear" presStyleCnt="0">
        <dgm:presLayoutVars>
          <dgm:animLvl val="lvl"/>
          <dgm:resizeHandles val="exact"/>
        </dgm:presLayoutVars>
      </dgm:prSet>
      <dgm:spPr/>
      <dgm:t>
        <a:bodyPr/>
        <a:lstStyle/>
        <a:p>
          <a:endParaRPr lang="en-GB"/>
        </a:p>
      </dgm:t>
    </dgm:pt>
    <dgm:pt modelId="{08B6CCEA-F51C-4CA3-AE52-E9C1148906B1}" type="pres">
      <dgm:prSet presAssocID="{37500E42-BD21-4175-8A99-6D6653F3338D}" presName="parentText" presStyleLbl="node1" presStyleIdx="0" presStyleCnt="2">
        <dgm:presLayoutVars>
          <dgm:chMax val="0"/>
          <dgm:bulletEnabled val="1"/>
        </dgm:presLayoutVars>
      </dgm:prSet>
      <dgm:spPr/>
      <dgm:t>
        <a:bodyPr/>
        <a:lstStyle/>
        <a:p>
          <a:endParaRPr lang="en-GB"/>
        </a:p>
      </dgm:t>
    </dgm:pt>
    <dgm:pt modelId="{F6C62BA4-5B7C-4877-AC1A-D1826336ED12}" type="pres">
      <dgm:prSet presAssocID="{F134E9EE-28C8-4DF3-BA82-EFA9677F66FC}" presName="spacer" presStyleCnt="0"/>
      <dgm:spPr/>
    </dgm:pt>
    <dgm:pt modelId="{1DA742BB-9C14-4BF4-9918-1D523DC9EF14}" type="pres">
      <dgm:prSet presAssocID="{0B300AA7-BBD7-4F0A-9DE4-E79E9CDBEB48}" presName="parentText" presStyleLbl="node1" presStyleIdx="1" presStyleCnt="2">
        <dgm:presLayoutVars>
          <dgm:chMax val="0"/>
          <dgm:bulletEnabled val="1"/>
        </dgm:presLayoutVars>
      </dgm:prSet>
      <dgm:spPr/>
      <dgm:t>
        <a:bodyPr/>
        <a:lstStyle/>
        <a:p>
          <a:endParaRPr lang="en-GB"/>
        </a:p>
      </dgm:t>
    </dgm:pt>
  </dgm:ptLst>
  <dgm:cxnLst>
    <dgm:cxn modelId="{7AEA9D80-8184-46D0-B26C-34A6685D0A94}" type="presOf" srcId="{6DD9E75C-202E-46AE-9FE6-B17980D460AC}" destId="{894ED588-FEE9-4B28-864D-BA6BF072E3F8}" srcOrd="0" destOrd="0" presId="urn:microsoft.com/office/officeart/2005/8/layout/vList2"/>
    <dgm:cxn modelId="{A0447E40-E04B-4152-BAEC-142D2A9B13BB}" srcId="{6DD9E75C-202E-46AE-9FE6-B17980D460AC}" destId="{0B300AA7-BBD7-4F0A-9DE4-E79E9CDBEB48}" srcOrd="1" destOrd="0" parTransId="{05A6DDEC-8991-44D3-AD36-33DD9A945102}" sibTransId="{0571A714-4D05-4C99-8E34-4F2D0F826F77}"/>
    <dgm:cxn modelId="{6001916E-8D10-42DA-8590-BFD83C93A8C1}" type="presOf" srcId="{0B300AA7-BBD7-4F0A-9DE4-E79E9CDBEB48}" destId="{1DA742BB-9C14-4BF4-9918-1D523DC9EF14}" srcOrd="0" destOrd="0" presId="urn:microsoft.com/office/officeart/2005/8/layout/vList2"/>
    <dgm:cxn modelId="{6CDA387E-77EC-45C4-8291-24FD358B4FF6}" srcId="{6DD9E75C-202E-46AE-9FE6-B17980D460AC}" destId="{37500E42-BD21-4175-8A99-6D6653F3338D}" srcOrd="0" destOrd="0" parTransId="{86814B5F-3DB3-4294-ACCE-E17DBB00A24E}" sibTransId="{F134E9EE-28C8-4DF3-BA82-EFA9677F66FC}"/>
    <dgm:cxn modelId="{FF6EDFA5-3367-4F5B-B97D-87F5F1D75D69}" type="presOf" srcId="{37500E42-BD21-4175-8A99-6D6653F3338D}" destId="{08B6CCEA-F51C-4CA3-AE52-E9C1148906B1}" srcOrd="0" destOrd="0" presId="urn:microsoft.com/office/officeart/2005/8/layout/vList2"/>
    <dgm:cxn modelId="{FF3FD652-65FC-425B-8C12-E020F73D030B}" type="presParOf" srcId="{894ED588-FEE9-4B28-864D-BA6BF072E3F8}" destId="{08B6CCEA-F51C-4CA3-AE52-E9C1148906B1}" srcOrd="0" destOrd="0" presId="urn:microsoft.com/office/officeart/2005/8/layout/vList2"/>
    <dgm:cxn modelId="{FAE53641-AB7C-44E7-A99D-D5FAAE2E3F79}" type="presParOf" srcId="{894ED588-FEE9-4B28-864D-BA6BF072E3F8}" destId="{F6C62BA4-5B7C-4877-AC1A-D1826336ED12}" srcOrd="1" destOrd="0" presId="urn:microsoft.com/office/officeart/2005/8/layout/vList2"/>
    <dgm:cxn modelId="{7F7D0787-A95D-4CA9-BB77-69FE297651DB}" type="presParOf" srcId="{894ED588-FEE9-4B28-864D-BA6BF072E3F8}" destId="{1DA742BB-9C14-4BF4-9918-1D523DC9EF14}"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FF7BD1C-4C63-4669-BC00-DD4A04C119C5}" type="doc">
      <dgm:prSet loTypeId="urn:microsoft.com/office/officeart/2005/8/layout/hProcess9" loCatId="process" qsTypeId="urn:microsoft.com/office/officeart/2005/8/quickstyle/3d2" qsCatId="3D" csTypeId="urn:microsoft.com/office/officeart/2005/8/colors/accent5_2" csCatId="accent5"/>
      <dgm:spPr/>
      <dgm:t>
        <a:bodyPr/>
        <a:lstStyle/>
        <a:p>
          <a:endParaRPr lang="en-GB"/>
        </a:p>
      </dgm:t>
    </dgm:pt>
    <dgm:pt modelId="{63A30ABA-C12B-4DD4-A49E-D9C9B3A01ACC}">
      <dgm:prSet/>
      <dgm:spPr/>
      <dgm:t>
        <a:bodyPr/>
        <a:lstStyle/>
        <a:p>
          <a:pPr rtl="0"/>
          <a:r>
            <a:rPr lang="en-GB" b="1" dirty="0" smtClean="0">
              <a:solidFill>
                <a:schemeClr val="tx1"/>
              </a:solidFill>
            </a:rPr>
            <a:t>The requirements for fire resistance, noise reduction and ventilation are stricter for commercial buildings than they are for domestic dwellings, and any modification will need to take account of these if the adaptation is to be successful.</a:t>
          </a:r>
          <a:endParaRPr lang="en-GB" b="1" dirty="0">
            <a:solidFill>
              <a:schemeClr val="tx1"/>
            </a:solidFill>
          </a:endParaRPr>
        </a:p>
      </dgm:t>
    </dgm:pt>
    <dgm:pt modelId="{109EF3A9-0375-4066-9ED6-4BD32B13D53A}" type="parTrans" cxnId="{19DA5B44-3435-4B00-8176-597C905ACD44}">
      <dgm:prSet/>
      <dgm:spPr/>
      <dgm:t>
        <a:bodyPr/>
        <a:lstStyle/>
        <a:p>
          <a:endParaRPr lang="en-GB"/>
        </a:p>
      </dgm:t>
    </dgm:pt>
    <dgm:pt modelId="{97B65766-56C0-4619-8EF6-5222AC6A9409}" type="sibTrans" cxnId="{19DA5B44-3435-4B00-8176-597C905ACD44}">
      <dgm:prSet/>
      <dgm:spPr/>
      <dgm:t>
        <a:bodyPr/>
        <a:lstStyle/>
        <a:p>
          <a:endParaRPr lang="en-GB"/>
        </a:p>
      </dgm:t>
    </dgm:pt>
    <dgm:pt modelId="{A484D2DF-179B-4488-A1D2-474B57E75B83}" type="pres">
      <dgm:prSet presAssocID="{DFF7BD1C-4C63-4669-BC00-DD4A04C119C5}" presName="CompostProcess" presStyleCnt="0">
        <dgm:presLayoutVars>
          <dgm:dir/>
          <dgm:resizeHandles val="exact"/>
        </dgm:presLayoutVars>
      </dgm:prSet>
      <dgm:spPr/>
      <dgm:t>
        <a:bodyPr/>
        <a:lstStyle/>
        <a:p>
          <a:endParaRPr lang="en-GB"/>
        </a:p>
      </dgm:t>
    </dgm:pt>
    <dgm:pt modelId="{6647434A-D1B0-4034-9C59-52F9CD45F4C4}" type="pres">
      <dgm:prSet presAssocID="{DFF7BD1C-4C63-4669-BC00-DD4A04C119C5}" presName="arrow" presStyleLbl="bgShp" presStyleIdx="0" presStyleCnt="1"/>
      <dgm:spPr/>
    </dgm:pt>
    <dgm:pt modelId="{75A06E72-B76D-4246-88C2-5C9B3D5DEE34}" type="pres">
      <dgm:prSet presAssocID="{DFF7BD1C-4C63-4669-BC00-DD4A04C119C5}" presName="linearProcess" presStyleCnt="0"/>
      <dgm:spPr/>
    </dgm:pt>
    <dgm:pt modelId="{E8206EA3-AED8-43DB-B31D-373C71CEA5F7}" type="pres">
      <dgm:prSet presAssocID="{63A30ABA-C12B-4DD4-A49E-D9C9B3A01ACC}" presName="textNode" presStyleLbl="node1" presStyleIdx="0" presStyleCnt="1">
        <dgm:presLayoutVars>
          <dgm:bulletEnabled val="1"/>
        </dgm:presLayoutVars>
      </dgm:prSet>
      <dgm:spPr/>
      <dgm:t>
        <a:bodyPr/>
        <a:lstStyle/>
        <a:p>
          <a:endParaRPr lang="en-GB"/>
        </a:p>
      </dgm:t>
    </dgm:pt>
  </dgm:ptLst>
  <dgm:cxnLst>
    <dgm:cxn modelId="{4D1C59AB-0480-4BBC-BEE0-7EE6677774A6}" type="presOf" srcId="{63A30ABA-C12B-4DD4-A49E-D9C9B3A01ACC}" destId="{E8206EA3-AED8-43DB-B31D-373C71CEA5F7}" srcOrd="0" destOrd="0" presId="urn:microsoft.com/office/officeart/2005/8/layout/hProcess9"/>
    <dgm:cxn modelId="{AC35EAF4-4136-4888-8933-BEE1C8946DFB}" type="presOf" srcId="{DFF7BD1C-4C63-4669-BC00-DD4A04C119C5}" destId="{A484D2DF-179B-4488-A1D2-474B57E75B83}" srcOrd="0" destOrd="0" presId="urn:microsoft.com/office/officeart/2005/8/layout/hProcess9"/>
    <dgm:cxn modelId="{19DA5B44-3435-4B00-8176-597C905ACD44}" srcId="{DFF7BD1C-4C63-4669-BC00-DD4A04C119C5}" destId="{63A30ABA-C12B-4DD4-A49E-D9C9B3A01ACC}" srcOrd="0" destOrd="0" parTransId="{109EF3A9-0375-4066-9ED6-4BD32B13D53A}" sibTransId="{97B65766-56C0-4619-8EF6-5222AC6A9409}"/>
    <dgm:cxn modelId="{82543A8F-1E24-4306-AAC1-E78EFFA0AC21}" type="presParOf" srcId="{A484D2DF-179B-4488-A1D2-474B57E75B83}" destId="{6647434A-D1B0-4034-9C59-52F9CD45F4C4}" srcOrd="0" destOrd="0" presId="urn:microsoft.com/office/officeart/2005/8/layout/hProcess9"/>
    <dgm:cxn modelId="{D6BC34DF-5880-4528-94A4-1957EE805031}" type="presParOf" srcId="{A484D2DF-179B-4488-A1D2-474B57E75B83}" destId="{75A06E72-B76D-4246-88C2-5C9B3D5DEE34}" srcOrd="1" destOrd="0" presId="urn:microsoft.com/office/officeart/2005/8/layout/hProcess9"/>
    <dgm:cxn modelId="{F60BB2AD-4B76-4411-9898-6BF0776D5C55}" type="presParOf" srcId="{75A06E72-B76D-4246-88C2-5C9B3D5DEE34}" destId="{E8206EA3-AED8-43DB-B31D-373C71CEA5F7}" srcOrd="0"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A874E02-1F39-4B7E-9AFF-A3050660158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3F926E47-8B1F-435D-855C-0A3C09084BEA}">
      <dgm:prSet/>
      <dgm:spPr/>
      <dgm:t>
        <a:bodyPr/>
        <a:lstStyle/>
        <a:p>
          <a:pPr rtl="0"/>
          <a:r>
            <a:rPr lang="en-GB" dirty="0" smtClean="0"/>
            <a:t>Offices</a:t>
          </a:r>
          <a:br>
            <a:rPr lang="en-GB" dirty="0" smtClean="0"/>
          </a:br>
          <a:endParaRPr lang="en-GB" dirty="0"/>
        </a:p>
      </dgm:t>
    </dgm:pt>
    <dgm:pt modelId="{9B79DCB8-3442-488B-B7FD-7DF0AC0B99CA}" type="parTrans" cxnId="{194ADC09-F8AA-4953-8B13-203C9F7FB4B9}">
      <dgm:prSet/>
      <dgm:spPr/>
      <dgm:t>
        <a:bodyPr/>
        <a:lstStyle/>
        <a:p>
          <a:endParaRPr lang="en-GB"/>
        </a:p>
      </dgm:t>
    </dgm:pt>
    <dgm:pt modelId="{2ECFC2DE-628C-4FBE-87CC-3569B4D98075}" type="sibTrans" cxnId="{194ADC09-F8AA-4953-8B13-203C9F7FB4B9}">
      <dgm:prSet/>
      <dgm:spPr/>
      <dgm:t>
        <a:bodyPr/>
        <a:lstStyle/>
        <a:p>
          <a:endParaRPr lang="en-GB"/>
        </a:p>
      </dgm:t>
    </dgm:pt>
    <dgm:pt modelId="{B41BB43A-55E2-4C74-A293-529F4DFBABEA}" type="pres">
      <dgm:prSet presAssocID="{3A874E02-1F39-4B7E-9AFF-A30506601588}" presName="linear" presStyleCnt="0">
        <dgm:presLayoutVars>
          <dgm:animLvl val="lvl"/>
          <dgm:resizeHandles val="exact"/>
        </dgm:presLayoutVars>
      </dgm:prSet>
      <dgm:spPr/>
      <dgm:t>
        <a:bodyPr/>
        <a:lstStyle/>
        <a:p>
          <a:endParaRPr lang="en-GB"/>
        </a:p>
      </dgm:t>
    </dgm:pt>
    <dgm:pt modelId="{3AEC2C06-BEC1-44E8-A4FC-15A80FF60149}" type="pres">
      <dgm:prSet presAssocID="{3F926E47-8B1F-435D-855C-0A3C09084BEA}" presName="parentText" presStyleLbl="node1" presStyleIdx="0" presStyleCnt="1">
        <dgm:presLayoutVars>
          <dgm:chMax val="0"/>
          <dgm:bulletEnabled val="1"/>
        </dgm:presLayoutVars>
      </dgm:prSet>
      <dgm:spPr/>
      <dgm:t>
        <a:bodyPr/>
        <a:lstStyle/>
        <a:p>
          <a:endParaRPr lang="en-GB"/>
        </a:p>
      </dgm:t>
    </dgm:pt>
  </dgm:ptLst>
  <dgm:cxnLst>
    <dgm:cxn modelId="{BCB07ED8-D35D-4D12-B8F4-B71B04EBAEDD}" type="presOf" srcId="{3A874E02-1F39-4B7E-9AFF-A30506601588}" destId="{B41BB43A-55E2-4C74-A293-529F4DFBABEA}" srcOrd="0" destOrd="0" presId="urn:microsoft.com/office/officeart/2005/8/layout/vList2"/>
    <dgm:cxn modelId="{DCF17420-E891-48DB-B847-EB1CA34852A6}" type="presOf" srcId="{3F926E47-8B1F-435D-855C-0A3C09084BEA}" destId="{3AEC2C06-BEC1-44E8-A4FC-15A80FF60149}" srcOrd="0" destOrd="0" presId="urn:microsoft.com/office/officeart/2005/8/layout/vList2"/>
    <dgm:cxn modelId="{194ADC09-F8AA-4953-8B13-203C9F7FB4B9}" srcId="{3A874E02-1F39-4B7E-9AFF-A30506601588}" destId="{3F926E47-8B1F-435D-855C-0A3C09084BEA}" srcOrd="0" destOrd="0" parTransId="{9B79DCB8-3442-488B-B7FD-7DF0AC0B99CA}" sibTransId="{2ECFC2DE-628C-4FBE-87CC-3569B4D98075}"/>
    <dgm:cxn modelId="{72C5551D-B8A4-459B-9D16-B35B47CF7816}" type="presParOf" srcId="{B41BB43A-55E2-4C74-A293-529F4DFBABEA}" destId="{3AEC2C06-BEC1-44E8-A4FC-15A80FF60149}"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0ADD582-BDC3-4885-ADF8-28E4CF3416F2}" type="doc">
      <dgm:prSet loTypeId="urn:microsoft.com/office/officeart/2005/8/layout/vList2" loCatId="list" qsTypeId="urn:microsoft.com/office/officeart/2005/8/quickstyle/3d2" qsCatId="3D" csTypeId="urn:microsoft.com/office/officeart/2005/8/colors/accent1_2" csCatId="accent1"/>
      <dgm:spPr/>
      <dgm:t>
        <a:bodyPr/>
        <a:lstStyle/>
        <a:p>
          <a:endParaRPr lang="en-GB"/>
        </a:p>
      </dgm:t>
    </dgm:pt>
    <dgm:pt modelId="{9D2813A4-3A3C-4DA1-A816-C79AD4262B07}">
      <dgm:prSet/>
      <dgm:spPr/>
      <dgm:t>
        <a:bodyPr/>
        <a:lstStyle/>
        <a:p>
          <a:pPr rtl="0"/>
          <a:r>
            <a:rPr lang="en-GB" dirty="0" smtClean="0"/>
            <a:t>Offices also use large open-span buildings, with many employers choosing to create smaller working spaces based on the functional requirements of the work that will be undertaken there, for example secure areas for accounts or transactions requiring the storage or exchange of money, or the creation of small private units where individual discussion can take place and privacy is required for clients.</a:t>
          </a:r>
          <a:endParaRPr lang="en-GB" dirty="0"/>
        </a:p>
      </dgm:t>
    </dgm:pt>
    <dgm:pt modelId="{0978335E-ECFC-4D8A-8CB4-1F08A0FFE9FD}" type="parTrans" cxnId="{F05D2EA7-9998-45EF-B27D-F061CAEF9152}">
      <dgm:prSet/>
      <dgm:spPr/>
      <dgm:t>
        <a:bodyPr/>
        <a:lstStyle/>
        <a:p>
          <a:endParaRPr lang="en-GB"/>
        </a:p>
      </dgm:t>
    </dgm:pt>
    <dgm:pt modelId="{275C1AC7-04A8-47EF-A215-A362B717DB5C}" type="sibTrans" cxnId="{F05D2EA7-9998-45EF-B27D-F061CAEF9152}">
      <dgm:prSet/>
      <dgm:spPr/>
      <dgm:t>
        <a:bodyPr/>
        <a:lstStyle/>
        <a:p>
          <a:endParaRPr lang="en-GB"/>
        </a:p>
      </dgm:t>
    </dgm:pt>
    <dgm:pt modelId="{D00A398D-CE8C-4E23-8762-D304BD9AE0AF}" type="pres">
      <dgm:prSet presAssocID="{50ADD582-BDC3-4885-ADF8-28E4CF3416F2}" presName="linear" presStyleCnt="0">
        <dgm:presLayoutVars>
          <dgm:animLvl val="lvl"/>
          <dgm:resizeHandles val="exact"/>
        </dgm:presLayoutVars>
      </dgm:prSet>
      <dgm:spPr/>
      <dgm:t>
        <a:bodyPr/>
        <a:lstStyle/>
        <a:p>
          <a:endParaRPr lang="en-GB"/>
        </a:p>
      </dgm:t>
    </dgm:pt>
    <dgm:pt modelId="{0D9F22DC-BAAF-43D2-B64F-30E7CDE928FF}" type="pres">
      <dgm:prSet presAssocID="{9D2813A4-3A3C-4DA1-A816-C79AD4262B07}" presName="parentText" presStyleLbl="node1" presStyleIdx="0" presStyleCnt="1">
        <dgm:presLayoutVars>
          <dgm:chMax val="0"/>
          <dgm:bulletEnabled val="1"/>
        </dgm:presLayoutVars>
      </dgm:prSet>
      <dgm:spPr/>
      <dgm:t>
        <a:bodyPr/>
        <a:lstStyle/>
        <a:p>
          <a:endParaRPr lang="en-GB"/>
        </a:p>
      </dgm:t>
    </dgm:pt>
  </dgm:ptLst>
  <dgm:cxnLst>
    <dgm:cxn modelId="{F05D2EA7-9998-45EF-B27D-F061CAEF9152}" srcId="{50ADD582-BDC3-4885-ADF8-28E4CF3416F2}" destId="{9D2813A4-3A3C-4DA1-A816-C79AD4262B07}" srcOrd="0" destOrd="0" parTransId="{0978335E-ECFC-4D8A-8CB4-1F08A0FFE9FD}" sibTransId="{275C1AC7-04A8-47EF-A215-A362B717DB5C}"/>
    <dgm:cxn modelId="{685DE12A-9321-4773-A494-CA810F3CB381}" type="presOf" srcId="{50ADD582-BDC3-4885-ADF8-28E4CF3416F2}" destId="{D00A398D-CE8C-4E23-8762-D304BD9AE0AF}" srcOrd="0" destOrd="0" presId="urn:microsoft.com/office/officeart/2005/8/layout/vList2"/>
    <dgm:cxn modelId="{78D3FAED-2B1A-4DF9-B70D-E0389AA9EA45}" type="presOf" srcId="{9D2813A4-3A3C-4DA1-A816-C79AD4262B07}" destId="{0D9F22DC-BAAF-43D2-B64F-30E7CDE928FF}" srcOrd="0" destOrd="0" presId="urn:microsoft.com/office/officeart/2005/8/layout/vList2"/>
    <dgm:cxn modelId="{6E625434-B230-4F55-BD23-496DB563776B}" type="presParOf" srcId="{D00A398D-CE8C-4E23-8762-D304BD9AE0AF}" destId="{0D9F22DC-BAAF-43D2-B64F-30E7CDE928FF}"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CEFFC4F-1C29-45FE-B155-9F827A57B680}" type="doc">
      <dgm:prSet loTypeId="urn:microsoft.com/office/officeart/2005/8/layout/hProcess9" loCatId="process" qsTypeId="urn:microsoft.com/office/officeart/2005/8/quickstyle/3d2" qsCatId="3D" csTypeId="urn:microsoft.com/office/officeart/2005/8/colors/accent6_2" csCatId="accent6"/>
      <dgm:spPr/>
      <dgm:t>
        <a:bodyPr/>
        <a:lstStyle/>
        <a:p>
          <a:endParaRPr lang="en-GB"/>
        </a:p>
      </dgm:t>
    </dgm:pt>
    <dgm:pt modelId="{DC9D8A9F-A990-4C17-A9AA-9B01C4D6875B}">
      <dgm:prSet/>
      <dgm:spPr/>
      <dgm:t>
        <a:bodyPr/>
        <a:lstStyle/>
        <a:p>
          <a:pPr rtl="0"/>
          <a:r>
            <a:rPr lang="en-GB" b="1" dirty="0" smtClean="0">
              <a:solidFill>
                <a:schemeClr val="tx1"/>
              </a:solidFill>
            </a:rPr>
            <a:t>Small office buildings can be built in much the same way as housing, although should the requirement be for more than four storeys or for larger spans, then a more robust method of construction will be necessary, perhaps including the use of structural steel rather than bricks, mortar and timber.</a:t>
          </a:r>
          <a:endParaRPr lang="en-GB" b="1" dirty="0">
            <a:solidFill>
              <a:schemeClr val="tx1"/>
            </a:solidFill>
          </a:endParaRPr>
        </a:p>
      </dgm:t>
    </dgm:pt>
    <dgm:pt modelId="{8789EAF0-EBD7-4C11-B790-2120B01B3CDE}" type="parTrans" cxnId="{9F57F9E7-83FF-4BDB-BF76-69CB802AB331}">
      <dgm:prSet/>
      <dgm:spPr/>
      <dgm:t>
        <a:bodyPr/>
        <a:lstStyle/>
        <a:p>
          <a:endParaRPr lang="en-GB"/>
        </a:p>
      </dgm:t>
    </dgm:pt>
    <dgm:pt modelId="{67E56F3E-7072-44C9-A2BA-1B75DB7DC8BE}" type="sibTrans" cxnId="{9F57F9E7-83FF-4BDB-BF76-69CB802AB331}">
      <dgm:prSet/>
      <dgm:spPr/>
      <dgm:t>
        <a:bodyPr/>
        <a:lstStyle/>
        <a:p>
          <a:endParaRPr lang="en-GB"/>
        </a:p>
      </dgm:t>
    </dgm:pt>
    <dgm:pt modelId="{0A64F1D7-5122-4936-B7C7-DDE3F1F35BF6}" type="pres">
      <dgm:prSet presAssocID="{6CEFFC4F-1C29-45FE-B155-9F827A57B680}" presName="CompostProcess" presStyleCnt="0">
        <dgm:presLayoutVars>
          <dgm:dir/>
          <dgm:resizeHandles val="exact"/>
        </dgm:presLayoutVars>
      </dgm:prSet>
      <dgm:spPr/>
      <dgm:t>
        <a:bodyPr/>
        <a:lstStyle/>
        <a:p>
          <a:endParaRPr lang="en-GB"/>
        </a:p>
      </dgm:t>
    </dgm:pt>
    <dgm:pt modelId="{DC9A1FDE-C326-4B27-A732-B1F8F373EC5B}" type="pres">
      <dgm:prSet presAssocID="{6CEFFC4F-1C29-45FE-B155-9F827A57B680}" presName="arrow" presStyleLbl="bgShp" presStyleIdx="0" presStyleCnt="1"/>
      <dgm:spPr/>
    </dgm:pt>
    <dgm:pt modelId="{789E4F0E-851C-4D5C-810E-5DA914FC1365}" type="pres">
      <dgm:prSet presAssocID="{6CEFFC4F-1C29-45FE-B155-9F827A57B680}" presName="linearProcess" presStyleCnt="0"/>
      <dgm:spPr/>
    </dgm:pt>
    <dgm:pt modelId="{73CD0F5B-564F-4F7C-AACA-C873D932DC94}" type="pres">
      <dgm:prSet presAssocID="{DC9D8A9F-A990-4C17-A9AA-9B01C4D6875B}" presName="textNode" presStyleLbl="node1" presStyleIdx="0" presStyleCnt="1">
        <dgm:presLayoutVars>
          <dgm:bulletEnabled val="1"/>
        </dgm:presLayoutVars>
      </dgm:prSet>
      <dgm:spPr/>
      <dgm:t>
        <a:bodyPr/>
        <a:lstStyle/>
        <a:p>
          <a:endParaRPr lang="en-GB"/>
        </a:p>
      </dgm:t>
    </dgm:pt>
  </dgm:ptLst>
  <dgm:cxnLst>
    <dgm:cxn modelId="{9F57F9E7-83FF-4BDB-BF76-69CB802AB331}" srcId="{6CEFFC4F-1C29-45FE-B155-9F827A57B680}" destId="{DC9D8A9F-A990-4C17-A9AA-9B01C4D6875B}" srcOrd="0" destOrd="0" parTransId="{8789EAF0-EBD7-4C11-B790-2120B01B3CDE}" sibTransId="{67E56F3E-7072-44C9-A2BA-1B75DB7DC8BE}"/>
    <dgm:cxn modelId="{30742992-B561-4B43-A119-ABFAA51577E4}" type="presOf" srcId="{6CEFFC4F-1C29-45FE-B155-9F827A57B680}" destId="{0A64F1D7-5122-4936-B7C7-DDE3F1F35BF6}" srcOrd="0" destOrd="0" presId="urn:microsoft.com/office/officeart/2005/8/layout/hProcess9"/>
    <dgm:cxn modelId="{966F14C2-F5E8-4319-8FCD-DB75C8E95CE1}" type="presOf" srcId="{DC9D8A9F-A990-4C17-A9AA-9B01C4D6875B}" destId="{73CD0F5B-564F-4F7C-AACA-C873D932DC94}" srcOrd="0" destOrd="0" presId="urn:microsoft.com/office/officeart/2005/8/layout/hProcess9"/>
    <dgm:cxn modelId="{BEFAACF8-D9AD-4BFF-8D97-5B4B8CE8DFCB}" type="presParOf" srcId="{0A64F1D7-5122-4936-B7C7-DDE3F1F35BF6}" destId="{DC9A1FDE-C326-4B27-A732-B1F8F373EC5B}" srcOrd="0" destOrd="0" presId="urn:microsoft.com/office/officeart/2005/8/layout/hProcess9"/>
    <dgm:cxn modelId="{B3AE47E0-6EC7-4AB4-8F41-6BABB96B23BF}" type="presParOf" srcId="{0A64F1D7-5122-4936-B7C7-DDE3F1F35BF6}" destId="{789E4F0E-851C-4D5C-810E-5DA914FC1365}" srcOrd="1" destOrd="0" presId="urn:microsoft.com/office/officeart/2005/8/layout/hProcess9"/>
    <dgm:cxn modelId="{A40FF706-4ADD-46F4-AFFA-0A97D17A48B1}" type="presParOf" srcId="{789E4F0E-851C-4D5C-810E-5DA914FC1365}" destId="{73CD0F5B-564F-4F7C-AACA-C873D932DC94}" srcOrd="0"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24E026-4FD1-41D3-8708-892CE10C1C18}" type="doc">
      <dgm:prSet loTypeId="urn:microsoft.com/office/officeart/2005/8/layout/hProcess9" loCatId="process" qsTypeId="urn:microsoft.com/office/officeart/2005/8/quickstyle/3d2" qsCatId="3D" csTypeId="urn:microsoft.com/office/officeart/2005/8/colors/accent6_2" csCatId="accent6"/>
      <dgm:spPr/>
      <dgm:t>
        <a:bodyPr/>
        <a:lstStyle/>
        <a:p>
          <a:endParaRPr lang="en-GB"/>
        </a:p>
      </dgm:t>
    </dgm:pt>
    <dgm:pt modelId="{DB68AD8B-BC71-453B-A081-41BBC48E925B}">
      <dgm:prSet/>
      <dgm:spPr/>
      <dgm:t>
        <a:bodyPr/>
        <a:lstStyle/>
        <a:p>
          <a:pPr rtl="0"/>
          <a:r>
            <a:rPr lang="en-GB" dirty="0" smtClean="0"/>
            <a:t>Carl James</a:t>
          </a:r>
          <a:endParaRPr lang="en-GB" dirty="0"/>
        </a:p>
      </dgm:t>
    </dgm:pt>
    <dgm:pt modelId="{6510C2DF-EBC9-469B-AAB8-D38D563928C4}" type="parTrans" cxnId="{C18CC6A3-C909-4AFE-9F00-F99B6417C8D0}">
      <dgm:prSet/>
      <dgm:spPr/>
      <dgm:t>
        <a:bodyPr/>
        <a:lstStyle/>
        <a:p>
          <a:endParaRPr lang="en-GB"/>
        </a:p>
      </dgm:t>
    </dgm:pt>
    <dgm:pt modelId="{9DACE1CC-F49B-4FC7-A293-FF64B05AD9A5}" type="sibTrans" cxnId="{C18CC6A3-C909-4AFE-9F00-F99B6417C8D0}">
      <dgm:prSet/>
      <dgm:spPr/>
      <dgm:t>
        <a:bodyPr/>
        <a:lstStyle/>
        <a:p>
          <a:endParaRPr lang="en-GB"/>
        </a:p>
      </dgm:t>
    </dgm:pt>
    <dgm:pt modelId="{89C18540-D927-4393-B1A8-CCE5D40FF977}" type="pres">
      <dgm:prSet presAssocID="{D024E026-4FD1-41D3-8708-892CE10C1C18}" presName="CompostProcess" presStyleCnt="0">
        <dgm:presLayoutVars>
          <dgm:dir/>
          <dgm:resizeHandles val="exact"/>
        </dgm:presLayoutVars>
      </dgm:prSet>
      <dgm:spPr/>
      <dgm:t>
        <a:bodyPr/>
        <a:lstStyle/>
        <a:p>
          <a:endParaRPr lang="en-GB"/>
        </a:p>
      </dgm:t>
    </dgm:pt>
    <dgm:pt modelId="{D80EE439-9603-4985-805E-10F92CF9145C}" type="pres">
      <dgm:prSet presAssocID="{D024E026-4FD1-41D3-8708-892CE10C1C18}" presName="arrow" presStyleLbl="bgShp" presStyleIdx="0" presStyleCnt="1"/>
      <dgm:spPr/>
    </dgm:pt>
    <dgm:pt modelId="{92F31183-F137-4DF0-912C-E28F2E2C0305}" type="pres">
      <dgm:prSet presAssocID="{D024E026-4FD1-41D3-8708-892CE10C1C18}" presName="linearProcess" presStyleCnt="0"/>
      <dgm:spPr/>
    </dgm:pt>
    <dgm:pt modelId="{3CB59131-AB03-4B55-8EC4-D267BADF5288}" type="pres">
      <dgm:prSet presAssocID="{DB68AD8B-BC71-453B-A081-41BBC48E925B}" presName="textNode" presStyleLbl="node1" presStyleIdx="0" presStyleCnt="1">
        <dgm:presLayoutVars>
          <dgm:bulletEnabled val="1"/>
        </dgm:presLayoutVars>
      </dgm:prSet>
      <dgm:spPr/>
      <dgm:t>
        <a:bodyPr/>
        <a:lstStyle/>
        <a:p>
          <a:endParaRPr lang="en-GB"/>
        </a:p>
      </dgm:t>
    </dgm:pt>
  </dgm:ptLst>
  <dgm:cxnLst>
    <dgm:cxn modelId="{C18CC6A3-C909-4AFE-9F00-F99B6417C8D0}" srcId="{D024E026-4FD1-41D3-8708-892CE10C1C18}" destId="{DB68AD8B-BC71-453B-A081-41BBC48E925B}" srcOrd="0" destOrd="0" parTransId="{6510C2DF-EBC9-469B-AAB8-D38D563928C4}" sibTransId="{9DACE1CC-F49B-4FC7-A293-FF64B05AD9A5}"/>
    <dgm:cxn modelId="{7ED26C8D-704C-4785-8C90-6305B97D8012}" type="presOf" srcId="{D024E026-4FD1-41D3-8708-892CE10C1C18}" destId="{89C18540-D927-4393-B1A8-CCE5D40FF977}" srcOrd="0" destOrd="0" presId="urn:microsoft.com/office/officeart/2005/8/layout/hProcess9"/>
    <dgm:cxn modelId="{885C47A5-8F74-4FBF-B5BD-84590398D28F}" type="presOf" srcId="{DB68AD8B-BC71-453B-A081-41BBC48E925B}" destId="{3CB59131-AB03-4B55-8EC4-D267BADF5288}" srcOrd="0" destOrd="0" presId="urn:microsoft.com/office/officeart/2005/8/layout/hProcess9"/>
    <dgm:cxn modelId="{A0339E24-B0C4-46B4-B545-C6AF2142A0E3}" type="presParOf" srcId="{89C18540-D927-4393-B1A8-CCE5D40FF977}" destId="{D80EE439-9603-4985-805E-10F92CF9145C}" srcOrd="0" destOrd="0" presId="urn:microsoft.com/office/officeart/2005/8/layout/hProcess9"/>
    <dgm:cxn modelId="{093BD628-AB37-4393-8127-5FF697901607}" type="presParOf" srcId="{89C18540-D927-4393-B1A8-CCE5D40FF977}" destId="{92F31183-F137-4DF0-912C-E28F2E2C0305}" srcOrd="1" destOrd="0" presId="urn:microsoft.com/office/officeart/2005/8/layout/hProcess9"/>
    <dgm:cxn modelId="{265FD3B7-0F14-4E3B-8809-D0B00795E0F6}" type="presParOf" srcId="{92F31183-F137-4DF0-912C-E28F2E2C0305}" destId="{3CB59131-AB03-4B55-8EC4-D267BADF5288}" srcOrd="0" destOrd="0" presId="urn:microsoft.com/office/officeart/2005/8/layout/hProcess9"/>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924201-2F27-4806-B4E8-ABA8AFCF9721}" type="doc">
      <dgm:prSet loTypeId="urn:microsoft.com/office/officeart/2005/8/layout/vList2" loCatId="list" qsTypeId="urn:microsoft.com/office/officeart/2005/8/quickstyle/3d2" qsCatId="3D" csTypeId="urn:microsoft.com/office/officeart/2005/8/colors/accent1_2" csCatId="accent1"/>
      <dgm:spPr/>
      <dgm:t>
        <a:bodyPr/>
        <a:lstStyle/>
        <a:p>
          <a:endParaRPr lang="en-GB"/>
        </a:p>
      </dgm:t>
    </dgm:pt>
    <dgm:pt modelId="{200B12E7-7CED-4640-AAF3-82B5B6CDBC89}">
      <dgm:prSet/>
      <dgm:spPr/>
      <dgm:t>
        <a:bodyPr/>
        <a:lstStyle/>
        <a:p>
          <a:pPr rtl="0"/>
          <a:r>
            <a:rPr lang="en-GB" dirty="0" smtClean="0"/>
            <a:t>Type of building use</a:t>
          </a:r>
          <a:endParaRPr lang="en-GB" dirty="0"/>
        </a:p>
      </dgm:t>
    </dgm:pt>
    <dgm:pt modelId="{B809BE55-2862-4C64-B812-3462CDE0AF41}" type="parTrans" cxnId="{2162AD9E-C45E-4A7F-9DA4-AB8D27CF2A69}">
      <dgm:prSet/>
      <dgm:spPr/>
      <dgm:t>
        <a:bodyPr/>
        <a:lstStyle/>
        <a:p>
          <a:endParaRPr lang="en-GB"/>
        </a:p>
      </dgm:t>
    </dgm:pt>
    <dgm:pt modelId="{3AF1409E-1EFD-450B-AC50-4751F28F8EC1}" type="sibTrans" cxnId="{2162AD9E-C45E-4A7F-9DA4-AB8D27CF2A69}">
      <dgm:prSet/>
      <dgm:spPr/>
      <dgm:t>
        <a:bodyPr/>
        <a:lstStyle/>
        <a:p>
          <a:endParaRPr lang="en-GB"/>
        </a:p>
      </dgm:t>
    </dgm:pt>
    <dgm:pt modelId="{69F103CA-2204-48AC-BF3E-5D56EE4DBEC2}" type="pres">
      <dgm:prSet presAssocID="{5F924201-2F27-4806-B4E8-ABA8AFCF9721}" presName="linear" presStyleCnt="0">
        <dgm:presLayoutVars>
          <dgm:animLvl val="lvl"/>
          <dgm:resizeHandles val="exact"/>
        </dgm:presLayoutVars>
      </dgm:prSet>
      <dgm:spPr/>
      <dgm:t>
        <a:bodyPr/>
        <a:lstStyle/>
        <a:p>
          <a:endParaRPr lang="en-GB"/>
        </a:p>
      </dgm:t>
    </dgm:pt>
    <dgm:pt modelId="{D14733F0-D3F6-4F4A-AAC0-CE9349ABA8E1}" type="pres">
      <dgm:prSet presAssocID="{200B12E7-7CED-4640-AAF3-82B5B6CDBC89}" presName="parentText" presStyleLbl="node1" presStyleIdx="0" presStyleCnt="1">
        <dgm:presLayoutVars>
          <dgm:chMax val="0"/>
          <dgm:bulletEnabled val="1"/>
        </dgm:presLayoutVars>
      </dgm:prSet>
      <dgm:spPr/>
      <dgm:t>
        <a:bodyPr/>
        <a:lstStyle/>
        <a:p>
          <a:endParaRPr lang="en-GB"/>
        </a:p>
      </dgm:t>
    </dgm:pt>
  </dgm:ptLst>
  <dgm:cxnLst>
    <dgm:cxn modelId="{2162AD9E-C45E-4A7F-9DA4-AB8D27CF2A69}" srcId="{5F924201-2F27-4806-B4E8-ABA8AFCF9721}" destId="{200B12E7-7CED-4640-AAF3-82B5B6CDBC89}" srcOrd="0" destOrd="0" parTransId="{B809BE55-2862-4C64-B812-3462CDE0AF41}" sibTransId="{3AF1409E-1EFD-450B-AC50-4751F28F8EC1}"/>
    <dgm:cxn modelId="{ED8A3E4C-8473-432C-B4C7-45E862CF7917}" type="presOf" srcId="{200B12E7-7CED-4640-AAF3-82B5B6CDBC89}" destId="{D14733F0-D3F6-4F4A-AAC0-CE9349ABA8E1}" srcOrd="0" destOrd="0" presId="urn:microsoft.com/office/officeart/2005/8/layout/vList2"/>
    <dgm:cxn modelId="{E8E984E5-123C-438A-B1AD-0584BC32DB78}" type="presOf" srcId="{5F924201-2F27-4806-B4E8-ABA8AFCF9721}" destId="{69F103CA-2204-48AC-BF3E-5D56EE4DBEC2}" srcOrd="0" destOrd="0" presId="urn:microsoft.com/office/officeart/2005/8/layout/vList2"/>
    <dgm:cxn modelId="{87FC28C9-B240-406F-B784-8A74E3B36621}" type="presParOf" srcId="{69F103CA-2204-48AC-BF3E-5D56EE4DBEC2}" destId="{D14733F0-D3F6-4F4A-AAC0-CE9349ABA8E1}" srcOrd="0" destOrd="0" presId="urn:microsoft.com/office/officeart/2005/8/layout/vList2"/>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1BC5D9-63B1-4180-9357-956A4F650AFE}" type="doc">
      <dgm:prSet loTypeId="urn:microsoft.com/office/officeart/2005/8/layout/vList2" loCatId="list" qsTypeId="urn:microsoft.com/office/officeart/2005/8/quickstyle/3d2" qsCatId="3D" csTypeId="urn:microsoft.com/office/officeart/2005/8/colors/accent0_3" csCatId="mainScheme"/>
      <dgm:spPr/>
      <dgm:t>
        <a:bodyPr/>
        <a:lstStyle/>
        <a:p>
          <a:endParaRPr lang="en-GB"/>
        </a:p>
      </dgm:t>
    </dgm:pt>
    <dgm:pt modelId="{7C80A7AC-FDAD-450F-B79D-BBC438937653}">
      <dgm:prSet/>
      <dgm:spPr/>
      <dgm:t>
        <a:bodyPr/>
        <a:lstStyle/>
        <a:p>
          <a:pPr rtl="0"/>
          <a:r>
            <a:rPr lang="en-GB" dirty="0" smtClean="0"/>
            <a:t>Building uses</a:t>
          </a:r>
          <a:br>
            <a:rPr lang="en-GB" dirty="0" smtClean="0"/>
          </a:br>
          <a:endParaRPr lang="en-GB" dirty="0"/>
        </a:p>
      </dgm:t>
    </dgm:pt>
    <dgm:pt modelId="{AF050E15-0F0D-47C4-AD2F-72BB37F76ADF}" type="parTrans" cxnId="{F7C317EB-172F-4B8A-ACFB-A8DBD5FF9BD1}">
      <dgm:prSet/>
      <dgm:spPr/>
      <dgm:t>
        <a:bodyPr/>
        <a:lstStyle/>
        <a:p>
          <a:endParaRPr lang="en-GB"/>
        </a:p>
      </dgm:t>
    </dgm:pt>
    <dgm:pt modelId="{1A80F346-462D-4032-9499-6F8FE8862EB9}" type="sibTrans" cxnId="{F7C317EB-172F-4B8A-ACFB-A8DBD5FF9BD1}">
      <dgm:prSet/>
      <dgm:spPr/>
      <dgm:t>
        <a:bodyPr/>
        <a:lstStyle/>
        <a:p>
          <a:endParaRPr lang="en-GB"/>
        </a:p>
      </dgm:t>
    </dgm:pt>
    <dgm:pt modelId="{1AF5ED5A-607B-4101-9177-AE8C382BA9BC}" type="pres">
      <dgm:prSet presAssocID="{E81BC5D9-63B1-4180-9357-956A4F650AFE}" presName="linear" presStyleCnt="0">
        <dgm:presLayoutVars>
          <dgm:animLvl val="lvl"/>
          <dgm:resizeHandles val="exact"/>
        </dgm:presLayoutVars>
      </dgm:prSet>
      <dgm:spPr/>
      <dgm:t>
        <a:bodyPr/>
        <a:lstStyle/>
        <a:p>
          <a:endParaRPr lang="en-GB"/>
        </a:p>
      </dgm:t>
    </dgm:pt>
    <dgm:pt modelId="{B3E2E736-ED3A-495B-A14F-6777A8EE3F44}" type="pres">
      <dgm:prSet presAssocID="{7C80A7AC-FDAD-450F-B79D-BBC438937653}" presName="parentText" presStyleLbl="node1" presStyleIdx="0" presStyleCnt="1">
        <dgm:presLayoutVars>
          <dgm:chMax val="0"/>
          <dgm:bulletEnabled val="1"/>
        </dgm:presLayoutVars>
      </dgm:prSet>
      <dgm:spPr/>
      <dgm:t>
        <a:bodyPr/>
        <a:lstStyle/>
        <a:p>
          <a:endParaRPr lang="en-GB"/>
        </a:p>
      </dgm:t>
    </dgm:pt>
  </dgm:ptLst>
  <dgm:cxnLst>
    <dgm:cxn modelId="{1D897BC7-F1CB-48FB-B3BA-C34AE630B9D1}" type="presOf" srcId="{7C80A7AC-FDAD-450F-B79D-BBC438937653}" destId="{B3E2E736-ED3A-495B-A14F-6777A8EE3F44}" srcOrd="0" destOrd="0" presId="urn:microsoft.com/office/officeart/2005/8/layout/vList2"/>
    <dgm:cxn modelId="{F390274E-2668-444E-BBD1-42A0A18E94E1}" type="presOf" srcId="{E81BC5D9-63B1-4180-9357-956A4F650AFE}" destId="{1AF5ED5A-607B-4101-9177-AE8C382BA9BC}" srcOrd="0" destOrd="0" presId="urn:microsoft.com/office/officeart/2005/8/layout/vList2"/>
    <dgm:cxn modelId="{F7C317EB-172F-4B8A-ACFB-A8DBD5FF9BD1}" srcId="{E81BC5D9-63B1-4180-9357-956A4F650AFE}" destId="{7C80A7AC-FDAD-450F-B79D-BBC438937653}" srcOrd="0" destOrd="0" parTransId="{AF050E15-0F0D-47C4-AD2F-72BB37F76ADF}" sibTransId="{1A80F346-462D-4032-9499-6F8FE8862EB9}"/>
    <dgm:cxn modelId="{0B101BFA-EA83-4D5A-B5A5-8696A7FC9065}" type="presParOf" srcId="{1AF5ED5A-607B-4101-9177-AE8C382BA9BC}" destId="{B3E2E736-ED3A-495B-A14F-6777A8EE3F44}"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F470CF-63D4-4253-B364-1B2B8510F453}" type="doc">
      <dgm:prSet loTypeId="urn:microsoft.com/office/officeart/2005/8/layout/hProcess9" loCatId="process" qsTypeId="urn:microsoft.com/office/officeart/2005/8/quickstyle/3d2" qsCatId="3D" csTypeId="urn:microsoft.com/office/officeart/2005/8/colors/colorful1" csCatId="colorful"/>
      <dgm:spPr/>
      <dgm:t>
        <a:bodyPr/>
        <a:lstStyle/>
        <a:p>
          <a:endParaRPr lang="en-GB"/>
        </a:p>
      </dgm:t>
    </dgm:pt>
    <dgm:pt modelId="{950540E9-A8CE-4541-B7CE-9569D910F0EB}">
      <dgm:prSet/>
      <dgm:spPr/>
      <dgm:t>
        <a:bodyPr/>
        <a:lstStyle/>
        <a:p>
          <a:pPr rtl="0"/>
          <a:r>
            <a:rPr lang="en-GB" dirty="0" smtClean="0"/>
            <a:t>Creating a safe enclosure was the first requirement of humankind in the development of housing. </a:t>
          </a:r>
          <a:endParaRPr lang="en-GB" dirty="0"/>
        </a:p>
      </dgm:t>
    </dgm:pt>
    <dgm:pt modelId="{2992FE14-D362-4E20-8E92-AB922D757DC5}" type="parTrans" cxnId="{4950C16D-EAAB-45C3-B3FB-F501C0A80E2E}">
      <dgm:prSet/>
      <dgm:spPr/>
      <dgm:t>
        <a:bodyPr/>
        <a:lstStyle/>
        <a:p>
          <a:endParaRPr lang="en-GB"/>
        </a:p>
      </dgm:t>
    </dgm:pt>
    <dgm:pt modelId="{6FCB2067-9F88-4A37-B54A-6C434BAFA796}" type="sibTrans" cxnId="{4950C16D-EAAB-45C3-B3FB-F501C0A80E2E}">
      <dgm:prSet/>
      <dgm:spPr/>
      <dgm:t>
        <a:bodyPr/>
        <a:lstStyle/>
        <a:p>
          <a:endParaRPr lang="en-GB"/>
        </a:p>
      </dgm:t>
    </dgm:pt>
    <dgm:pt modelId="{09A91393-62B6-4C03-B7B6-41F0D6253F4F}">
      <dgm:prSet/>
      <dgm:spPr/>
      <dgm:t>
        <a:bodyPr/>
        <a:lstStyle/>
        <a:p>
          <a:pPr rtl="0"/>
          <a:r>
            <a:rPr lang="en-GB" b="1" dirty="0" smtClean="0">
              <a:solidFill>
                <a:schemeClr val="tx1"/>
              </a:solidFill>
            </a:rPr>
            <a:t>Since then, our requirements have included many more things to improve our standard of living and our built environment.</a:t>
          </a:r>
          <a:endParaRPr lang="en-GB" b="1" dirty="0">
            <a:solidFill>
              <a:schemeClr val="tx1"/>
            </a:solidFill>
          </a:endParaRPr>
        </a:p>
      </dgm:t>
    </dgm:pt>
    <dgm:pt modelId="{DA18E120-0D9C-4362-A88B-9FB2C5712B6C}" type="parTrans" cxnId="{CFFA144E-10BE-4AE4-AE68-EA1D75406F6B}">
      <dgm:prSet/>
      <dgm:spPr/>
      <dgm:t>
        <a:bodyPr/>
        <a:lstStyle/>
        <a:p>
          <a:endParaRPr lang="en-GB"/>
        </a:p>
      </dgm:t>
    </dgm:pt>
    <dgm:pt modelId="{A209AC27-328E-431C-9376-B34764FC258D}" type="sibTrans" cxnId="{CFFA144E-10BE-4AE4-AE68-EA1D75406F6B}">
      <dgm:prSet/>
      <dgm:spPr/>
      <dgm:t>
        <a:bodyPr/>
        <a:lstStyle/>
        <a:p>
          <a:endParaRPr lang="en-GB"/>
        </a:p>
      </dgm:t>
    </dgm:pt>
    <dgm:pt modelId="{FC7F7C0D-7B53-4349-8C3F-43E699B3E6BD}" type="pres">
      <dgm:prSet presAssocID="{DFF470CF-63D4-4253-B364-1B2B8510F453}" presName="CompostProcess" presStyleCnt="0">
        <dgm:presLayoutVars>
          <dgm:dir/>
          <dgm:resizeHandles val="exact"/>
        </dgm:presLayoutVars>
      </dgm:prSet>
      <dgm:spPr/>
      <dgm:t>
        <a:bodyPr/>
        <a:lstStyle/>
        <a:p>
          <a:endParaRPr lang="en-GB"/>
        </a:p>
      </dgm:t>
    </dgm:pt>
    <dgm:pt modelId="{EA92FF73-297A-4C1B-B71C-2FCB97DE6D54}" type="pres">
      <dgm:prSet presAssocID="{DFF470CF-63D4-4253-B364-1B2B8510F453}" presName="arrow" presStyleLbl="bgShp" presStyleIdx="0" presStyleCnt="1"/>
      <dgm:spPr/>
    </dgm:pt>
    <dgm:pt modelId="{1D3F0921-D654-4E41-ADEE-85E338F8521A}" type="pres">
      <dgm:prSet presAssocID="{DFF470CF-63D4-4253-B364-1B2B8510F453}" presName="linearProcess" presStyleCnt="0"/>
      <dgm:spPr/>
    </dgm:pt>
    <dgm:pt modelId="{5D124F91-C1AF-426A-AB6F-4B811A14DE3F}" type="pres">
      <dgm:prSet presAssocID="{950540E9-A8CE-4541-B7CE-9569D910F0EB}" presName="textNode" presStyleLbl="node1" presStyleIdx="0" presStyleCnt="2">
        <dgm:presLayoutVars>
          <dgm:bulletEnabled val="1"/>
        </dgm:presLayoutVars>
      </dgm:prSet>
      <dgm:spPr/>
      <dgm:t>
        <a:bodyPr/>
        <a:lstStyle/>
        <a:p>
          <a:endParaRPr lang="en-GB"/>
        </a:p>
      </dgm:t>
    </dgm:pt>
    <dgm:pt modelId="{DB30E151-C963-44B5-9802-E5670B52B836}" type="pres">
      <dgm:prSet presAssocID="{6FCB2067-9F88-4A37-B54A-6C434BAFA796}" presName="sibTrans" presStyleCnt="0"/>
      <dgm:spPr/>
    </dgm:pt>
    <dgm:pt modelId="{0F0257F9-60FB-4336-BA63-1467D0B97A7E}" type="pres">
      <dgm:prSet presAssocID="{09A91393-62B6-4C03-B7B6-41F0D6253F4F}" presName="textNode" presStyleLbl="node1" presStyleIdx="1" presStyleCnt="2">
        <dgm:presLayoutVars>
          <dgm:bulletEnabled val="1"/>
        </dgm:presLayoutVars>
      </dgm:prSet>
      <dgm:spPr/>
      <dgm:t>
        <a:bodyPr/>
        <a:lstStyle/>
        <a:p>
          <a:endParaRPr lang="en-GB"/>
        </a:p>
      </dgm:t>
    </dgm:pt>
  </dgm:ptLst>
  <dgm:cxnLst>
    <dgm:cxn modelId="{8EFCB4D5-5D7B-4A68-B2B1-08CED1352B18}" type="presOf" srcId="{DFF470CF-63D4-4253-B364-1B2B8510F453}" destId="{FC7F7C0D-7B53-4349-8C3F-43E699B3E6BD}" srcOrd="0" destOrd="0" presId="urn:microsoft.com/office/officeart/2005/8/layout/hProcess9"/>
    <dgm:cxn modelId="{38CFEF1B-E0D3-4AD4-85D9-52E072C8CB70}" type="presOf" srcId="{09A91393-62B6-4C03-B7B6-41F0D6253F4F}" destId="{0F0257F9-60FB-4336-BA63-1467D0B97A7E}" srcOrd="0" destOrd="0" presId="urn:microsoft.com/office/officeart/2005/8/layout/hProcess9"/>
    <dgm:cxn modelId="{D6C18BB2-3A78-4232-9D5B-3B24D954E048}" type="presOf" srcId="{950540E9-A8CE-4541-B7CE-9569D910F0EB}" destId="{5D124F91-C1AF-426A-AB6F-4B811A14DE3F}" srcOrd="0" destOrd="0" presId="urn:microsoft.com/office/officeart/2005/8/layout/hProcess9"/>
    <dgm:cxn modelId="{CFFA144E-10BE-4AE4-AE68-EA1D75406F6B}" srcId="{DFF470CF-63D4-4253-B364-1B2B8510F453}" destId="{09A91393-62B6-4C03-B7B6-41F0D6253F4F}" srcOrd="1" destOrd="0" parTransId="{DA18E120-0D9C-4362-A88B-9FB2C5712B6C}" sibTransId="{A209AC27-328E-431C-9376-B34764FC258D}"/>
    <dgm:cxn modelId="{4950C16D-EAAB-45C3-B3FB-F501C0A80E2E}" srcId="{DFF470CF-63D4-4253-B364-1B2B8510F453}" destId="{950540E9-A8CE-4541-B7CE-9569D910F0EB}" srcOrd="0" destOrd="0" parTransId="{2992FE14-D362-4E20-8E92-AB922D757DC5}" sibTransId="{6FCB2067-9F88-4A37-B54A-6C434BAFA796}"/>
    <dgm:cxn modelId="{15853A7B-22D4-4EF2-9BF5-C5C6DD7CCEB0}" type="presParOf" srcId="{FC7F7C0D-7B53-4349-8C3F-43E699B3E6BD}" destId="{EA92FF73-297A-4C1B-B71C-2FCB97DE6D54}" srcOrd="0" destOrd="0" presId="urn:microsoft.com/office/officeart/2005/8/layout/hProcess9"/>
    <dgm:cxn modelId="{15F29901-7C3D-4ECD-B357-D39826A0F12E}" type="presParOf" srcId="{FC7F7C0D-7B53-4349-8C3F-43E699B3E6BD}" destId="{1D3F0921-D654-4E41-ADEE-85E338F8521A}" srcOrd="1" destOrd="0" presId="urn:microsoft.com/office/officeart/2005/8/layout/hProcess9"/>
    <dgm:cxn modelId="{84A1F32F-7C66-4CD8-87EA-DE07EADA4A72}" type="presParOf" srcId="{1D3F0921-D654-4E41-ADEE-85E338F8521A}" destId="{5D124F91-C1AF-426A-AB6F-4B811A14DE3F}" srcOrd="0" destOrd="0" presId="urn:microsoft.com/office/officeart/2005/8/layout/hProcess9"/>
    <dgm:cxn modelId="{A7D5CE01-CADC-4658-8E9C-6F60E5683180}" type="presParOf" srcId="{1D3F0921-D654-4E41-ADEE-85E338F8521A}" destId="{DB30E151-C963-44B5-9802-E5670B52B836}" srcOrd="1" destOrd="0" presId="urn:microsoft.com/office/officeart/2005/8/layout/hProcess9"/>
    <dgm:cxn modelId="{8549DC8B-7256-42EA-9B20-A08A881FFE83}" type="presParOf" srcId="{1D3F0921-D654-4E41-ADEE-85E338F8521A}" destId="{0F0257F9-60FB-4336-BA63-1467D0B97A7E}" srcOrd="2" destOrd="0" presId="urn:microsoft.com/office/officeart/2005/8/layout/hProcess9"/>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C4AB5E3-9951-4AC6-B411-1360DB0891EF}" type="doc">
      <dgm:prSet loTypeId="urn:microsoft.com/office/officeart/2005/8/layout/vList2" loCatId="list" qsTypeId="urn:microsoft.com/office/officeart/2005/8/quickstyle/3d2" qsCatId="3D" csTypeId="urn:microsoft.com/office/officeart/2005/8/colors/accent0_3" csCatId="mainScheme"/>
      <dgm:spPr/>
      <dgm:t>
        <a:bodyPr/>
        <a:lstStyle/>
        <a:p>
          <a:endParaRPr lang="en-GB"/>
        </a:p>
      </dgm:t>
    </dgm:pt>
    <dgm:pt modelId="{EEA4A018-1B52-4FCA-ADDC-67C89E2990BF}">
      <dgm:prSet/>
      <dgm:spPr/>
      <dgm:t>
        <a:bodyPr/>
        <a:lstStyle/>
        <a:p>
          <a:pPr rtl="0"/>
          <a:r>
            <a:rPr lang="en-GB" dirty="0" smtClean="0"/>
            <a:t>Houses and Flats</a:t>
          </a:r>
          <a:endParaRPr lang="en-GB" dirty="0"/>
        </a:p>
      </dgm:t>
    </dgm:pt>
    <dgm:pt modelId="{67EC7DD3-E519-4394-880E-C8FA3BD80026}" type="parTrans" cxnId="{B9C5C833-7684-4CFD-BDDE-1C11143BD82A}">
      <dgm:prSet/>
      <dgm:spPr/>
      <dgm:t>
        <a:bodyPr/>
        <a:lstStyle/>
        <a:p>
          <a:endParaRPr lang="en-GB"/>
        </a:p>
      </dgm:t>
    </dgm:pt>
    <dgm:pt modelId="{7088612D-3956-43F0-964C-8C9D79ADF839}" type="sibTrans" cxnId="{B9C5C833-7684-4CFD-BDDE-1C11143BD82A}">
      <dgm:prSet/>
      <dgm:spPr/>
      <dgm:t>
        <a:bodyPr/>
        <a:lstStyle/>
        <a:p>
          <a:endParaRPr lang="en-GB"/>
        </a:p>
      </dgm:t>
    </dgm:pt>
    <dgm:pt modelId="{69713FAE-FC01-4E4E-8A91-AD6CC0F730B2}" type="pres">
      <dgm:prSet presAssocID="{2C4AB5E3-9951-4AC6-B411-1360DB0891EF}" presName="linear" presStyleCnt="0">
        <dgm:presLayoutVars>
          <dgm:animLvl val="lvl"/>
          <dgm:resizeHandles val="exact"/>
        </dgm:presLayoutVars>
      </dgm:prSet>
      <dgm:spPr/>
      <dgm:t>
        <a:bodyPr/>
        <a:lstStyle/>
        <a:p>
          <a:endParaRPr lang="en-GB"/>
        </a:p>
      </dgm:t>
    </dgm:pt>
    <dgm:pt modelId="{6D2271E0-4A5C-40D2-87A3-2F33C7EAD36D}" type="pres">
      <dgm:prSet presAssocID="{EEA4A018-1B52-4FCA-ADDC-67C89E2990BF}" presName="parentText" presStyleLbl="node1" presStyleIdx="0" presStyleCnt="1">
        <dgm:presLayoutVars>
          <dgm:chMax val="0"/>
          <dgm:bulletEnabled val="1"/>
        </dgm:presLayoutVars>
      </dgm:prSet>
      <dgm:spPr/>
      <dgm:t>
        <a:bodyPr/>
        <a:lstStyle/>
        <a:p>
          <a:endParaRPr lang="en-GB"/>
        </a:p>
      </dgm:t>
    </dgm:pt>
  </dgm:ptLst>
  <dgm:cxnLst>
    <dgm:cxn modelId="{B9C5C833-7684-4CFD-BDDE-1C11143BD82A}" srcId="{2C4AB5E3-9951-4AC6-B411-1360DB0891EF}" destId="{EEA4A018-1B52-4FCA-ADDC-67C89E2990BF}" srcOrd="0" destOrd="0" parTransId="{67EC7DD3-E519-4394-880E-C8FA3BD80026}" sibTransId="{7088612D-3956-43F0-964C-8C9D79ADF839}"/>
    <dgm:cxn modelId="{25612A17-2396-492F-9B1B-410F329E018B}" type="presOf" srcId="{EEA4A018-1B52-4FCA-ADDC-67C89E2990BF}" destId="{6D2271E0-4A5C-40D2-87A3-2F33C7EAD36D}" srcOrd="0" destOrd="0" presId="urn:microsoft.com/office/officeart/2005/8/layout/vList2"/>
    <dgm:cxn modelId="{7D01B1F7-0FB6-40CB-BDC1-DF1AEDD104BD}" type="presOf" srcId="{2C4AB5E3-9951-4AC6-B411-1360DB0891EF}" destId="{69713FAE-FC01-4E4E-8A91-AD6CC0F730B2}" srcOrd="0" destOrd="0" presId="urn:microsoft.com/office/officeart/2005/8/layout/vList2"/>
    <dgm:cxn modelId="{B24D0B15-4480-43EE-B568-98AF9F48CC66}" type="presParOf" srcId="{69713FAE-FC01-4E4E-8A91-AD6CC0F730B2}" destId="{6D2271E0-4A5C-40D2-87A3-2F33C7EAD36D}"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B0F83B9-AD7C-46A9-99CF-FA2ACA436209}" type="doc">
      <dgm:prSet loTypeId="urn:microsoft.com/office/officeart/2005/8/layout/vList2" loCatId="list" qsTypeId="urn:microsoft.com/office/officeart/2005/8/quickstyle/3d2" qsCatId="3D" csTypeId="urn:microsoft.com/office/officeart/2005/8/colors/accent2_2" csCatId="accent2"/>
      <dgm:spPr/>
      <dgm:t>
        <a:bodyPr/>
        <a:lstStyle/>
        <a:p>
          <a:endParaRPr lang="en-GB"/>
        </a:p>
      </dgm:t>
    </dgm:pt>
    <dgm:pt modelId="{A32C21A0-EB0C-41A7-9B6D-8271D379300A}">
      <dgm:prSet/>
      <dgm:spPr/>
      <dgm:t>
        <a:bodyPr/>
        <a:lstStyle/>
        <a:p>
          <a:pPr rtl="0"/>
          <a:r>
            <a:rPr lang="en-GB" dirty="0" smtClean="0"/>
            <a:t>Houses are typically small structures of one or two storeys with simple components such as bricks, mortar, timber to make floors, roofs, windows and so on. </a:t>
          </a:r>
          <a:endParaRPr lang="en-GB" dirty="0"/>
        </a:p>
      </dgm:t>
    </dgm:pt>
    <dgm:pt modelId="{CC76348D-BB07-4BA2-88CA-87ED493CF7AF}" type="parTrans" cxnId="{869C6930-6AB5-48E3-8980-7AFA84B60F03}">
      <dgm:prSet/>
      <dgm:spPr/>
      <dgm:t>
        <a:bodyPr/>
        <a:lstStyle/>
        <a:p>
          <a:endParaRPr lang="en-GB"/>
        </a:p>
      </dgm:t>
    </dgm:pt>
    <dgm:pt modelId="{51F106DD-898F-4465-B969-385CA609DED3}" type="sibTrans" cxnId="{869C6930-6AB5-48E3-8980-7AFA84B60F03}">
      <dgm:prSet/>
      <dgm:spPr/>
      <dgm:t>
        <a:bodyPr/>
        <a:lstStyle/>
        <a:p>
          <a:endParaRPr lang="en-GB"/>
        </a:p>
      </dgm:t>
    </dgm:pt>
    <dgm:pt modelId="{C4373AC6-00C4-424B-8FFD-B7A405902985}">
      <dgm:prSet/>
      <dgm:spPr/>
      <dgm:t>
        <a:bodyPr/>
        <a:lstStyle/>
        <a:p>
          <a:pPr rtl="0"/>
          <a:r>
            <a:rPr lang="en-GB" dirty="0" smtClean="0"/>
            <a:t>Plastic resins and other synthetic materials have become available in recent years and have made houses significantly more efficient in thermal performance and noise exclusion. </a:t>
          </a:r>
          <a:endParaRPr lang="en-GB" dirty="0"/>
        </a:p>
      </dgm:t>
    </dgm:pt>
    <dgm:pt modelId="{A4BEB050-659D-4ED1-9596-C9587DCACE20}" type="parTrans" cxnId="{F43D0284-A8EE-4ECC-8EC8-FBE29C5A3E94}">
      <dgm:prSet/>
      <dgm:spPr/>
      <dgm:t>
        <a:bodyPr/>
        <a:lstStyle/>
        <a:p>
          <a:endParaRPr lang="en-GB"/>
        </a:p>
      </dgm:t>
    </dgm:pt>
    <dgm:pt modelId="{C1885C80-EE2B-4C0F-A6B8-3546B4F2B595}" type="sibTrans" cxnId="{F43D0284-A8EE-4ECC-8EC8-FBE29C5A3E94}">
      <dgm:prSet/>
      <dgm:spPr/>
      <dgm:t>
        <a:bodyPr/>
        <a:lstStyle/>
        <a:p>
          <a:endParaRPr lang="en-GB"/>
        </a:p>
      </dgm:t>
    </dgm:pt>
    <dgm:pt modelId="{014FBB1E-B51B-4574-9A22-67D7AC73E638}" type="pres">
      <dgm:prSet presAssocID="{AB0F83B9-AD7C-46A9-99CF-FA2ACA436209}" presName="linear" presStyleCnt="0">
        <dgm:presLayoutVars>
          <dgm:animLvl val="lvl"/>
          <dgm:resizeHandles val="exact"/>
        </dgm:presLayoutVars>
      </dgm:prSet>
      <dgm:spPr/>
      <dgm:t>
        <a:bodyPr/>
        <a:lstStyle/>
        <a:p>
          <a:endParaRPr lang="en-GB"/>
        </a:p>
      </dgm:t>
    </dgm:pt>
    <dgm:pt modelId="{837EBFCA-0501-435C-BC19-902694EB9C03}" type="pres">
      <dgm:prSet presAssocID="{A32C21A0-EB0C-41A7-9B6D-8271D379300A}" presName="parentText" presStyleLbl="node1" presStyleIdx="0" presStyleCnt="2">
        <dgm:presLayoutVars>
          <dgm:chMax val="0"/>
          <dgm:bulletEnabled val="1"/>
        </dgm:presLayoutVars>
      </dgm:prSet>
      <dgm:spPr/>
      <dgm:t>
        <a:bodyPr/>
        <a:lstStyle/>
        <a:p>
          <a:endParaRPr lang="en-GB"/>
        </a:p>
      </dgm:t>
    </dgm:pt>
    <dgm:pt modelId="{4F7EEFC1-2E8A-4BC7-BC5D-1A72FFC99688}" type="pres">
      <dgm:prSet presAssocID="{51F106DD-898F-4465-B969-385CA609DED3}" presName="spacer" presStyleCnt="0"/>
      <dgm:spPr/>
    </dgm:pt>
    <dgm:pt modelId="{A2CADD04-54C1-4CFE-B60D-FF07938AA841}" type="pres">
      <dgm:prSet presAssocID="{C4373AC6-00C4-424B-8FFD-B7A405902985}" presName="parentText" presStyleLbl="node1" presStyleIdx="1" presStyleCnt="2">
        <dgm:presLayoutVars>
          <dgm:chMax val="0"/>
          <dgm:bulletEnabled val="1"/>
        </dgm:presLayoutVars>
      </dgm:prSet>
      <dgm:spPr/>
      <dgm:t>
        <a:bodyPr/>
        <a:lstStyle/>
        <a:p>
          <a:endParaRPr lang="en-GB"/>
        </a:p>
      </dgm:t>
    </dgm:pt>
  </dgm:ptLst>
  <dgm:cxnLst>
    <dgm:cxn modelId="{869C6930-6AB5-48E3-8980-7AFA84B60F03}" srcId="{AB0F83B9-AD7C-46A9-99CF-FA2ACA436209}" destId="{A32C21A0-EB0C-41A7-9B6D-8271D379300A}" srcOrd="0" destOrd="0" parTransId="{CC76348D-BB07-4BA2-88CA-87ED493CF7AF}" sibTransId="{51F106DD-898F-4465-B969-385CA609DED3}"/>
    <dgm:cxn modelId="{F43D0284-A8EE-4ECC-8EC8-FBE29C5A3E94}" srcId="{AB0F83B9-AD7C-46A9-99CF-FA2ACA436209}" destId="{C4373AC6-00C4-424B-8FFD-B7A405902985}" srcOrd="1" destOrd="0" parTransId="{A4BEB050-659D-4ED1-9596-C9587DCACE20}" sibTransId="{C1885C80-EE2B-4C0F-A6B8-3546B4F2B595}"/>
    <dgm:cxn modelId="{D867512F-0DD0-4D6C-BD3B-2B89E3C5723C}" type="presOf" srcId="{A32C21A0-EB0C-41A7-9B6D-8271D379300A}" destId="{837EBFCA-0501-435C-BC19-902694EB9C03}" srcOrd="0" destOrd="0" presId="urn:microsoft.com/office/officeart/2005/8/layout/vList2"/>
    <dgm:cxn modelId="{5BF39046-1362-4893-9808-99AC8526DA5B}" type="presOf" srcId="{AB0F83B9-AD7C-46A9-99CF-FA2ACA436209}" destId="{014FBB1E-B51B-4574-9A22-67D7AC73E638}" srcOrd="0" destOrd="0" presId="urn:microsoft.com/office/officeart/2005/8/layout/vList2"/>
    <dgm:cxn modelId="{DD8B0CC1-C737-4C8C-9C56-B620E180056F}" type="presOf" srcId="{C4373AC6-00C4-424B-8FFD-B7A405902985}" destId="{A2CADD04-54C1-4CFE-B60D-FF07938AA841}" srcOrd="0" destOrd="0" presId="urn:microsoft.com/office/officeart/2005/8/layout/vList2"/>
    <dgm:cxn modelId="{A2040900-44CD-459D-BBAB-1AAB3DD81368}" type="presParOf" srcId="{014FBB1E-B51B-4574-9A22-67D7AC73E638}" destId="{837EBFCA-0501-435C-BC19-902694EB9C03}" srcOrd="0" destOrd="0" presId="urn:microsoft.com/office/officeart/2005/8/layout/vList2"/>
    <dgm:cxn modelId="{C2DEC41F-A8C4-4926-83F2-8EE5A6E7AFEE}" type="presParOf" srcId="{014FBB1E-B51B-4574-9A22-67D7AC73E638}" destId="{4F7EEFC1-2E8A-4BC7-BC5D-1A72FFC99688}" srcOrd="1" destOrd="0" presId="urn:microsoft.com/office/officeart/2005/8/layout/vList2"/>
    <dgm:cxn modelId="{CB8AD73A-391F-4A03-9B4C-EB46744F4E74}" type="presParOf" srcId="{014FBB1E-B51B-4574-9A22-67D7AC73E638}" destId="{A2CADD04-54C1-4CFE-B60D-FF07938AA841}"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0F3239A-E950-4ADD-842A-26C0E0EAA0DE}" type="doc">
      <dgm:prSet loTypeId="urn:microsoft.com/office/officeart/2005/8/layout/vList2" loCatId="list" qsTypeId="urn:microsoft.com/office/officeart/2005/8/quickstyle/3d2" qsCatId="3D" csTypeId="urn:microsoft.com/office/officeart/2005/8/colors/accent0_3" csCatId="mainScheme"/>
      <dgm:spPr/>
      <dgm:t>
        <a:bodyPr/>
        <a:lstStyle/>
        <a:p>
          <a:endParaRPr lang="en-GB"/>
        </a:p>
      </dgm:t>
    </dgm:pt>
    <dgm:pt modelId="{5CEE46B2-BE7F-43B3-BDED-F63B7B088E66}">
      <dgm:prSet/>
      <dgm:spPr/>
      <dgm:t>
        <a:bodyPr/>
        <a:lstStyle/>
        <a:p>
          <a:pPr rtl="0"/>
          <a:r>
            <a:rPr lang="en-GB" dirty="0" smtClean="0"/>
            <a:t>Improvements in the comfort features of houses, such as integrated kitchens, built-in bedroom furniture and building services, have meant that our houses have become increasingly sophisticated structures, which have to comply with legislation and regulations that place high standards of performance on both the quality of the finished product and also the workmanship of the assembly of these components.</a:t>
          </a:r>
          <a:endParaRPr lang="en-GB" dirty="0"/>
        </a:p>
      </dgm:t>
    </dgm:pt>
    <dgm:pt modelId="{24C5DEEC-BB20-4590-A8CA-81BD410CB03A}" type="parTrans" cxnId="{A4F0C87C-8D74-47E6-B8B5-EBBDA9BE6257}">
      <dgm:prSet/>
      <dgm:spPr/>
      <dgm:t>
        <a:bodyPr/>
        <a:lstStyle/>
        <a:p>
          <a:endParaRPr lang="en-GB"/>
        </a:p>
      </dgm:t>
    </dgm:pt>
    <dgm:pt modelId="{45DDCC48-D9D8-451B-97AF-24DA0EA85978}" type="sibTrans" cxnId="{A4F0C87C-8D74-47E6-B8B5-EBBDA9BE6257}">
      <dgm:prSet/>
      <dgm:spPr/>
      <dgm:t>
        <a:bodyPr/>
        <a:lstStyle/>
        <a:p>
          <a:endParaRPr lang="en-GB"/>
        </a:p>
      </dgm:t>
    </dgm:pt>
    <dgm:pt modelId="{43757417-6E44-47F5-91D0-09FE36347019}" type="pres">
      <dgm:prSet presAssocID="{F0F3239A-E950-4ADD-842A-26C0E0EAA0DE}" presName="linear" presStyleCnt="0">
        <dgm:presLayoutVars>
          <dgm:animLvl val="lvl"/>
          <dgm:resizeHandles val="exact"/>
        </dgm:presLayoutVars>
      </dgm:prSet>
      <dgm:spPr/>
      <dgm:t>
        <a:bodyPr/>
        <a:lstStyle/>
        <a:p>
          <a:endParaRPr lang="en-GB"/>
        </a:p>
      </dgm:t>
    </dgm:pt>
    <dgm:pt modelId="{2588FAF5-F677-4A4E-86C6-C5A40F2F2B6D}" type="pres">
      <dgm:prSet presAssocID="{5CEE46B2-BE7F-43B3-BDED-F63B7B088E66}" presName="parentText" presStyleLbl="node1" presStyleIdx="0" presStyleCnt="1">
        <dgm:presLayoutVars>
          <dgm:chMax val="0"/>
          <dgm:bulletEnabled val="1"/>
        </dgm:presLayoutVars>
      </dgm:prSet>
      <dgm:spPr/>
      <dgm:t>
        <a:bodyPr/>
        <a:lstStyle/>
        <a:p>
          <a:endParaRPr lang="en-GB"/>
        </a:p>
      </dgm:t>
    </dgm:pt>
  </dgm:ptLst>
  <dgm:cxnLst>
    <dgm:cxn modelId="{A4F0C87C-8D74-47E6-B8B5-EBBDA9BE6257}" srcId="{F0F3239A-E950-4ADD-842A-26C0E0EAA0DE}" destId="{5CEE46B2-BE7F-43B3-BDED-F63B7B088E66}" srcOrd="0" destOrd="0" parTransId="{24C5DEEC-BB20-4590-A8CA-81BD410CB03A}" sibTransId="{45DDCC48-D9D8-451B-97AF-24DA0EA85978}"/>
    <dgm:cxn modelId="{14E8EF66-547B-40E8-9764-E090EDBAE5F6}" type="presOf" srcId="{F0F3239A-E950-4ADD-842A-26C0E0EAA0DE}" destId="{43757417-6E44-47F5-91D0-09FE36347019}" srcOrd="0" destOrd="0" presId="urn:microsoft.com/office/officeart/2005/8/layout/vList2"/>
    <dgm:cxn modelId="{2CFC10B9-347C-4EB1-84DE-79077B46F802}" type="presOf" srcId="{5CEE46B2-BE7F-43B3-BDED-F63B7B088E66}" destId="{2588FAF5-F677-4A4E-86C6-C5A40F2F2B6D}" srcOrd="0" destOrd="0" presId="urn:microsoft.com/office/officeart/2005/8/layout/vList2"/>
    <dgm:cxn modelId="{C50227F5-C540-4955-BF5B-D65EF340CB64}" type="presParOf" srcId="{43757417-6E44-47F5-91D0-09FE36347019}" destId="{2588FAF5-F677-4A4E-86C6-C5A40F2F2B6D}"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837F11E-8DE4-4D8C-AC7E-2779379881F5}" type="doc">
      <dgm:prSet loTypeId="urn:microsoft.com/office/officeart/2005/8/layout/hProcess9" loCatId="process" qsTypeId="urn:microsoft.com/office/officeart/2005/8/quickstyle/3d2" qsCatId="3D" csTypeId="urn:microsoft.com/office/officeart/2005/8/colors/accent4_2" csCatId="accent4"/>
      <dgm:spPr/>
      <dgm:t>
        <a:bodyPr/>
        <a:lstStyle/>
        <a:p>
          <a:endParaRPr lang="en-GB"/>
        </a:p>
      </dgm:t>
    </dgm:pt>
    <dgm:pt modelId="{323F7ACE-77A0-4339-B9B5-D8AF02D28604}">
      <dgm:prSet/>
      <dgm:spPr/>
      <dgm:t>
        <a:bodyPr/>
        <a:lstStyle/>
        <a:p>
          <a:pPr rtl="0"/>
          <a:r>
            <a:rPr lang="en-GB" dirty="0" smtClean="0"/>
            <a:t>Flats and apartments group together individual dwellings in a common structure, making the construction and assembly of these units more economic than if one unit only was occupying the land.</a:t>
          </a:r>
          <a:endParaRPr lang="en-GB" dirty="0"/>
        </a:p>
      </dgm:t>
    </dgm:pt>
    <dgm:pt modelId="{748B0635-28F2-4CE7-B144-0F31411DB5A7}" type="parTrans" cxnId="{72ED852C-D3D0-41AD-AA31-A9BAAD2CA4D6}">
      <dgm:prSet/>
      <dgm:spPr/>
      <dgm:t>
        <a:bodyPr/>
        <a:lstStyle/>
        <a:p>
          <a:endParaRPr lang="en-GB"/>
        </a:p>
      </dgm:t>
    </dgm:pt>
    <dgm:pt modelId="{7F36A6E8-4821-4B06-BAD2-894423F2978D}" type="sibTrans" cxnId="{72ED852C-D3D0-41AD-AA31-A9BAAD2CA4D6}">
      <dgm:prSet/>
      <dgm:spPr/>
      <dgm:t>
        <a:bodyPr/>
        <a:lstStyle/>
        <a:p>
          <a:endParaRPr lang="en-GB"/>
        </a:p>
      </dgm:t>
    </dgm:pt>
    <dgm:pt modelId="{63C2880C-C72F-4541-AF4D-5AF0C3283BEB}" type="pres">
      <dgm:prSet presAssocID="{4837F11E-8DE4-4D8C-AC7E-2779379881F5}" presName="CompostProcess" presStyleCnt="0">
        <dgm:presLayoutVars>
          <dgm:dir/>
          <dgm:resizeHandles val="exact"/>
        </dgm:presLayoutVars>
      </dgm:prSet>
      <dgm:spPr/>
      <dgm:t>
        <a:bodyPr/>
        <a:lstStyle/>
        <a:p>
          <a:endParaRPr lang="en-GB"/>
        </a:p>
      </dgm:t>
    </dgm:pt>
    <dgm:pt modelId="{C283E089-9C13-4365-B66F-67FC7A28EFA3}" type="pres">
      <dgm:prSet presAssocID="{4837F11E-8DE4-4D8C-AC7E-2779379881F5}" presName="arrow" presStyleLbl="bgShp" presStyleIdx="0" presStyleCnt="1"/>
      <dgm:spPr/>
    </dgm:pt>
    <dgm:pt modelId="{1A9B1782-9864-4840-AC4E-2DA941E9EF6D}" type="pres">
      <dgm:prSet presAssocID="{4837F11E-8DE4-4D8C-AC7E-2779379881F5}" presName="linearProcess" presStyleCnt="0"/>
      <dgm:spPr/>
    </dgm:pt>
    <dgm:pt modelId="{22E2764A-0288-423E-9B2A-6C3A2A07180D}" type="pres">
      <dgm:prSet presAssocID="{323F7ACE-77A0-4339-B9B5-D8AF02D28604}" presName="textNode" presStyleLbl="node1" presStyleIdx="0" presStyleCnt="1">
        <dgm:presLayoutVars>
          <dgm:bulletEnabled val="1"/>
        </dgm:presLayoutVars>
      </dgm:prSet>
      <dgm:spPr/>
      <dgm:t>
        <a:bodyPr/>
        <a:lstStyle/>
        <a:p>
          <a:endParaRPr lang="en-GB"/>
        </a:p>
      </dgm:t>
    </dgm:pt>
  </dgm:ptLst>
  <dgm:cxnLst>
    <dgm:cxn modelId="{72ED852C-D3D0-41AD-AA31-A9BAAD2CA4D6}" srcId="{4837F11E-8DE4-4D8C-AC7E-2779379881F5}" destId="{323F7ACE-77A0-4339-B9B5-D8AF02D28604}" srcOrd="0" destOrd="0" parTransId="{748B0635-28F2-4CE7-B144-0F31411DB5A7}" sibTransId="{7F36A6E8-4821-4B06-BAD2-894423F2978D}"/>
    <dgm:cxn modelId="{24462923-A81A-4666-BF4B-B29D9D2D2AB0}" type="presOf" srcId="{323F7ACE-77A0-4339-B9B5-D8AF02D28604}" destId="{22E2764A-0288-423E-9B2A-6C3A2A07180D}" srcOrd="0" destOrd="0" presId="urn:microsoft.com/office/officeart/2005/8/layout/hProcess9"/>
    <dgm:cxn modelId="{876CC8E9-D755-426D-8B34-3440E35F9A6C}" type="presOf" srcId="{4837F11E-8DE4-4D8C-AC7E-2779379881F5}" destId="{63C2880C-C72F-4541-AF4D-5AF0C3283BEB}" srcOrd="0" destOrd="0" presId="urn:microsoft.com/office/officeart/2005/8/layout/hProcess9"/>
    <dgm:cxn modelId="{1E904232-66F7-4C91-A920-1C144084580B}" type="presParOf" srcId="{63C2880C-C72F-4541-AF4D-5AF0C3283BEB}" destId="{C283E089-9C13-4365-B66F-67FC7A28EFA3}" srcOrd="0" destOrd="0" presId="urn:microsoft.com/office/officeart/2005/8/layout/hProcess9"/>
    <dgm:cxn modelId="{99E656EA-4BE4-447A-9343-935EE64A736F}" type="presParOf" srcId="{63C2880C-C72F-4541-AF4D-5AF0C3283BEB}" destId="{1A9B1782-9864-4840-AC4E-2DA941E9EF6D}" srcOrd="1" destOrd="0" presId="urn:microsoft.com/office/officeart/2005/8/layout/hProcess9"/>
    <dgm:cxn modelId="{AE7B26B6-1CCA-4065-8E5E-231451570FD1}" type="presParOf" srcId="{1A9B1782-9864-4840-AC4E-2DA941E9EF6D}" destId="{22E2764A-0288-423E-9B2A-6C3A2A07180D}" srcOrd="0"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1C7D48-B794-412F-BE75-04192844BFE2}">
      <dsp:nvSpPr>
        <dsp:cNvPr id="0" name=""/>
        <dsp:cNvSpPr/>
      </dsp:nvSpPr>
      <dsp:spPr>
        <a:xfrm>
          <a:off x="0" y="20142"/>
          <a:ext cx="7772400" cy="142974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GB" sz="2600" kern="1200" dirty="0" smtClean="0"/>
            <a:t>Understanding common forms of low-rise construction currently used for domestic and commercial buildings</a:t>
          </a:r>
          <a:br>
            <a:rPr lang="en-GB" sz="2600" kern="1200" dirty="0" smtClean="0"/>
          </a:br>
          <a:endParaRPr lang="en-GB" sz="2600" kern="1200" dirty="0"/>
        </a:p>
      </dsp:txBody>
      <dsp:txXfrm>
        <a:off x="0" y="20142"/>
        <a:ext cx="7772400" cy="142974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7FC6B5-7D13-4EBE-9059-D8F910F8D1D5}">
      <dsp:nvSpPr>
        <dsp:cNvPr id="0" name=""/>
        <dsp:cNvSpPr/>
      </dsp:nvSpPr>
      <dsp:spPr>
        <a:xfrm>
          <a:off x="0" y="19844"/>
          <a:ext cx="8229600" cy="11033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l" defTabSz="2044700" rtl="0">
            <a:lnSpc>
              <a:spcPct val="90000"/>
            </a:lnSpc>
            <a:spcBef>
              <a:spcPct val="0"/>
            </a:spcBef>
            <a:spcAft>
              <a:spcPct val="35000"/>
            </a:spcAft>
          </a:pPr>
          <a:r>
            <a:rPr lang="en-GB" sz="4600" kern="1200" dirty="0" smtClean="0"/>
            <a:t>Warehouses and industrial units</a:t>
          </a:r>
          <a:endParaRPr lang="en-GB" sz="4600" kern="1200" dirty="0"/>
        </a:p>
      </dsp:txBody>
      <dsp:txXfrm>
        <a:off x="0" y="19844"/>
        <a:ext cx="8229600" cy="110331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4FE742-CCEA-4901-87F3-7FAD59F7DEFF}">
      <dsp:nvSpPr>
        <dsp:cNvPr id="0" name=""/>
        <dsp:cNvSpPr/>
      </dsp:nvSpPr>
      <dsp:spPr>
        <a:xfrm>
          <a:off x="0" y="34207"/>
          <a:ext cx="8229600" cy="218413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GB" sz="3100" kern="1200" dirty="0" smtClean="0"/>
            <a:t>Warehouses and light industrial units are commercial buildings and do not list comfort as their main criterion.</a:t>
          </a:r>
          <a:endParaRPr lang="en-GB" sz="3100" kern="1200" dirty="0"/>
        </a:p>
      </dsp:txBody>
      <dsp:txXfrm>
        <a:off x="0" y="34207"/>
        <a:ext cx="8229600" cy="2184134"/>
      </dsp:txXfrm>
    </dsp:sp>
    <dsp:sp modelId="{38ADC037-F47C-4875-B5B4-DB0BC8FF836F}">
      <dsp:nvSpPr>
        <dsp:cNvPr id="0" name=""/>
        <dsp:cNvSpPr/>
      </dsp:nvSpPr>
      <dsp:spPr>
        <a:xfrm>
          <a:off x="0" y="2307621"/>
          <a:ext cx="8229600" cy="218413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GB" sz="3100" kern="1200" dirty="0" smtClean="0"/>
            <a:t>More likely, they are open-span buildings with steel frames and clad with aluminium or functional materials that allow space to be enclosed both economically and safely.</a:t>
          </a:r>
          <a:endParaRPr lang="en-GB" sz="3100" kern="1200" dirty="0"/>
        </a:p>
      </dsp:txBody>
      <dsp:txXfrm>
        <a:off x="0" y="2307621"/>
        <a:ext cx="8229600" cy="2184134"/>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9E7B0D-0BFC-4BD8-900B-AF86A03E9DF3}">
      <dsp:nvSpPr>
        <dsp:cNvPr id="0" name=""/>
        <dsp:cNvSpPr/>
      </dsp:nvSpPr>
      <dsp:spPr>
        <a:xfrm>
          <a:off x="0" y="7852"/>
          <a:ext cx="8229600" cy="112729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lvl="0" algn="l" defTabSz="2089150" rtl="0">
            <a:lnSpc>
              <a:spcPct val="90000"/>
            </a:lnSpc>
            <a:spcBef>
              <a:spcPct val="0"/>
            </a:spcBef>
            <a:spcAft>
              <a:spcPct val="35000"/>
            </a:spcAft>
          </a:pPr>
          <a:r>
            <a:rPr lang="en-GB" sz="4700" kern="1200" dirty="0" smtClean="0"/>
            <a:t>Retail</a:t>
          </a:r>
          <a:endParaRPr lang="en-GB" sz="4700" kern="1200" dirty="0"/>
        </a:p>
      </dsp:txBody>
      <dsp:txXfrm>
        <a:off x="0" y="7852"/>
        <a:ext cx="8229600" cy="1127295"/>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8B6CCEA-F51C-4CA3-AE52-E9C1148906B1}">
      <dsp:nvSpPr>
        <dsp:cNvPr id="0" name=""/>
        <dsp:cNvSpPr/>
      </dsp:nvSpPr>
      <dsp:spPr>
        <a:xfrm>
          <a:off x="0" y="62481"/>
          <a:ext cx="8229600" cy="216450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GB" sz="2500" kern="1200" dirty="0" smtClean="0"/>
            <a:t>Retail outlets such as shops and commercial buildings can be purpose built or adapted from existing buildings. Newly built premises often take the form of large open span, portal frame buildings which provide a large floor space such as those used in supermarkets and low-rise department stores. </a:t>
          </a:r>
          <a:endParaRPr lang="en-GB" sz="2500" kern="1200" dirty="0"/>
        </a:p>
      </dsp:txBody>
      <dsp:txXfrm>
        <a:off x="0" y="62481"/>
        <a:ext cx="8229600" cy="2164500"/>
      </dsp:txXfrm>
    </dsp:sp>
    <dsp:sp modelId="{1DA742BB-9C14-4BF4-9918-1D523DC9EF14}">
      <dsp:nvSpPr>
        <dsp:cNvPr id="0" name=""/>
        <dsp:cNvSpPr/>
      </dsp:nvSpPr>
      <dsp:spPr>
        <a:xfrm>
          <a:off x="0" y="2298981"/>
          <a:ext cx="8229600" cy="216450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GB" sz="2500" kern="1200" dirty="0" smtClean="0"/>
            <a:t>Smaller shops and retail outlets modified from larger-type houses need special works to adapt them from a residential property into a building that meets the requirements of employment and more frequent visitors that a retail outlet will have. </a:t>
          </a:r>
          <a:endParaRPr lang="en-GB" sz="2500" kern="1200" dirty="0"/>
        </a:p>
      </dsp:txBody>
      <dsp:txXfrm>
        <a:off x="0" y="2298981"/>
        <a:ext cx="8229600" cy="2164500"/>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80EE439-9603-4985-805E-10F92CF9145C}">
      <dsp:nvSpPr>
        <dsp:cNvPr id="0" name=""/>
        <dsp:cNvSpPr/>
      </dsp:nvSpPr>
      <dsp:spPr>
        <a:xfrm>
          <a:off x="480059" y="0"/>
          <a:ext cx="5440680" cy="1752600"/>
        </a:xfrm>
        <a:prstGeom prst="rightArrow">
          <a:avLst/>
        </a:prstGeom>
        <a:gradFill rotWithShape="0">
          <a:gsLst>
            <a:gs pos="0">
              <a:schemeClr val="accent6">
                <a:tint val="40000"/>
                <a:hueOff val="0"/>
                <a:satOff val="0"/>
                <a:lumOff val="0"/>
                <a:alphaOff val="0"/>
                <a:shade val="51000"/>
                <a:satMod val="130000"/>
              </a:schemeClr>
            </a:gs>
            <a:gs pos="80000">
              <a:schemeClr val="accent6">
                <a:tint val="40000"/>
                <a:hueOff val="0"/>
                <a:satOff val="0"/>
                <a:lumOff val="0"/>
                <a:alphaOff val="0"/>
                <a:shade val="93000"/>
                <a:satMod val="130000"/>
              </a:schemeClr>
            </a:gs>
            <a:gs pos="100000">
              <a:schemeClr val="accent6">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3CB59131-AB03-4B55-8EC4-D267BADF5288}">
      <dsp:nvSpPr>
        <dsp:cNvPr id="0" name=""/>
        <dsp:cNvSpPr/>
      </dsp:nvSpPr>
      <dsp:spPr>
        <a:xfrm>
          <a:off x="2240280" y="525779"/>
          <a:ext cx="1920240" cy="70104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GB" sz="2900" kern="1200" dirty="0" smtClean="0"/>
            <a:t>Carl James</a:t>
          </a:r>
          <a:endParaRPr lang="en-GB" sz="2900" kern="1200" dirty="0"/>
        </a:p>
      </dsp:txBody>
      <dsp:txXfrm>
        <a:off x="2240280" y="525779"/>
        <a:ext cx="1920240" cy="70104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14733F0-D3F6-4F4A-AAC0-CE9349ABA8E1}">
      <dsp:nvSpPr>
        <dsp:cNvPr id="0" name=""/>
        <dsp:cNvSpPr/>
      </dsp:nvSpPr>
      <dsp:spPr>
        <a:xfrm>
          <a:off x="0" y="9665"/>
          <a:ext cx="3143272" cy="62361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GB" sz="2600" kern="1200" dirty="0" smtClean="0"/>
            <a:t>Type of building use</a:t>
          </a:r>
          <a:endParaRPr lang="en-GB" sz="2600" kern="1200" dirty="0"/>
        </a:p>
      </dsp:txBody>
      <dsp:txXfrm>
        <a:off x="0" y="9665"/>
        <a:ext cx="3143272" cy="62361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E2E736-ED3A-495B-A14F-6777A8EE3F44}">
      <dsp:nvSpPr>
        <dsp:cNvPr id="0" name=""/>
        <dsp:cNvSpPr/>
      </dsp:nvSpPr>
      <dsp:spPr>
        <a:xfrm>
          <a:off x="0" y="14580"/>
          <a:ext cx="8229600" cy="111384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GB" sz="2800" kern="1200" dirty="0" smtClean="0"/>
            <a:t>Building uses</a:t>
          </a:r>
          <a:br>
            <a:rPr lang="en-GB" sz="2800" kern="1200" dirty="0" smtClean="0"/>
          </a:br>
          <a:endParaRPr lang="en-GB" sz="2800" kern="1200" dirty="0"/>
        </a:p>
      </dsp:txBody>
      <dsp:txXfrm>
        <a:off x="0" y="14580"/>
        <a:ext cx="8229600" cy="111384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A92FF73-297A-4C1B-B71C-2FCB97DE6D54}">
      <dsp:nvSpPr>
        <dsp:cNvPr id="0" name=""/>
        <dsp:cNvSpPr/>
      </dsp:nvSpPr>
      <dsp:spPr>
        <a:xfrm>
          <a:off x="617219" y="0"/>
          <a:ext cx="6995160" cy="4525963"/>
        </a:xfrm>
        <a:prstGeom prst="right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5D124F91-C1AF-426A-AB6F-4B811A14DE3F}">
      <dsp:nvSpPr>
        <dsp:cNvPr id="0" name=""/>
        <dsp:cNvSpPr/>
      </dsp:nvSpPr>
      <dsp:spPr>
        <a:xfrm>
          <a:off x="352912" y="1357788"/>
          <a:ext cx="3661529" cy="181038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GB" sz="2100" kern="1200" dirty="0" smtClean="0"/>
            <a:t>Creating a safe enclosure was the first requirement of humankind in the development of housing. </a:t>
          </a:r>
          <a:endParaRPr lang="en-GB" sz="2100" kern="1200" dirty="0"/>
        </a:p>
      </dsp:txBody>
      <dsp:txXfrm>
        <a:off x="352912" y="1357788"/>
        <a:ext cx="3661529" cy="1810385"/>
      </dsp:txXfrm>
    </dsp:sp>
    <dsp:sp modelId="{0F0257F9-60FB-4336-BA63-1467D0B97A7E}">
      <dsp:nvSpPr>
        <dsp:cNvPr id="0" name=""/>
        <dsp:cNvSpPr/>
      </dsp:nvSpPr>
      <dsp:spPr>
        <a:xfrm>
          <a:off x="4215158" y="1357788"/>
          <a:ext cx="3661529" cy="1810385"/>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GB" sz="2100" b="1" kern="1200" dirty="0" smtClean="0">
              <a:solidFill>
                <a:schemeClr val="tx1"/>
              </a:solidFill>
            </a:rPr>
            <a:t>Since then, our requirements have included many more things to improve our standard of living and our built environment.</a:t>
          </a:r>
          <a:endParaRPr lang="en-GB" sz="2100" b="1" kern="1200" dirty="0">
            <a:solidFill>
              <a:schemeClr val="tx1"/>
            </a:solidFill>
          </a:endParaRPr>
        </a:p>
      </dsp:txBody>
      <dsp:txXfrm>
        <a:off x="4215158" y="1357788"/>
        <a:ext cx="3661529" cy="1810385"/>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2271E0-4A5C-40D2-87A3-2F33C7EAD36D}">
      <dsp:nvSpPr>
        <dsp:cNvPr id="0" name=""/>
        <dsp:cNvSpPr/>
      </dsp:nvSpPr>
      <dsp:spPr>
        <a:xfrm>
          <a:off x="0" y="7852"/>
          <a:ext cx="8229600" cy="1127295"/>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lvl="0" algn="l" defTabSz="2089150" rtl="0">
            <a:lnSpc>
              <a:spcPct val="90000"/>
            </a:lnSpc>
            <a:spcBef>
              <a:spcPct val="0"/>
            </a:spcBef>
            <a:spcAft>
              <a:spcPct val="35000"/>
            </a:spcAft>
          </a:pPr>
          <a:r>
            <a:rPr lang="en-GB" sz="4700" kern="1200" dirty="0" smtClean="0"/>
            <a:t>Houses and Flats</a:t>
          </a:r>
          <a:endParaRPr lang="en-GB" sz="4700" kern="1200" dirty="0"/>
        </a:p>
      </dsp:txBody>
      <dsp:txXfrm>
        <a:off x="0" y="7852"/>
        <a:ext cx="8229600" cy="1127295"/>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37EBFCA-0501-435C-BC19-902694EB9C03}">
      <dsp:nvSpPr>
        <dsp:cNvPr id="0" name=""/>
        <dsp:cNvSpPr/>
      </dsp:nvSpPr>
      <dsp:spPr>
        <a:xfrm>
          <a:off x="0" y="5871"/>
          <a:ext cx="8229600" cy="221247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GB" sz="3100" kern="1200" dirty="0" smtClean="0"/>
            <a:t>Houses are typically small structures of one or two storeys with simple components such as bricks, mortar, timber to make floors, roofs, windows and so on. </a:t>
          </a:r>
          <a:endParaRPr lang="en-GB" sz="3100" kern="1200" dirty="0"/>
        </a:p>
      </dsp:txBody>
      <dsp:txXfrm>
        <a:off x="0" y="5871"/>
        <a:ext cx="8229600" cy="2212470"/>
      </dsp:txXfrm>
    </dsp:sp>
    <dsp:sp modelId="{A2CADD04-54C1-4CFE-B60D-FF07938AA841}">
      <dsp:nvSpPr>
        <dsp:cNvPr id="0" name=""/>
        <dsp:cNvSpPr/>
      </dsp:nvSpPr>
      <dsp:spPr>
        <a:xfrm>
          <a:off x="0" y="2307621"/>
          <a:ext cx="8229600" cy="221247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GB" sz="3100" kern="1200" dirty="0" smtClean="0"/>
            <a:t>Plastic resins and other synthetic materials have become available in recent years and have made houses significantly more efficient in thermal performance and noise exclusion. </a:t>
          </a:r>
          <a:endParaRPr lang="en-GB" sz="3100" kern="1200" dirty="0"/>
        </a:p>
      </dsp:txBody>
      <dsp:txXfrm>
        <a:off x="0" y="2307621"/>
        <a:ext cx="8229600" cy="221247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88FAF5-F677-4A4E-86C6-C5A40F2F2B6D}">
      <dsp:nvSpPr>
        <dsp:cNvPr id="0" name=""/>
        <dsp:cNvSpPr/>
      </dsp:nvSpPr>
      <dsp:spPr>
        <a:xfrm>
          <a:off x="0" y="91461"/>
          <a:ext cx="8229600" cy="434304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GB" sz="2900" kern="1200" dirty="0" smtClean="0"/>
            <a:t>Improvements in the comfort features of houses, such as integrated kitchens, built-in bedroom furniture and building services, have meant that our houses have become increasingly sophisticated structures, which have to comply with legislation and regulations that place high standards of performance on both the quality of the finished product and also the workmanship of the assembly of these components.</a:t>
          </a:r>
          <a:endParaRPr lang="en-GB" sz="2900" kern="1200" dirty="0"/>
        </a:p>
      </dsp:txBody>
      <dsp:txXfrm>
        <a:off x="0" y="91461"/>
        <a:ext cx="8229600" cy="434304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83E089-9C13-4365-B66F-67FC7A28EFA3}">
      <dsp:nvSpPr>
        <dsp:cNvPr id="0" name=""/>
        <dsp:cNvSpPr/>
      </dsp:nvSpPr>
      <dsp:spPr>
        <a:xfrm>
          <a:off x="617219" y="0"/>
          <a:ext cx="6995160" cy="4525963"/>
        </a:xfrm>
        <a:prstGeom prst="rightArrow">
          <a:avLst/>
        </a:prstGeom>
        <a:gradFill rotWithShape="0">
          <a:gsLst>
            <a:gs pos="0">
              <a:schemeClr val="accent4">
                <a:tint val="40000"/>
                <a:hueOff val="0"/>
                <a:satOff val="0"/>
                <a:lumOff val="0"/>
                <a:alphaOff val="0"/>
                <a:shade val="51000"/>
                <a:satMod val="130000"/>
              </a:schemeClr>
            </a:gs>
            <a:gs pos="80000">
              <a:schemeClr val="accent4">
                <a:tint val="40000"/>
                <a:hueOff val="0"/>
                <a:satOff val="0"/>
                <a:lumOff val="0"/>
                <a:alphaOff val="0"/>
                <a:shade val="93000"/>
                <a:satMod val="130000"/>
              </a:schemeClr>
            </a:gs>
            <a:gs pos="100000">
              <a:schemeClr val="accent4">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22E2764A-0288-423E-9B2A-6C3A2A07180D}">
      <dsp:nvSpPr>
        <dsp:cNvPr id="0" name=""/>
        <dsp:cNvSpPr/>
      </dsp:nvSpPr>
      <dsp:spPr>
        <a:xfrm>
          <a:off x="360044" y="1357788"/>
          <a:ext cx="7509510" cy="1810385"/>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GB" sz="2500" kern="1200" dirty="0" smtClean="0"/>
            <a:t>Flats and apartments group together individual dwellings in a common structure, making the construction and assembly of these units more economic than if one unit only was occupying the land.</a:t>
          </a:r>
          <a:endParaRPr lang="en-GB" sz="2500" kern="1200" dirty="0"/>
        </a:p>
      </dsp:txBody>
      <dsp:txXfrm>
        <a:off x="360044" y="1357788"/>
        <a:ext cx="7509510" cy="181038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0A4300-D1FF-4AE3-82D3-C45A2826176C}" type="datetimeFigureOut">
              <a:rPr lang="en-US" smtClean="0"/>
              <a:pPr/>
              <a:t>2/5/2013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7A98BD-CF8D-47DC-8304-504238F61930}"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87A98BD-CF8D-47DC-8304-504238F61930}"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87A98BD-CF8D-47DC-8304-504238F61930}"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87A98BD-CF8D-47DC-8304-504238F61930}"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87A98BD-CF8D-47DC-8304-504238F61930}"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87A98BD-CF8D-47DC-8304-504238F61930}"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87A98BD-CF8D-47DC-8304-504238F61930}" type="slidenum">
              <a:rPr lang="en-GB" smtClean="0"/>
              <a:pPr/>
              <a:t>14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87A98BD-CF8D-47DC-8304-504238F61930}"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87A98BD-CF8D-47DC-8304-504238F61930}"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87A98BD-CF8D-47DC-8304-504238F61930}"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87A98BD-CF8D-47DC-8304-504238F61930}"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87A98BD-CF8D-47DC-8304-504238F61930}"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87A98BD-CF8D-47DC-8304-504238F61930}"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87A98BD-CF8D-47DC-8304-504238F61930}"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87A98BD-CF8D-47DC-8304-504238F61930}"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7CD1609-86DF-423C-A948-51FA3A96F755}" type="datetimeFigureOut">
              <a:rPr lang="en-US" smtClean="0"/>
              <a:pPr/>
              <a:t>2/5/2013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3A0380-1BB0-40A2-B0D5-0698D7FDFFE7}"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CD1609-86DF-423C-A948-51FA3A96F755}" type="datetimeFigureOut">
              <a:rPr lang="en-US" smtClean="0"/>
              <a:pPr/>
              <a:t>2/5/2013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3A0380-1BB0-40A2-B0D5-0698D7FDFFE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CD1609-86DF-423C-A948-51FA3A96F755}" type="datetimeFigureOut">
              <a:rPr lang="en-US" smtClean="0"/>
              <a:pPr/>
              <a:t>2/5/2013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3A0380-1BB0-40A2-B0D5-0698D7FDFFE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CD1609-86DF-423C-A948-51FA3A96F755}" type="datetimeFigureOut">
              <a:rPr lang="en-US" smtClean="0"/>
              <a:pPr/>
              <a:t>2/5/2013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3A0380-1BB0-40A2-B0D5-0698D7FDFFE7}"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CD1609-86DF-423C-A948-51FA3A96F755}" type="datetimeFigureOut">
              <a:rPr lang="en-US" smtClean="0"/>
              <a:pPr/>
              <a:t>2/5/2013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3A0380-1BB0-40A2-B0D5-0698D7FDFFE7}"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7CD1609-86DF-423C-A948-51FA3A96F755}" type="datetimeFigureOut">
              <a:rPr lang="en-US" smtClean="0"/>
              <a:pPr/>
              <a:t>2/5/2013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3A0380-1BB0-40A2-B0D5-0698D7FDFFE7}"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7CD1609-86DF-423C-A948-51FA3A96F755}" type="datetimeFigureOut">
              <a:rPr lang="en-US" smtClean="0"/>
              <a:pPr/>
              <a:t>2/5/2013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B3A0380-1BB0-40A2-B0D5-0698D7FDFFE7}"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7CD1609-86DF-423C-A948-51FA3A96F755}" type="datetimeFigureOut">
              <a:rPr lang="en-US" smtClean="0"/>
              <a:pPr/>
              <a:t>2/5/2013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B3A0380-1BB0-40A2-B0D5-0698D7FDFFE7}"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CD1609-86DF-423C-A948-51FA3A96F755}" type="datetimeFigureOut">
              <a:rPr lang="en-US" smtClean="0"/>
              <a:pPr/>
              <a:t>2/5/2013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B3A0380-1BB0-40A2-B0D5-0698D7FDFFE7}"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CD1609-86DF-423C-A948-51FA3A96F755}" type="datetimeFigureOut">
              <a:rPr lang="en-US" smtClean="0"/>
              <a:pPr/>
              <a:t>2/5/2013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3A0380-1BB0-40A2-B0D5-0698D7FDFFE7}"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CD1609-86DF-423C-A948-51FA3A96F755}" type="datetimeFigureOut">
              <a:rPr lang="en-US" smtClean="0"/>
              <a:pPr/>
              <a:t>2/5/2013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3A0380-1BB0-40A2-B0D5-0698D7FDFFE7}"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CD1609-86DF-423C-A948-51FA3A96F755}" type="datetimeFigureOut">
              <a:rPr lang="en-US" smtClean="0"/>
              <a:pPr/>
              <a:t>2/5/2013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3A0380-1BB0-40A2-B0D5-0698D7FDFFE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xml"/><Relationship Id="rId16" Type="http://schemas.openxmlformats.org/officeDocument/2006/relationships/diagramColors" Target="../diagrams/colors3.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6.xml"/><Relationship Id="rId11" Type="http://schemas.openxmlformats.org/officeDocument/2006/relationships/image" Target="../media/image4.jpeg"/><Relationship Id="rId5" Type="http://schemas.openxmlformats.org/officeDocument/2006/relationships/diagramQuickStyle" Target="../diagrams/quickStyle6.xml"/><Relationship Id="rId10" Type="http://schemas.openxmlformats.org/officeDocument/2006/relationships/image" Target="../media/image3.jpeg"/><Relationship Id="rId4" Type="http://schemas.openxmlformats.org/officeDocument/2006/relationships/diagramLayout" Target="../diagrams/layout6.xml"/><Relationship Id="rId9"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85800" y="2130425"/>
          <a:ext cx="7772400" cy="1470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1371600" y="3886200"/>
          <a:ext cx="6400800" cy="1752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p:cNvGraphicFramePr/>
          <p:nvPr/>
        </p:nvGraphicFramePr>
        <p:xfrm>
          <a:off x="714348" y="428604"/>
          <a:ext cx="3143272" cy="64294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
          </p:nvPr>
        </p:nvSpPr>
        <p:spPr/>
        <p:txBody>
          <a:bodyPr/>
          <a:lstStyle/>
          <a:p>
            <a:endParaRPr lang="en-GB"/>
          </a:p>
        </p:txBody>
      </p:sp>
      <p:pic>
        <p:nvPicPr>
          <p:cNvPr id="33794" name="Picture 2" descr="http://static.panoramio.com/photos/original/2458044.jpg"/>
          <p:cNvPicPr>
            <a:picLocks noChangeAspect="1" noChangeArrowheads="1"/>
          </p:cNvPicPr>
          <p:nvPr/>
        </p:nvPicPr>
        <p:blipFill>
          <a:blip r:embed="rId8" cstate="print"/>
          <a:srcRect/>
          <a:stretch>
            <a:fillRect/>
          </a:stretch>
        </p:blipFill>
        <p:spPr bwMode="auto">
          <a:xfrm>
            <a:off x="1643042" y="1571612"/>
            <a:ext cx="6096000" cy="4572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50" name="AutoShape 2" descr="data:image/jpeg;base64,/9j/4AAQSkZJRgABAQAAAQABAAD/2wCEAAkGBhMSERUUExQVFBUVFBUYFxgXGBgXFxQYFxQXFBUWGBgXHCYeFx0jGhcUHy8gIycpLywsFx4xNTAqNSYrLCkBCQoKDgwOGg8PGiwkHCQpLCwsKiwpKSwsKSwsLCksKSksKSwsLCksKSwpLCkpKSwpKSwsLCksLCwpLCkpKSwpLP/AABEIAMMBAwMBIgACEQEDEQH/xAAcAAABBQEBAQAAAAAAAAAAAAAEAAIDBQYHAQj/xABQEAACAQIEAwQFBwYLBgUFAAABAhEAAwQSITEFQVEGEyJhMnGBkbEHI0KhssHRFDNScoKSFRYkQ2JzorPC0uEXRFN0k/A0VIOj8WNkhMPi/8QAGgEAAwEBAQEAAAAAAAAAAAAAAQIDAAQFBv/EACwRAAICAQMDAwMDBQAAAAAAAAABAhESAyExE0FRBCJhFDJxQrHBQ2KBkaH/2gAMAwEAAhEDEQA/ALezZoy3ar2zaolbdfVymfLjFSpAtSBKcEqDkEjCU8LTwlPCUjkAjC0glTBKdkpcjEOSve7qbJSy0MjEBSlkqfLXmWtYCDJXmSpytNK0cjERWmFanKU3LTWAhy00pU5WmlaawMgK00pU5WmlaawEEU0ipylNyU1gIClNK1OVrzJTWAGKUwpRJWmG3TqRgVkqNkospUbJVFIwIyVEyUayVEyVRSMBPbqFrVHtbqFrdEIEUryie7pUDGotpRCpXttKmW3XmSkXSGBKcEqQJTwlScjURhKdkqUJTslK5GIQlOy1KFr0LS5Gohy0stTZK9SzJgAk9AJI9fT20HNLkMdOUuEDla8y1cWuEHmAPWZ+pfxolOFjqR+qAv4n66g/UxXB1w9DqPnYz3dnoaju3Au5A9orTfwPaO4LfrMx+Jpy8NtLtbQfsil+q+Cv0Fcsx7Y9Os+oE1EeILyVz+ya2r2F6D3ChbtodB7hTr1Niv0sUY48SPK0/wBQ++ornFn5WXP7S1qL2GGug18hVdfwK8qvHUbEehFdij/hi5/5d/31pp44/wD5e5+8h++jrluN6gZafKQvRgDnj8b2Lw9in4NTf4yWvpLdX12z91TMtQstbqSB0IDh2iw5/nAv6wZfiKKs422/oOjepgfvqve0DuJoHEcMttui+6m6zFfpo9maMrTStZpMOyfm7txPLNmX3PNTJxrEJ6SpdHlKN9cqfqp1rLuSl6eS4LxkqM26gwPHLV05QSj/AKDjKfZyb2UeUq8Zp8EJRa2YIUqNkowpUbW6qpC0BslRNboxkqNkqqkECK0qINulT2ajTIlTKtMw7BhKkEdRRCpXiuR1VQ0LTwtPVKeEqbkChgWvQtSZaeEpMjURZKWWpsteZaGRqCsDgQwzHY7DafM+XlVhbtBRAAA6ARQmJ4lbsqucxI0HM6cqpOK9qm/JTdsCD3hTxCdvUYHLrXA8pM9yCjpxpGpmo7mIVfSYL6yB8a5zxHi+IbDWrhuNmuXLgIkhYUCICFetB4o5RZYqCXtszeZFxlH1AU8dK+WCWtXCOjXu0OHXe8nqBzH3LNBYjtphUEs5gmAcpAJ6a1iO0mJRLODJEZ7bnTX6a7++m8aUHC2SNu8f76eOlF9yctaXg1V7t9YPoK7gblckDQnWWBGx5UL/AB2R2Ci03iIAk9THIGsdw1PDc9n2Xo/hSjv7Q/8Aq2/tiqLTSRJzbZqe0XFTh7RfKDqdJOoG52rL2u2zuwUWgMzASSYEmNdav+3K/wAmb11iuH2vHb/XT4iracbRPUk4ujQrxjcXAZBIi2ARAcrMuw/RnagOO8aFkWmRCRcV9G1IKvl5aba0ScP4205v/fXKru1lv5vDfq3f7yna4piqXOwPgu1HeZwE1tpnaZGg6aGd6jw3a1LhUKhJYgLqdZ23UD66puBp89ix/wDat8Uofs2J/Jz/AE1+1/pQp+Q5GltdorTBjJXI+QzG8MdwY+iak/he0fpR6ww+IqquYMRd03vT9T1VcZww7xj5j7qNOjWrNeGBAIIIOxqJ1qDitucL0+btn6lrP4K/cW0zBiSrwBMCIU7a1tw7F7icOGEEfiPMHcVd9ncUzKyOcxTLDHcq0xPUgg61l14ocs5CQCQ0GSIjWNJ3PurT9krqurspkSuvsOnlVIOmR1knGy2ZKYUoopTCldKkcVAjJUTJRjJUbJVVIFAeSlRHd0qpkah3ZZDmu9JWOg01FaVUqh7IL4XJ3lfs1pFWvGbo75r3DAlPC1IFpwSpOQlEYSn5KeEp2WlyBRFkpZKly0stazYmd+UJZTD/ANYvxFVmEtTw655Yq591W3yh6WbJ6XF+Iqq4Y88OveWKuj3QK5090es1swjDYdXw+GVhIN259ZUU+5gFNlARqtvTy8V77x9VRcNB/JsOQCct99tY+cTpVxdw7BioViO76H/i3B8Hmq2SaMT2xHzWB/qrn21o3jVvLhLQ6XH++pe0vZ/EXbeFFu0zFLbhhoMpLggGSIovG8Gu3MMiMuVwzmCwMdCcpNGDpglFmb4WfBd9Q+y9E8Jb5+1/W2/tipLPB3sh1Ygs0bZjEKw10/pCjuGdn7i3EdsoVWVj6RMAg6eHertqiVbl123t/wAlf11ieE+nb/XT7Qre9rrZu2SizLc4MDkayOE4BcRkJJgMD+bfYEGjpP2g1U8izxTQ7jrm/vrtUvasfN4f1Xftj8aucWFLZil8yW0VBoDcdxJY9GGw5VU8ew73ltqlu4ot5/TUktmIOmUaUYvhAlHlmb4IJxGJ/wCTb4rVb2ZOlnyur9v/AFrQcN4Ncs3LrsrN3llrYARpBOXU+WlVvCuzt2wVLAwLisfC+wIJ+jVBKdFpiBpc8rn+eqbjA8Tez4CjL2MbNeBR1DXMymCdPFuBqPS6UHxIl2YrBBiNQDsORM1kwtUzQcR/8KP6pPgtUWETwP8Arg/Zq8xDhsJoQSLSgxBggDTSqLC3Pm7nky/dTIDCcMujeufs1puxlgDviObIT6wGE1lsPehSfZ78tansLfzi423o/UXH3Uclx3Jyg8b7GjYVHIOxqs7T8eGHRtDOWQSNG6gHmR0rk3EO2mIllDkI2kz0JjUbTIqc/UR0+Tafp5T3OoY7tRZttlLCQYPrOgAPPXQ1HxTtVh7AUu2jCRpyG+nLrXD8Vj2uHxNJzHWfS5THWAvrr3iXEbjqC2Y7iTrMa7+0Vzv1z7I616JHZn7Y4edHUjSDO4IkcqVcMXGEc6VD67U+P+jfQw8n0v2OQ5HkycyjTyUVpVWs12FfNZfSALhA8woCgj1gA+2tUooyZKUbZ4q0Bi2f8psKphSt5n8wAiqI9bfGrMCq9tcao6Ydz+9dtj/DU7AoB+U17rT7iMBIXMemgny1qoXtCFfJftXLBJhSwlW0BJzrKjnpM6GlsbpPwWteV7avKwlWBHUEEfVSe4q7sB6yB8a1i4EXG+BLiraozFQGVtIkwZjWn4LgFm1bNtVlWuNcIbxAsxk6HSPKpDxiwu960PXcX8aGvdrcGu+Jsj9tT8KhuemqosreGVRCjKOg0H1V73IqhufKBgF/3hT6g5+AoW78p/D1/nWPqtv/AJa1M1xNOMKm+VfcKeLY6D3VjW+VrAcmuH1Wz95FB3flnwY2S+f2VHxajjIGUTY8Rtc/Z+FTYdfAvqHwrn1/5acKQR3N6P2PxqH/AG44VVAFi8YHVB/iqlSxSJe3Js6LcSg79qRXNsV8vtobYVz67ij/AAmgbvy+pr/JD/1B/lpo2hGrOkXLUVC1uuZv8vKH/dG/6o/y1A/y6Dlhf7f+ldKmieDOmvbqG4tcz/25Dnhv7f8ApUT/AC2Kf92P/U//AJps4+TYS8HSbgoS6g6Cuf8A+2a2d8O4/bB/w00/K9ZO9m4Pap/CjnDyK9Ofg2l+wkEZVg7iBB9fWqu/wy2dgy/qsy/A1QH5UcMfo3R+yD/irxflEwjfSdfWh+6aotSHkXCfgscRwxojvGI/p+LodxB5CveCcbGDJtXFOW7mGdWErBLCNp1aOUVXN22wh/nfer/5apO0XH7FwIUuBipbkeYHWKnrSiouUXuGEJN01sHca7Sd6922xlWb04iBJMNp0Kg7xy2rH4lGO8eEQSJOb1EDb1027iFOmZY6iRqPx0qK0+hho6gmOW4I9teTKTk7Z2xhjwBuYMfHcU7U6Dn7vOp3y8oPU8/brBkmvbVg5ZEmZEEEjbaY31rFAQ2TykilRi4TQfPINBoTBGmoIPSlRpmOuXe213BXVt2wCrwTO41yyPYPjXSeyvaMY22XRGUA5TI+kNxp7PeKx3Dvk+sX76Xb14MtrY51AuH0/D/R8W/kQAN66NgLuHs21W2yBB6MMgAHltNdEtTkgtNNbh1rD9a97hFbNAzRE84BJiekk1W/xvweZ0/KLashytmOUA+TNAb2Ghl7SWGuZBcD+EHvJGTUxv8AXpptUrsolGPBfo4O2v8A31oTHYVcpJkDXMBzBiSeu1F2mECCCDtGx91PNAerRhe0/YAXwbmFud08ehJW08eS+iTpqBFc5v8AZDHK2W4lpT5s7e2cmtdyW6qNkzL5LIzddt6filtsIuZYO2aB7qeyVHDU7HYo/Tsj9lz/AIhUy9hr51N9B6rRPxuVvOMcOurmNhQIP0wWB25qdB5ware0WN7i2Ht3Ec65hGoiBqDtvv5VZKD7km5GZbsLcO9/3W1HxJqG52APO/c91sf4aL4b2quXmgMpGsxlMQD5HyqAdrnuXAgkS4XTu+uWY7umjGDEcpIH/iAP+Nd96/5aY3yfof527+9/pUnF+0V2wyAuTmth5hBqeWi+VEdke0T4p7oYyqKkbfSny8qOMLrcDnKrAW+TxI/O3v3z+FZfEcDVSRNw/tmuvFRXJuO8XFskkH846aR9H1+up+o08UqH0dRydMq7uCtg+ix/bP40v4Ntn6Dfvt+NQYizeuOCmggc4iROtXKYZ1USVMAdddK5VGTLuSXJW/wVb/QP7zfjXjcJtn6B/fNPxnGBbcqw1AGwnfXqKIs4otbFwRBPMQeY6npQqXAW63AjwhP0D+8ajPB0/QP71WuHvFzEDY9eVRHFHoPro4TB1EVjcHT9E/vVGeEL+i373+lWH8IjmADG2vUjefKibysvIcutBRk+DZ0UbcKX9Fvf/pUZ4aOje8fhV6y+AsRsCdPITQGHxucEgRET7aGMrDl3K04Fej/V+FQvYUfpD2Vd4g5ACV0IJ9UUFdYXfoxlJBre5OmbLuB4rBBGyljMKdv0lDdfOoMg6/VWg4zggbo/q7X90gp3Fjgc/wAyCFjmGBBncKWMj200riGDyM5lovBYogx4iDyGvltVrgcfhbck2+8PmBA9UzRV3tZZKMi2soYRpAjWeQ8qTN+DpWlBq5TX+mVuOwD23yhkcQpDIxKkMgcQQI0Bg+YNKobt6wxJysJ/pf6UqbJeCeEfP7mk4fpBYa+/kNTUrYO20ZkWYEkAA7CdR51SXL2UZp1E8taVvHkgMCQMwAn/AL1rljPUrY5uSHijXbbsVc5Z08RMDYTPkKhxXHMS47t7jZQAMpiIjQQBXtzHtmZliDsNPh7JqsNwlpO5NdMGyiR9dDTh1mD/ADWF1HSbQrRVjuC8QF7g+Gfn3eGU/rLctqfhWxFUY3c4t8rt5lxqlWKnIdQSD6CcxUfbHxYlgTM/wZvru9v8a9+WR4xi/qN9laG7VPOMb+r4Wf8A3LVUfY5vP5M1xXEvb4pfyO6fyhh4GZdM8RodvKuo/LVaC4KQAJDco+lbrlXaMxxW/wD8w32zXV/lv/8AA+/7SVl9wf0s5D2GwwONtkwRluSP2DQnBcWFxoGv54Dy/OQPwo/5PTOLX1P9mqjAsBxFZH8+On6Zo8Ccmg+ULEtYu2AIObC2m1G05tN/Krr5HbX5S2IzQgVE1A5lm3k+uqf5VkHeYYxr+S2h7Mz6VpvkJtLGLXeVtT7TcEfXRcmp2ZRVUzTYPu7zMlm6rsBMEMmYbFlkQRXFO2A8P/5F34CuzcN7B3LGNF4XGdAfDMDKCRObmxjTpXGu2Wx/5m78BT6km47g00lLYM4dpbJPJFP9iaWJ4qmUa6Nz5DaKbg2+Yf8Aqh/dms9iro7sb7D27b1O8UPWTF2i/Pt6k+zVrgR/JE/WPxeqrtF+fPmqfZqyS6FwaE7Zz/8As++KWPNjyXtSCeEXgbojUFHOx0gDT66gmmdmMTN1F6JcJ85j8KqbPETsTzp1Payb03wN4kYcer/E1X3HcaUZQAJhao+M/nPYf7x6tO0bDvV/UT76n5opNcFhaGbDk8zbP2TVLwdIDTG6fGr7Cj+Sf+k32TWXwN4i1cPQ2/tUzVNMWNtNFvjYcQOjD+yTQWBt+n+vT0vygPk32Gp2AP5z9f7qCVyBxEtuJp4x/V2v7taxl06n1mtlxO8O8USJ7u39haz5FsqwKZZ1z6s0idANAB19VNrUg6LKvNTgulGDC2xrmZp5ADn16Hyou9btBRpqo5ewgHTU61zOReyrDilVth+y2IvKLluy7I0wQBBgwY9oNe0bRiPC8Qy6ESCdQfKjxftmIMQTpEifKsybhO5qVbs84I19dRlo3uhcTUvhi3oFF8zBIG+nnQv8B3J/OEjXRfS2HKYqsw/FmAjc9SdKPs427pAOv6MzH/fWpVqQ4Yy25HLiryuEW7dCwTlZ2Gw5gaAyB7hX1N2Xv/yHClm1OGsEljqT3SzJO5mvlu3hrt0ju0ZsslyFMAEHLrGg3Gtd2wxb8lwaujLlwdkMrrBD5cryCN5WuyN47mvcb8oPYS9jry3LTWoVSPG+UmVA0gHpziqftb2UvC/mBtZnt4JFDPlzGw9svqwCkQp2M7aa1ZcPQrirCIYR7yyvIAS5H9n66svlJxANhU2d3yqCMw2JaDtOgiecewznirYmCOPca4HffGG+qeB8T4ZdJJd4CwTO5AB5gqeddU+VCcRg8lsF3dnyqpEsqsozTyBCzJ6zXP8AjHBrtrB2MQwYsO5LasSQHUhcsSpBCAMPMaaVadrMTcs8OAY9216wZgy0aAhjGhllEDQCViSKWE73Gq1RX9kuxOOw18XL2GuIgDEk5SBIj6JOlUNvstihjlfuXyd8DJgaB5nUztWzw3yxGzYwygeIugeSGItqVQAeZAcz06zXS8Q5vXMJdAlZuE8wCbfh+tYmqxlews9LHc5F8pPZnFXvyc2sPeuRYtglLbtEG4SNF9VX/wAjHCL+H/KTfs3bUraC94jJMF5iQJ3GldSbFEVR8c4zdtsuVc4bSBMgCJbaCeUab01NuxKSHYDtCr3Wssrq411UgRy1J5+cV87ds0IBkHXEuR5gqNa7pdxS3Ic2mVsykkIwOnMEb6da4r8oJ8C/1rfZqkl7RYv3IXDVzWiNJNpB6pUj/v1VV3OzVwiMy6evyq54Q3zS/qL8KMFyqrSUkrJObi3RR8R7ONdfNmjwqIgHYR+kKH4ogt2FsOSDObNGmhOkAz9KtP3tZjtVc1Q/rD4Us9NRTY+nNykkwPg99LFzvDnYZSNEjcRzNB27CkyC5gzont/Sou5i5tgNcDKP5vXTprzjoajw2MAmH7vTUifFoNIHTWoVwjovuT2rCYm6BLKYfkI9Jm+Bq94jwDvnDl8sKFiJmJ1ql4EhuXwEMEZmLbAKEOZjPvrT4MXFQC76ceLY+f0dNoq+lGMrTI62cUpLg8tYPLa7uZGUrPOCCPvqrs8CtKGSSZiQZ5aiIirXGYrIJylhOschG+tZzE8UUXB3QAHPTXqND7tOtUmox2ZHTyldDeM2haVQoAE+fSCN/XQ2GxICN1JkwZnfzp2OxgvCT4Y5aGevTy5VW5IBIPl8K5pSSn7TpjBuNSLjjNz55GAJ+ZskefzYqvcszayJ6AzHTaieM4oq9uP+DZP/ALYqozUmo7HhGg4khdUbfQmdgNoiDy91C3XM7R/pTO9PU++vXvE7kn1kmpFCW1xK6ohbjqBsAzAD2A0qhFw0qJhlPRZplOR4rGJ7GGZ2hFJIBb2KCxPuBPsqZOIuo0Jn2e2lg+ItbbMuhysunRkKsPUQSPbUdvFEbAe4fGhSYDRdk8VdL3VFwoWtiDpACuCdI8RgmB51rcD2ouOloXb7ZluKhzFgAgLKwOULqIG3Qa6kVz2xddTmEKSjRlOuoHTarLhXB790Kpz5DeyksfDmzqp03mbgmOtM3SEq2by1x1Exdq4twuBfRcoJmCpBb50kCGI1JGqiiu0naBsbfw6W3BgKGkDS4xLOGZAJUBE1gAZhPKsbiuz+VLj98ilb3dBADJ1VSRmOi69OR61o+BcQGCUpbFi+rg528RcAqwZGK+iCGmNpXlqajNxkqY6TNnxmwg4KGdgGawlxhnIbNmFxgmvi1GWI1iNt8P2oQtimR5CvZvES2ZTIzyBO021bYGWMnQVDZ4+Ae6uSyLKZWIVwiZyNWGkG4VmZgt0FVfEsfnVDqGyANmMQFUKNBpEAb6+HmSannSpLYajPYngzo9iyD4rgVoMHK2dkIkcvDX0rwm/ltrmy6IoJDEgEAaKIEAgzXz7hcWrY/DOFYi3fHeQc2Ze+zZl1/RJHsGtartV2yui+72QBmzSM2WEDAw4YRObodyQNKuppfkR3R2Gzjs7NBkCAPXufivvqv41bfLmtyX0UAbQTrP4isN8m/byw2Hc4i8lu4HPpEiQYgzt5eyrlflKwZusmZoUwXgd2T5Nm289qtGaS3Ewb4LTD4vEyCLLSAfSPh9fLX21xDt9dkAdLz/Cu64ftNhmMLibDeQu2z8GrgvGuF4nF37i2bNxwrFpAMRtzgVRzjiycYvJAeC4woVVkg5QPaBQ3CuJuHyljlE6fdJ1opuw2Pgfyd9PNfxpJ2Exn/BP7yT9qk63G/BTprf5Hjjrd9kIGWd+cRNDcffNl9vwoxOwGMInul9ty2I9ctpUb9h8UN7a/9S18C9M9bJNNirTSaaHXks9yiWgqklSxdQTsJPek6an0AIA5k1VXUQzEDXXUfVO1WF7gOIQS67tp85bIzQdTDHy0NAjg1wgkBD/6lr/NUU42WnJy+BYG8LN1HVsrKSZU6g5TGs6axUlziZW0qo8EMdue+vlQd3AMu+XTo6E+4NNMWwSCenLn0pnOuBcdqZoV7QWzbAcksRrCjf1HSqXGYtSRlnLvqRqYidNqH/Jm2j/SprHCbjiQpI8hz6UZ6+SViRhGO6BkuwSf9fq517ecmJ5AD8KLXguI2FpzP9E/eKkXsziDtb/tKPiajnHyVtEPGWlk/qbQ9yCq+rluzmIaMwjQCSQdBoNqevZW5zdB5az9YAoS1tO7sXJIo6VX57MRvdHsH4mp7fZVYksxj9Eaa7TO1T+o0/JupEzNKtFe4FbUkRdMdI/ClW68DZoztKlSq456DUlpwD4hNR16ENYxbWMUAhMCVAKyo11CxIidCT7KHPE7szmI8WaA2kyD1/oj3VFgkUsA0jXUg8ue/wB5rRcOGEnxlzOgBhgPPQ7/AHdaDYKKbO5MAAk9GBO88tqtuFZwjpcLKHywwZgF3B29LRtvKtFicfh1w7LasK0ugzlQjKMrt4WAJ1gT6h51QILcz3XsNxyBr5RU2nJBWooS33IcThWRyrsxyxJCtM8t/FBAEGaS3mFpYy7yNQSQdYaRrB13ooYpcuXu06TN6YAgfzsaDTam4m5nyghdx+kduckmTS4PyGGtBN5RtfkA/hB0fwqqHMd4O07z560Dj8TcYfOMzGTqTpEkmOW5J060bxTDYnEXmuZWuZolgPShQPuqfDdg8a4DGxcVCfSYQAOsEg1Skhm4tWkU+Fxxt9COnL/5qzs4nF34WylwgnZVJEmY1A0EH41dYT5Oo/ONnH9AlY35lGB93trQYPsrhbcEi9ERHesNeZzaDpsKDx7jR1ZxVRZadmEvJbCX8OLDKBsPE/LOxHM9a0LY0rE2y4EQWzqNdd006VTYa1YFwlQGQCMr3QSPWWp68QtWyZII3VDdzhR+qkzHUxUrj5EcvJc3cWtzVlNrSZV807aEP19dDKUBBN23lOo+kfUwAqs/j0EJC5IPRA0kn0Rm1PuqH+MBL5jaUzya0AvXlAHr9VI9TTXcVzRp7vFFZCgayyEEMRbaPJG0MT5jkayWM4DYaTatqnOJkeyVB+ujb/HcmkuqjdLL6yQSYBBAg6EE+2q/iXaJQgNsXSCSAzhDJidkBJ5GDyNL1NOaC3sVt7hIUGbS6mSQDGmgJCnp5UF/B1o7IpHnm9uhNXlvtDcyzbYKwAGq6ksQMw8MSBrrtIpmM4i98FbgR7r3Ikr4lJRQqgoQQkyc3i12XWuVrf2yZGWXZlT/AAPZ+jbA05ZvqE0rXDgDplEH9EGIo3HYe2qIouKz/OMxU+gxJHdFWMl1KmDI0gmqXA4q5bt5FJCtcDuWVSyifEDpmY6bTy2msoyl3FyfcsGAPhWCZ5IskkwBIGpJqMHMSvi0XNzXQAmQBHIH3UFi7rXGbKSckEzC5goylmCkhdl25sOdQfl5WIUCUyndTGxIBgwdJ9XlT9ER7h1u8rRBnNMa6eGZkkwNjTrTJ4jn0DKoBADOTuQu5WTvptVeeIrlkZXuMCp8IMmdGIOkgaBhrt0qO/aMEqI9E6keFZgxOp1kAydK3SQaLcXFElmAGoUg+EkjMCVPigDp+IqL8tUxkOoAJLAElt9IGikbAk89qFTEZbikPAHpIVzE8miAQCRGvmdpimrf8dxoBYAMysAEXMfComZg6GCCZ9dFaSoysJuYhfSBtQuU5R4WOZogg7kEGTykb0JiseVaFW4dTmBBgifL0l5zyk1F3mZAXW0sXGOVVGcyR9MDYnQDlvGtOv4nOzZQSAIIL+JQSNFkAtzEcojlTLTS7B2vc9bjFz6JRRyEER5ejSoo8BvXId7htkgeAZYUAAKBLz6IFKjjAf8AwYIWz0rzKa1fD8AbwS6CiBbuUkmQQVzKAglm2aYHrivRYS4jXWlVH5lJQs5zDwkTIGpMxyiux6ldh7MvbLbDn5e2p0vusbaSBoPXy1nzNaLCgW7lq6FVmzd5lYHL4YieRAM6T9eleXscrF8wWFzQVmCQ0DXTT1z7aHUfZGyYD+S3FgEWzIUgAg+kJjw8xpIJ0q0wdm6h8RS2PJYk6affRr4Uqkv3Td4FuZlYlrNoAkr3Y0RnnnqIO0VBxLigLKAzHIiRl1UBTMciojJpJ3ioylNukLbLPHYk3bORrhcBwQ3hIWAVIGX9aqpOEqwJV2KrqxAEAExqeQ1jzqzF4FRcJggwoCsYC6qzHLAloHnEkCJoc3JuG2CFSSSkuNZynVRC6wRPU9deZSnvuLKLIxwJCJLkDLObYEco03qTC8NsNKnOXlVQAyWJOug19EHTz5VJjrxK3IbSGy23CloBzNBOoEgGI1HqqZ8WO7NxlKkFQrRB0bNABGkgaNOyjrpk5tW2x4xju2Qvg8qEqlzwiYBdcoB1La6a+6ibOPxCW0XOVUwJL+k05xttMaEmN5mq/jVwrkFu4rkpOVAvpEscp1gkQ0b6xE61HZ4lcul8sIFi7uYXIyhRudpnXmZ86ooSrdm25RbYrHOstde4T4VgcgWSc67kESBM6HmaF41cytkzlEUjKCcpZSxcHKYInMNdarsRxNlbMCGaSCGt5SzAlmUkHxH0WLedC43HXb7s98gm5O2XQqJXwjadhpO1FaTu2KkXVrFyGPokT0BZjHh6AxEkzAmoMWzHIwAkLMekzZlm4xCzEH2CNNKiTDgISc20LJ9KQpIgTBOokiZim47iNpNLROogiIjRTGY6xJMg9AdTtlBXsa29g27bZVLFbgMSrZQEBYBlXxAM0iW0ggRpRWK4yj2VvG65cHI6kaQxIAEkEwFGiggAiTpFA3scDaAZhnysFuZpynw6ljOhHh57coiq+/be2Vs21znIfSyhGGhLKc2vMAg6idjQjGL2YGmi7bE3WtubZW4j5hDsO85jJHJioknoN5qPHXSO7sOqW8uU3QHzkSCVaFyk6MBEnaTFUVw5FCOwVy7ScsupKIUAYwcpJ19W+9S4XhOc3Lj4iAlpXDw8szLlFrLprrBOwAOppnpRCuA78ucXUQ5rYMqDI8Kk52ynUjUzMTrHKvcLdxHerFxgn0e9JyjUuCMoGzFjJ21mIoYvYL20QC6DcBJJVGCjMpUupOUSdSNI15CrHFXIBUuFItlFKufAxOoOSQwMNKk6gA84pZbUqDbSG4fCiA13IzqWOmgbKxAnNo4Ig7n1dBsXZkFxcVTmzW0U+BczGVVCDlMRt1HM1W4rDXbanKM3MFCDCsGJ9Ea7Sd9Ok6M4ddS4/wA6GfUegdYPKSdN/ZTRg+bFLDF3ma6LdhrpzIA/hUGZDaKvqTc6bzVc9pbltSq+MFidyX8zO2hiOoNG8Muoh75hnUuAbbXDneAsjKpDQdBzmNdqhuSO7cKCVzMADlbR9tI2MCF1HnNU/AH8E1sJ3IZFbOPCQQAAupOWd4gb6+M+yG/iEIS2bYMKczS3MyCPMAGD+Ohd3jIUXCZc3Fjw7MdiWBjWdSSJ1I50BbvKobMubOAh7xCGU5pBna3oCNJ0JkbQI77tBSsfh8QHFwSVLKgt5dgQV1djqCOcc2PlTMJba6wtqSQQC/okaCZAEERGUmT7Nq8uXNCGEjJMCJYxAkgT57xrQ9rCMwLG3Kg6gMJG+ijedJOmy04KLK7e+a7s5Mtu6JdTzNsiF6DaTz0quuXCpJPXY6ZiBoVKgSRINTYO9bUXAbUqUgE+kTuNTsZg89jVclssRBUEkgc1JyiABB1P4VopM0VZZXOKmfzp9w/GlWfKHlP10qbpobE1HZmw1y66zat5LV4nNEEkZWgzAMEgGfOgcVdtSChZWOsAQqgroRpt7NvXRGHxmGt2gzA3rpJXLCBFEFQYKkk7anblVL3puXMxGrEf0d+h5euso3uGi3Xg7d61tXChLYdiWHjEKykxsPEDHlrJqcYC1dcix4UyZvnWWfCstmAUKN9FA6bzQWEwWupVQFeSCWzb6ae6Zjedqm4XhO8AFvIhOY57jQAsHRiREjaRGx0rN3wC/AXjr9vvMloeHKF8CknKPELgJIGfMNzOg66UIMO4Ud3czM+YOriSoQZiZGw318vfXjiDK0khjm3MlWAJA33Gp36VLfxigBFzHMQWkQQ3iXwlfSGUgzAO+m05Ra2G34NHwjiduxespeW5kADwAGF3U5Wyk+EBSTm5wetCcQ4sj32Ys4LMxZ31zDPKsFyCNI3JmKZxDDWrDZg7OmUJ84Ctxi1vxswVvmxOw3giRvQ1orctveuIzTmUwWAk6BuYbKCumnLbepYRu2B13G3eJM13wucobKFYAkIpB1Uacl0neaLxnEmNstLEBxAgKFmTJjT0QRA158taq9aRQwVXznIB3kADKfGQZ15DluTyqO7YLrlQZmHiYhsygawvrmeesgVVwi68BpILx15SzekqZoAJBfxKSN9td/dRXCLLXENu1ZIcLPeAsM6/SQgwhkMPaFOlV7My5LjFS2YHwtBGUgkFBGXUxy1mrHFcfuq0WbjQROVU0SDOxGrSqyRroNdIrNPiIXuxmG4fcOIKGGJAYZoywJYAwdScsQJO4jegr+Jt95nUFV5AGGUiNdNCWOvsOg0qxs8WuXwMOpVRmUorFVTvIyl2diDmEmN+YobH9nitx0JtlrIfOQxVWygaIW3hdeUw28GAv7uQrdUWvC1t27S3HZg5K5ZPpK4bxqG8PhMACQCWMkRVTisMjfOXFdfBMxlDuTIAA2+lG08+tNxvAjaS3Ll2a1bfIJIUPLFSdlj5uZ5tVze4fdz91cVfDaLDxIcue3KLmJgAFQOvi0GtLSi7TEewzCXrLWUYBliy5Y58xZkaAYIGQBWiAeWtAYTGsD0ViVMgDdZkQDDeHQa7xpRGCs20RgDpkU3DMNDEK6qD+lMSNBFSd4RZzhXyM4zzBLCQqIG1CzBiByO9Jtb+QKmQpfyPLZZykLmcMbRIyEyBoZmNDEjURqrmOR8Otlbayde8YiAFzeGV1PmNNY8qq8XbUhECBHyiSzCTIzFm5DQgR99EWsNCLGQgkMRPQRlYKZ1E7annFUpILSRNY4ZbCq7MyEqSIyt4lkzlHiCzvPv0mi0uHuy4C6FYDAgXmBIkSdjoSCRygaQWW7Fq3buujMDlnKXhmBIGhCANqQYIG+lV+KCG1KuxInwNruNInUwBE+XLekvJge4VjMZqXzGZPdgR82TllYJmBHTkRzkMssyvChbhZ5lkkXGA8Unksk7TO5qPhvC7iI124pRIHiI6kgMDvoROmpjTcUnxNxkOkopcIwEAguC/PmANNjmp6XCNQ+3hJuO9xTcBzBSGgBuZUfSiGEeujziLSoEX6Ky7F9NJMKGUagQBvMnbcD8LzsAs5ZV1mQASYYA8iNBJ8hXuMw9y0bmdLCALlGhKMT4Mw6kEEajQg6b1KW8qYr5ocvGcObWRbcXGYq90t6VsyfChkByTJZiSI0oHiGFK3FW2Tdtn6QXRjvlltAwUrIGxJjSKDwmBN24cocrEmAARESQADmAg/VMVYW7lpLquQWIXMAQRmK7FhIg6DbfTrNV2jxuPQPdzO7d2qgKDKE5iig6ksxPM7zzFe3+N93dbugAICyQHPoZZBYc9TPmYpzPaN264QhIaIlikxl1InXaOhNCojKzMuQzmE7yIB8Ijc6cuZ2ptnyZJEOIxz3TynU6GBB0AA2Ea7Rzry5opTKM8gyDPs00nbXyqLEZj6SkNqdoEHnFD9+ZneqJeA0FJAHI+yfjSqEsx1mPbSrUahWBIbfbr02oi9bHdBoGYnf2mlSosMi4QZsIhOvhxP9nLlHkBrptqetVWFXO0NqIumNvRSRtSpVOPLEj3BscdVH9BfrXMfrJNG2rQKK3MZNZIOuY8vMClSp3wGXBZ8Owyk4sESO7J1k6i5bgydZ1OtXWAJa1lJOVEBUAkAEreuEwN/EinXpSpVHU+0SRkj4mXNrKrPTVkn4n30TZXKXC6AlgY5gSQD11ApUqaf2FJfaWfGMMqWLmURLMDqTIz7GTr6K+4VT2rpFokaGBqNCeepG+tKlSR/kTTCsDqmQhcpaT4RJIQESYk68qseKnPib2bXLZWJ5Sqkx7Wb30qVN5N+pHnZjEMfmyxyeLQGNw07eoe4UBec99cQklQNAdRsOtKlUP6kjPlheFwaNcgiQcPeuESdXXNlJ6x02oa5aBw6EzPePzMeELl0mNMze+lSqr7Cop7OqEnc6n15oq7fCqMkCM13KY0kFgpHuJFKlTag0wtrpy3lmQLkCdSIV9mOo9h1oPgCDPbMAkpekkAnQNG9KlSr7WVjyiLs7eN1ri3DmDJrPkQw13GoB0o7iuES3cvqghUuWwF1y+gN1Oh33NKlSy2boWXBVY9IKkSNWGhO2Y6eqp7eLc3hbZiyBgcreISqFlkHeCzHX9I9aVKqR4FJXxrknxHw5QsGMoJEgRtOY/V0FehIxwta5MwTKSSMvh012pUqiuH+ALgZcsgXLlsTlLCRJ106zNMtXjbZAhgZ289j50qVHsxECWMOpdQRudd+tPTDKLjwo8KiOcTlnf1mlSqqew/ZlQzRXlKlVhz/9k="/>
          <p:cNvSpPr>
            <a:spLocks noChangeAspect="1" noChangeArrowheads="1"/>
          </p:cNvSpPr>
          <p:nvPr/>
        </p:nvSpPr>
        <p:spPr bwMode="auto">
          <a:xfrm>
            <a:off x="63500" y="-673100"/>
            <a:ext cx="1838325" cy="1381125"/>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052" name="AutoShape 4" descr="data:image/jpeg;base64,/9j/4AAQSkZJRgABAQAAAQABAAD/2wCEAAkGBhMSERUUExQVFBUVFBUYFxgXGBgXFxQYFxQXFBUWGBgXHCYeFx0jGhcUHy8gIycpLywsFx4xNTAqNSYrLCkBCQoKDgwOGg8PGiwkHCQpLCwsKiwpKSwsKSwsLCksKSksKSwsLCksKSwpLCkpKSwpKSwsLCksLCwpLCkpKSwpLP/AABEIAMMBAwMBIgACEQEDEQH/xAAcAAABBQEBAQAAAAAAAAAAAAAEAAIDBQYHAQj/xABQEAACAQIEAwQFBwYLBgUFAAABAhEAAwQSITEFQVEGEyJhMnGBkbEHI0KhssHRFDNScoKSFRYkQ2JzorPC0uEXRFN0k/A0VIOj8WNkhMPi/8QAGgEAAwEBAQEAAAAAAAAAAAAAAQIDAAQFBv/EACwRAAICAQMDAwMDBQAAAAAAAAABAhESAyExE0FRBCJhFDJxQrHBQ2KBkaH/2gAMAwEAAhEDEQA/ALezZoy3ar2zaolbdfVymfLjFSpAtSBKcEqDkEjCU8LTwlPCUjkAjC0glTBKdkpcjEOSve7qbJSy0MjEBSlkqfLXmWtYCDJXmSpytNK0cjERWmFanKU3LTWAhy00pU5WmlaawMgK00pU5WmlaawEEU0ipylNyU1gIClNK1OVrzJTWAGKUwpRJWmG3TqRgVkqNkospUbJVFIwIyVEyUayVEyVRSMBPbqFrVHtbqFrdEIEUryie7pUDGotpRCpXttKmW3XmSkXSGBKcEqQJTwlScjURhKdkqUJTslK5GIQlOy1KFr0LS5Gohy0stTZK9SzJgAk9AJI9fT20HNLkMdOUuEDla8y1cWuEHmAPWZ+pfxolOFjqR+qAv4n66g/UxXB1w9DqPnYz3dnoaju3Au5A9orTfwPaO4LfrMx+Jpy8NtLtbQfsil+q+Cv0Fcsx7Y9Os+oE1EeILyVz+ya2r2F6D3ChbtodB7hTr1Niv0sUY48SPK0/wBQ++ornFn5WXP7S1qL2GGug18hVdfwK8qvHUbEehFdij/hi5/5d/31pp44/wD5e5+8h++jrluN6gZafKQvRgDnj8b2Lw9in4NTf4yWvpLdX12z91TMtQstbqSB0IDh2iw5/nAv6wZfiKKs422/oOjepgfvqve0DuJoHEcMttui+6m6zFfpo9maMrTStZpMOyfm7txPLNmX3PNTJxrEJ6SpdHlKN9cqfqp1rLuSl6eS4LxkqM26gwPHLV05QSj/AKDjKfZyb2UeUq8Zp8EJRa2YIUqNkowpUbW6qpC0BslRNboxkqNkqqkECK0qINulT2ajTIlTKtMw7BhKkEdRRCpXiuR1VQ0LTwtPVKeEqbkChgWvQtSZaeEpMjURZKWWpsteZaGRqCsDgQwzHY7DafM+XlVhbtBRAAA6ARQmJ4lbsqucxI0HM6cqpOK9qm/JTdsCD3hTxCdvUYHLrXA8pM9yCjpxpGpmo7mIVfSYL6yB8a5zxHi+IbDWrhuNmuXLgIkhYUCICFetB4o5RZYqCXtszeZFxlH1AU8dK+WCWtXCOjXu0OHXe8nqBzH3LNBYjtphUEs5gmAcpAJ6a1iO0mJRLODJEZ7bnTX6a7++m8aUHC2SNu8f76eOlF9yctaXg1V7t9YPoK7gblckDQnWWBGx5UL/AB2R2Ci03iIAk9THIGsdw1PDc9n2Xo/hSjv7Q/8Aq2/tiqLTSRJzbZqe0XFTh7RfKDqdJOoG52rL2u2zuwUWgMzASSYEmNdav+3K/wAmb11iuH2vHb/XT4iracbRPUk4ujQrxjcXAZBIi2ARAcrMuw/RnagOO8aFkWmRCRcV9G1IKvl5aba0ScP4205v/fXKru1lv5vDfq3f7yna4piqXOwPgu1HeZwE1tpnaZGg6aGd6jw3a1LhUKhJYgLqdZ23UD66puBp89ix/wDat8Uofs2J/Jz/AE1+1/pQp+Q5GltdorTBjJXI+QzG8MdwY+iak/he0fpR6ww+IqquYMRd03vT9T1VcZww7xj5j7qNOjWrNeGBAIIIOxqJ1qDitucL0+btn6lrP4K/cW0zBiSrwBMCIU7a1tw7F7icOGEEfiPMHcVd9ncUzKyOcxTLDHcq0xPUgg61l14ocs5CQCQ0GSIjWNJ3PurT9krqurspkSuvsOnlVIOmR1knGy2ZKYUoopTCldKkcVAjJUTJRjJUbJVVIFAeSlRHd0qpkah3ZZDmu9JWOg01FaVUqh7IL4XJ3lfs1pFWvGbo75r3DAlPC1IFpwSpOQlEYSn5KeEp2WlyBRFkpZKly0stazYmd+UJZTD/ANYvxFVmEtTw655Yq591W3yh6WbJ6XF+Iqq4Y88OveWKuj3QK5090es1swjDYdXw+GVhIN259ZUU+5gFNlARqtvTy8V77x9VRcNB/JsOQCct99tY+cTpVxdw7BioViO76H/i3B8Hmq2SaMT2xHzWB/qrn21o3jVvLhLQ6XH++pe0vZ/EXbeFFu0zFLbhhoMpLggGSIovG8Gu3MMiMuVwzmCwMdCcpNGDpglFmb4WfBd9Q+y9E8Jb5+1/W2/tipLPB3sh1Ygs0bZjEKw10/pCjuGdn7i3EdsoVWVj6RMAg6eHertqiVbl123t/wAlf11ieE+nb/XT7Qre9rrZu2SizLc4MDkayOE4BcRkJJgMD+bfYEGjpP2g1U8izxTQ7jrm/vrtUvasfN4f1Xftj8aucWFLZil8yW0VBoDcdxJY9GGw5VU8ew73ltqlu4ot5/TUktmIOmUaUYvhAlHlmb4IJxGJ/wCTb4rVb2ZOlnyur9v/AFrQcN4Ncs3LrsrN3llrYARpBOXU+WlVvCuzt2wVLAwLisfC+wIJ+jVBKdFpiBpc8rn+eqbjA8Tez4CjL2MbNeBR1DXMymCdPFuBqPS6UHxIl2YrBBiNQDsORM1kwtUzQcR/8KP6pPgtUWETwP8Arg/Zq8xDhsJoQSLSgxBggDTSqLC3Pm7nky/dTIDCcMujeufs1puxlgDviObIT6wGE1lsPehSfZ78tansLfzi423o/UXH3Uclx3Jyg8b7GjYVHIOxqs7T8eGHRtDOWQSNG6gHmR0rk3EO2mIllDkI2kz0JjUbTIqc/UR0+Tafp5T3OoY7tRZttlLCQYPrOgAPPXQ1HxTtVh7AUu2jCRpyG+nLrXD8Vj2uHxNJzHWfS5THWAvrr3iXEbjqC2Y7iTrMa7+0Vzv1z7I616JHZn7Y4edHUjSDO4IkcqVcMXGEc6VD67U+P+jfQw8n0v2OQ5HkycyjTyUVpVWs12FfNZfSALhA8woCgj1gA+2tUooyZKUbZ4q0Bi2f8psKphSt5n8wAiqI9bfGrMCq9tcao6Ydz+9dtj/DU7AoB+U17rT7iMBIXMemgny1qoXtCFfJftXLBJhSwlW0BJzrKjnpM6GlsbpPwWteV7avKwlWBHUEEfVSe4q7sB6yB8a1i4EXG+BLiraozFQGVtIkwZjWn4LgFm1bNtVlWuNcIbxAsxk6HSPKpDxiwu960PXcX8aGvdrcGu+Jsj9tT8KhuemqosreGVRCjKOg0H1V73IqhufKBgF/3hT6g5+AoW78p/D1/nWPqtv/AJa1M1xNOMKm+VfcKeLY6D3VjW+VrAcmuH1Wz95FB3flnwY2S+f2VHxajjIGUTY8Rtc/Z+FTYdfAvqHwrn1/5acKQR3N6P2PxqH/AG44VVAFi8YHVB/iqlSxSJe3Js6LcSg79qRXNsV8vtobYVz67ij/AAmgbvy+pr/JD/1B/lpo2hGrOkXLUVC1uuZv8vKH/dG/6o/y1A/y6Dlhf7f+ldKmieDOmvbqG4tcz/25Dnhv7f8ApUT/AC2Kf92P/U//AJps4+TYS8HSbgoS6g6Cuf8A+2a2d8O4/bB/w00/K9ZO9m4Pap/CjnDyK9Ofg2l+wkEZVg7iBB9fWqu/wy2dgy/qsy/A1QH5UcMfo3R+yD/irxflEwjfSdfWh+6aotSHkXCfgscRwxojvGI/p+LodxB5CveCcbGDJtXFOW7mGdWErBLCNp1aOUVXN22wh/nfer/5apO0XH7FwIUuBipbkeYHWKnrSiouUXuGEJN01sHca7Sd6922xlWb04iBJMNp0Kg7xy2rH4lGO8eEQSJOb1EDb1027iFOmZY6iRqPx0qK0+hho6gmOW4I9teTKTk7Z2xhjwBuYMfHcU7U6Dn7vOp3y8oPU8/brBkmvbVg5ZEmZEEEjbaY31rFAQ2TykilRi4TQfPINBoTBGmoIPSlRpmOuXe213BXVt2wCrwTO41yyPYPjXSeyvaMY22XRGUA5TI+kNxp7PeKx3Dvk+sX76Xb14MtrY51AuH0/D/R8W/kQAN66NgLuHs21W2yBB6MMgAHltNdEtTkgtNNbh1rD9a97hFbNAzRE84BJiekk1W/xvweZ0/KLashytmOUA+TNAb2Ghl7SWGuZBcD+EHvJGTUxv8AXpptUrsolGPBfo4O2v8A31oTHYVcpJkDXMBzBiSeu1F2mECCCDtGx91PNAerRhe0/YAXwbmFud08ehJW08eS+iTpqBFc5v8AZDHK2W4lpT5s7e2cmtdyW6qNkzL5LIzddt6filtsIuZYO2aB7qeyVHDU7HYo/Tsj9lz/AIhUy9hr51N9B6rRPxuVvOMcOurmNhQIP0wWB25qdB5ware0WN7i2Ht3Ec65hGoiBqDtvv5VZKD7km5GZbsLcO9/3W1HxJqG52APO/c91sf4aL4b2quXmgMpGsxlMQD5HyqAdrnuXAgkS4XTu+uWY7umjGDEcpIH/iAP+Nd96/5aY3yfof527+9/pUnF+0V2wyAuTmth5hBqeWi+VEdke0T4p7oYyqKkbfSny8qOMLrcDnKrAW+TxI/O3v3z+FZfEcDVSRNw/tmuvFRXJuO8XFskkH846aR9H1+up+o08UqH0dRydMq7uCtg+ix/bP40v4Ntn6Dfvt+NQYizeuOCmggc4iROtXKYZ1USVMAdddK5VGTLuSXJW/wVb/QP7zfjXjcJtn6B/fNPxnGBbcqw1AGwnfXqKIs4otbFwRBPMQeY6npQqXAW63AjwhP0D+8ajPB0/QP71WuHvFzEDY9eVRHFHoPro4TB1EVjcHT9E/vVGeEL+i373+lWH8IjmADG2vUjefKibysvIcutBRk+DZ0UbcKX9Fvf/pUZ4aOje8fhV6y+AsRsCdPITQGHxucEgRET7aGMrDl3K04Fej/V+FQvYUfpD2Vd4g5ACV0IJ9UUFdYXfoxlJBre5OmbLuB4rBBGyljMKdv0lDdfOoMg6/VWg4zggbo/q7X90gp3Fjgc/wAyCFjmGBBncKWMj200riGDyM5lovBYogx4iDyGvltVrgcfhbck2+8PmBA9UzRV3tZZKMi2soYRpAjWeQ8qTN+DpWlBq5TX+mVuOwD23yhkcQpDIxKkMgcQQI0Bg+YNKobt6wxJysJ/pf6UqbJeCeEfP7mk4fpBYa+/kNTUrYO20ZkWYEkAA7CdR51SXL2UZp1E8taVvHkgMCQMwAn/AL1rljPUrY5uSHijXbbsVc5Z08RMDYTPkKhxXHMS47t7jZQAMpiIjQQBXtzHtmZliDsNPh7JqsNwlpO5NdMGyiR9dDTh1mD/ADWF1HSbQrRVjuC8QF7g+Gfn3eGU/rLctqfhWxFUY3c4t8rt5lxqlWKnIdQSD6CcxUfbHxYlgTM/wZvru9v8a9+WR4xi/qN9laG7VPOMb+r4Wf8A3LVUfY5vP5M1xXEvb4pfyO6fyhh4GZdM8RodvKuo/LVaC4KQAJDco+lbrlXaMxxW/wD8w32zXV/lv/8AA+/7SVl9wf0s5D2GwwONtkwRluSP2DQnBcWFxoGv54Dy/OQPwo/5PTOLX1P9mqjAsBxFZH8+On6Zo8Ccmg+ULEtYu2AIObC2m1G05tN/Krr5HbX5S2IzQgVE1A5lm3k+uqf5VkHeYYxr+S2h7Mz6VpvkJtLGLXeVtT7TcEfXRcmp2ZRVUzTYPu7zMlm6rsBMEMmYbFlkQRXFO2A8P/5F34CuzcN7B3LGNF4XGdAfDMDKCRObmxjTpXGu2Wx/5m78BT6km47g00lLYM4dpbJPJFP9iaWJ4qmUa6Nz5DaKbg2+Yf8Aqh/dms9iro7sb7D27b1O8UPWTF2i/Pt6k+zVrgR/JE/WPxeqrtF+fPmqfZqyS6FwaE7Zz/8As++KWPNjyXtSCeEXgbojUFHOx0gDT66gmmdmMTN1F6JcJ85j8KqbPETsTzp1Payb03wN4kYcer/E1X3HcaUZQAJhao+M/nPYf7x6tO0bDvV/UT76n5opNcFhaGbDk8zbP2TVLwdIDTG6fGr7Cj+Sf+k32TWXwN4i1cPQ2/tUzVNMWNtNFvjYcQOjD+yTQWBt+n+vT0vygPk32Gp2AP5z9f7qCVyBxEtuJp4x/V2v7taxl06n1mtlxO8O8USJ7u39haz5FsqwKZZ1z6s0idANAB19VNrUg6LKvNTgulGDC2xrmZp5ADn16Hyou9btBRpqo5ewgHTU61zOReyrDilVth+y2IvKLluy7I0wQBBgwY9oNe0bRiPC8Qy6ESCdQfKjxftmIMQTpEifKsybhO5qVbs84I19dRlo3uhcTUvhi3oFF8zBIG+nnQv8B3J/OEjXRfS2HKYqsw/FmAjc9SdKPs427pAOv6MzH/fWpVqQ4Yy25HLiryuEW7dCwTlZ2Gw5gaAyB7hX1N2Xv/yHClm1OGsEljqT3SzJO5mvlu3hrt0ju0ZsslyFMAEHLrGg3Gtd2wxb8lwaujLlwdkMrrBD5cryCN5WuyN47mvcb8oPYS9jry3LTWoVSPG+UmVA0gHpziqftb2UvC/mBtZnt4JFDPlzGw9svqwCkQp2M7aa1ZcPQrirCIYR7yyvIAS5H9n66svlJxANhU2d3yqCMw2JaDtOgiecewznirYmCOPca4HffGG+qeB8T4ZdJJd4CwTO5AB5gqeddU+VCcRg8lsF3dnyqpEsqsozTyBCzJ6zXP8AjHBrtrB2MQwYsO5LasSQHUhcsSpBCAMPMaaVadrMTcs8OAY9216wZgy0aAhjGhllEDQCViSKWE73Gq1RX9kuxOOw18XL2GuIgDEk5SBIj6JOlUNvstihjlfuXyd8DJgaB5nUztWzw3yxGzYwygeIugeSGItqVQAeZAcz06zXS8Q5vXMJdAlZuE8wCbfh+tYmqxlews9LHc5F8pPZnFXvyc2sPeuRYtglLbtEG4SNF9VX/wAjHCL+H/KTfs3bUraC94jJMF5iQJ3GldSbFEVR8c4zdtsuVc4bSBMgCJbaCeUab01NuxKSHYDtCr3Wssrq411UgRy1J5+cV87ds0IBkHXEuR5gqNa7pdxS3Ic2mVsykkIwOnMEb6da4r8oJ8C/1rfZqkl7RYv3IXDVzWiNJNpB6pUj/v1VV3OzVwiMy6evyq54Q3zS/qL8KMFyqrSUkrJObi3RR8R7ONdfNmjwqIgHYR+kKH4ogt2FsOSDObNGmhOkAz9KtP3tZjtVc1Q/rD4Us9NRTY+nNykkwPg99LFzvDnYZSNEjcRzNB27CkyC5gzont/Sou5i5tgNcDKP5vXTprzjoajw2MAmH7vTUifFoNIHTWoVwjovuT2rCYm6BLKYfkI9Jm+Bq94jwDvnDl8sKFiJmJ1ql4EhuXwEMEZmLbAKEOZjPvrT4MXFQC76ceLY+f0dNoq+lGMrTI62cUpLg8tYPLa7uZGUrPOCCPvqrs8CtKGSSZiQZ5aiIirXGYrIJylhOschG+tZzE8UUXB3QAHPTXqND7tOtUmox2ZHTyldDeM2haVQoAE+fSCN/XQ2GxICN1JkwZnfzp2OxgvCT4Y5aGevTy5VW5IBIPl8K5pSSn7TpjBuNSLjjNz55GAJ+ZskefzYqvcszayJ6AzHTaieM4oq9uP+DZP/ALYqozUmo7HhGg4khdUbfQmdgNoiDy91C3XM7R/pTO9PU++vXvE7kn1kmpFCW1xK6ohbjqBsAzAD2A0qhFw0qJhlPRZplOR4rGJ7GGZ2hFJIBb2KCxPuBPsqZOIuo0Jn2e2lg+ItbbMuhysunRkKsPUQSPbUdvFEbAe4fGhSYDRdk8VdL3VFwoWtiDpACuCdI8RgmB51rcD2ouOloXb7ZluKhzFgAgLKwOULqIG3Qa6kVz2xddTmEKSjRlOuoHTarLhXB790Kpz5DeyksfDmzqp03mbgmOtM3SEq2by1x1Exdq4twuBfRcoJmCpBb50kCGI1JGqiiu0naBsbfw6W3BgKGkDS4xLOGZAJUBE1gAZhPKsbiuz+VLj98ilb3dBADJ1VSRmOi69OR61o+BcQGCUpbFi+rg528RcAqwZGK+iCGmNpXlqajNxkqY6TNnxmwg4KGdgGawlxhnIbNmFxgmvi1GWI1iNt8P2oQtimR5CvZvES2ZTIzyBO021bYGWMnQVDZ4+Ae6uSyLKZWIVwiZyNWGkG4VmZgt0FVfEsfnVDqGyANmMQFUKNBpEAb6+HmSannSpLYajPYngzo9iyD4rgVoMHK2dkIkcvDX0rwm/ltrmy6IoJDEgEAaKIEAgzXz7hcWrY/DOFYi3fHeQc2Ze+zZl1/RJHsGtartV2yui+72QBmzSM2WEDAw4YRObodyQNKuppfkR3R2Gzjs7NBkCAPXufivvqv41bfLmtyX0UAbQTrP4isN8m/byw2Hc4i8lu4HPpEiQYgzt5eyrlflKwZusmZoUwXgd2T5Nm289qtGaS3Ewb4LTD4vEyCLLSAfSPh9fLX21xDt9dkAdLz/Cu64ftNhmMLibDeQu2z8GrgvGuF4nF37i2bNxwrFpAMRtzgVRzjiycYvJAeC4woVVkg5QPaBQ3CuJuHyljlE6fdJ1opuw2Pgfyd9PNfxpJ2Exn/BP7yT9qk63G/BTprf5Hjjrd9kIGWd+cRNDcffNl9vwoxOwGMInul9ty2I9ctpUb9h8UN7a/9S18C9M9bJNNirTSaaHXks9yiWgqklSxdQTsJPek6an0AIA5k1VXUQzEDXXUfVO1WF7gOIQS67tp85bIzQdTDHy0NAjg1wgkBD/6lr/NUU42WnJy+BYG8LN1HVsrKSZU6g5TGs6axUlziZW0qo8EMdue+vlQd3AMu+XTo6E+4NNMWwSCenLn0pnOuBcdqZoV7QWzbAcksRrCjf1HSqXGYtSRlnLvqRqYidNqH/Jm2j/SprHCbjiQpI8hz6UZ6+SViRhGO6BkuwSf9fq517ecmJ5AD8KLXguI2FpzP9E/eKkXsziDtb/tKPiajnHyVtEPGWlk/qbQ9yCq+rluzmIaMwjQCSQdBoNqevZW5zdB5az9YAoS1tO7sXJIo6VX57MRvdHsH4mp7fZVYksxj9Eaa7TO1T+o0/JupEzNKtFe4FbUkRdMdI/ClW68DZoztKlSq456DUlpwD4hNR16ENYxbWMUAhMCVAKyo11CxIidCT7KHPE7szmI8WaA2kyD1/oj3VFgkUsA0jXUg8ue/wB5rRcOGEnxlzOgBhgPPQ7/AHdaDYKKbO5MAAk9GBO88tqtuFZwjpcLKHywwZgF3B29LRtvKtFicfh1w7LasK0ugzlQjKMrt4WAJ1gT6h51QILcz3XsNxyBr5RU2nJBWooS33IcThWRyrsxyxJCtM8t/FBAEGaS3mFpYy7yNQSQdYaRrB13ooYpcuXu06TN6YAgfzsaDTam4m5nyghdx+kduckmTS4PyGGtBN5RtfkA/hB0fwqqHMd4O07z560Dj8TcYfOMzGTqTpEkmOW5J060bxTDYnEXmuZWuZolgPShQPuqfDdg8a4DGxcVCfSYQAOsEg1Skhm4tWkU+Fxxt9COnL/5qzs4nF34WylwgnZVJEmY1A0EH41dYT5Oo/ONnH9AlY35lGB93trQYPsrhbcEi9ERHesNeZzaDpsKDx7jR1ZxVRZadmEvJbCX8OLDKBsPE/LOxHM9a0LY0rE2y4EQWzqNdd006VTYa1YFwlQGQCMr3QSPWWp68QtWyZII3VDdzhR+qkzHUxUrj5EcvJc3cWtzVlNrSZV807aEP19dDKUBBN23lOo+kfUwAqs/j0EJC5IPRA0kn0Rm1PuqH+MBL5jaUzya0AvXlAHr9VI9TTXcVzRp7vFFZCgayyEEMRbaPJG0MT5jkayWM4DYaTatqnOJkeyVB+ujb/HcmkuqjdLL6yQSYBBAg6EE+2q/iXaJQgNsXSCSAzhDJidkBJ5GDyNL1NOaC3sVt7hIUGbS6mSQDGmgJCnp5UF/B1o7IpHnm9uhNXlvtDcyzbYKwAGq6ksQMw8MSBrrtIpmM4i98FbgR7r3Ikr4lJRQqgoQQkyc3i12XWuVrf2yZGWXZlT/AAPZ+jbA05ZvqE0rXDgDplEH9EGIo3HYe2qIouKz/OMxU+gxJHdFWMl1KmDI0gmqXA4q5bt5FJCtcDuWVSyifEDpmY6bTy2msoyl3FyfcsGAPhWCZ5IskkwBIGpJqMHMSvi0XNzXQAmQBHIH3UFi7rXGbKSckEzC5goylmCkhdl25sOdQfl5WIUCUyndTGxIBgwdJ9XlT9ER7h1u8rRBnNMa6eGZkkwNjTrTJ4jn0DKoBADOTuQu5WTvptVeeIrlkZXuMCp8IMmdGIOkgaBhrt0qO/aMEqI9E6keFZgxOp1kAydK3SQaLcXFElmAGoUg+EkjMCVPigDp+IqL8tUxkOoAJLAElt9IGikbAk89qFTEZbikPAHpIVzE8miAQCRGvmdpimrf8dxoBYAMysAEXMfComZg6GCCZ9dFaSoysJuYhfSBtQuU5R4WOZogg7kEGTykb0JiseVaFW4dTmBBgifL0l5zyk1F3mZAXW0sXGOVVGcyR9MDYnQDlvGtOv4nOzZQSAIIL+JQSNFkAtzEcojlTLTS7B2vc9bjFz6JRRyEER5ejSoo8BvXId7htkgeAZYUAAKBLz6IFKjjAf8AwYIWz0rzKa1fD8AbwS6CiBbuUkmQQVzKAglm2aYHrivRYS4jXWlVH5lJQs5zDwkTIGpMxyiux6ldh7MvbLbDn5e2p0vusbaSBoPXy1nzNaLCgW7lq6FVmzd5lYHL4YieRAM6T9eleXscrF8wWFzQVmCQ0DXTT1z7aHUfZGyYD+S3FgEWzIUgAg+kJjw8xpIJ0q0wdm6h8RS2PJYk6affRr4Uqkv3Td4FuZlYlrNoAkr3Y0RnnnqIO0VBxLigLKAzHIiRl1UBTMciojJpJ3ioylNukLbLPHYk3bORrhcBwQ3hIWAVIGX9aqpOEqwJV2KrqxAEAExqeQ1jzqzF4FRcJggwoCsYC6qzHLAloHnEkCJoc3JuG2CFSSSkuNZynVRC6wRPU9deZSnvuLKLIxwJCJLkDLObYEco03qTC8NsNKnOXlVQAyWJOug19EHTz5VJjrxK3IbSGy23CloBzNBOoEgGI1HqqZ8WO7NxlKkFQrRB0bNABGkgaNOyjrpk5tW2x4xju2Qvg8qEqlzwiYBdcoB1La6a+6ibOPxCW0XOVUwJL+k05xttMaEmN5mq/jVwrkFu4rkpOVAvpEscp1gkQ0b6xE61HZ4lcul8sIFi7uYXIyhRudpnXmZ86ooSrdm25RbYrHOstde4T4VgcgWSc67kESBM6HmaF41cytkzlEUjKCcpZSxcHKYInMNdarsRxNlbMCGaSCGt5SzAlmUkHxH0WLedC43HXb7s98gm5O2XQqJXwjadhpO1FaTu2KkXVrFyGPokT0BZjHh6AxEkzAmoMWzHIwAkLMekzZlm4xCzEH2CNNKiTDgISc20LJ9KQpIgTBOokiZim47iNpNLROogiIjRTGY6xJMg9AdTtlBXsa29g27bZVLFbgMSrZQEBYBlXxAM0iW0ggRpRWK4yj2VvG65cHI6kaQxIAEkEwFGiggAiTpFA3scDaAZhnysFuZpynw6ljOhHh57coiq+/be2Vs21znIfSyhGGhLKc2vMAg6idjQjGL2YGmi7bE3WtubZW4j5hDsO85jJHJioknoN5qPHXSO7sOqW8uU3QHzkSCVaFyk6MBEnaTFUVw5FCOwVy7ScsupKIUAYwcpJ19W+9S4XhOc3Lj4iAlpXDw8szLlFrLprrBOwAOppnpRCuA78ucXUQ5rYMqDI8Kk52ynUjUzMTrHKvcLdxHerFxgn0e9JyjUuCMoGzFjJ21mIoYvYL20QC6DcBJJVGCjMpUupOUSdSNI15CrHFXIBUuFItlFKufAxOoOSQwMNKk6gA84pZbUqDbSG4fCiA13IzqWOmgbKxAnNo4Ig7n1dBsXZkFxcVTmzW0U+BczGVVCDlMRt1HM1W4rDXbanKM3MFCDCsGJ9Ea7Sd9Ok6M4ddS4/wA6GfUegdYPKSdN/ZTRg+bFLDF3ma6LdhrpzIA/hUGZDaKvqTc6bzVc9pbltSq+MFidyX8zO2hiOoNG8Muoh75hnUuAbbXDneAsjKpDQdBzmNdqhuSO7cKCVzMADlbR9tI2MCF1HnNU/AH8E1sJ3IZFbOPCQQAAupOWd4gb6+M+yG/iEIS2bYMKczS3MyCPMAGD+Ohd3jIUXCZc3Fjw7MdiWBjWdSSJ1I50BbvKobMubOAh7xCGU5pBna3oCNJ0JkbQI77tBSsfh8QHFwSVLKgt5dgQV1djqCOcc2PlTMJba6wtqSQQC/okaCZAEERGUmT7Nq8uXNCGEjJMCJYxAkgT57xrQ9rCMwLG3Kg6gMJG+ijedJOmy04KLK7e+a7s5Mtu6JdTzNsiF6DaTz0quuXCpJPXY6ZiBoVKgSRINTYO9bUXAbUqUgE+kTuNTsZg89jVclssRBUEkgc1JyiABB1P4VopM0VZZXOKmfzp9w/GlWfKHlP10qbpobE1HZmw1y66zat5LV4nNEEkZWgzAMEgGfOgcVdtSChZWOsAQqgroRpt7NvXRGHxmGt2gzA3rpJXLCBFEFQYKkk7anblVL3puXMxGrEf0d+h5euso3uGi3Xg7d61tXChLYdiWHjEKykxsPEDHlrJqcYC1dcix4UyZvnWWfCstmAUKN9FA6bzQWEwWupVQFeSCWzb6ae6Zjedqm4XhO8AFvIhOY57jQAsHRiREjaRGx0rN3wC/AXjr9vvMloeHKF8CknKPELgJIGfMNzOg66UIMO4Ud3czM+YOriSoQZiZGw318vfXjiDK0khjm3MlWAJA33Gp36VLfxigBFzHMQWkQQ3iXwlfSGUgzAO+m05Ra2G34NHwjiduxespeW5kADwAGF3U5Wyk+EBSTm5wetCcQ4sj32Ys4LMxZ31zDPKsFyCNI3JmKZxDDWrDZg7OmUJ84Ctxi1vxswVvmxOw3giRvQ1orctveuIzTmUwWAk6BuYbKCumnLbepYRu2B13G3eJM13wucobKFYAkIpB1Uacl0neaLxnEmNstLEBxAgKFmTJjT0QRA158taq9aRQwVXznIB3kADKfGQZ15DluTyqO7YLrlQZmHiYhsygawvrmeesgVVwi68BpILx15SzekqZoAJBfxKSN9td/dRXCLLXENu1ZIcLPeAsM6/SQgwhkMPaFOlV7My5LjFS2YHwtBGUgkFBGXUxy1mrHFcfuq0WbjQROVU0SDOxGrSqyRroNdIrNPiIXuxmG4fcOIKGGJAYZoywJYAwdScsQJO4jegr+Jt95nUFV5AGGUiNdNCWOvsOg0qxs8WuXwMOpVRmUorFVTvIyl2diDmEmN+YobH9nitx0JtlrIfOQxVWygaIW3hdeUw28GAv7uQrdUWvC1t27S3HZg5K5ZPpK4bxqG8PhMACQCWMkRVTisMjfOXFdfBMxlDuTIAA2+lG08+tNxvAjaS3Ll2a1bfIJIUPLFSdlj5uZ5tVze4fdz91cVfDaLDxIcue3KLmJgAFQOvi0GtLSi7TEewzCXrLWUYBliy5Y58xZkaAYIGQBWiAeWtAYTGsD0ViVMgDdZkQDDeHQa7xpRGCs20RgDpkU3DMNDEK6qD+lMSNBFSd4RZzhXyM4zzBLCQqIG1CzBiByO9Jtb+QKmQpfyPLZZykLmcMbRIyEyBoZmNDEjURqrmOR8Otlbayde8YiAFzeGV1PmNNY8qq8XbUhECBHyiSzCTIzFm5DQgR99EWsNCLGQgkMRPQRlYKZ1E7annFUpILSRNY4ZbCq7MyEqSIyt4lkzlHiCzvPv0mi0uHuy4C6FYDAgXmBIkSdjoSCRygaQWW7Fq3buujMDlnKXhmBIGhCANqQYIG+lV+KCG1KuxInwNruNInUwBE+XLekvJge4VjMZqXzGZPdgR82TllYJmBHTkRzkMssyvChbhZ5lkkXGA8Unksk7TO5qPhvC7iI124pRIHiI6kgMDvoROmpjTcUnxNxkOkopcIwEAguC/PmANNjmp6XCNQ+3hJuO9xTcBzBSGgBuZUfSiGEeujziLSoEX6Ky7F9NJMKGUagQBvMnbcD8LzsAs5ZV1mQASYYA8iNBJ8hXuMw9y0bmdLCALlGhKMT4Mw6kEEajQg6b1KW8qYr5ocvGcObWRbcXGYq90t6VsyfChkByTJZiSI0oHiGFK3FW2Tdtn6QXRjvlltAwUrIGxJjSKDwmBN24cocrEmAARESQADmAg/VMVYW7lpLquQWIXMAQRmK7FhIg6DbfTrNV2jxuPQPdzO7d2qgKDKE5iig6ksxPM7zzFe3+N93dbugAICyQHPoZZBYc9TPmYpzPaN264QhIaIlikxl1InXaOhNCojKzMuQzmE7yIB8Ijc6cuZ2ptnyZJEOIxz3TynU6GBB0AA2Ea7Rzry5opTKM8gyDPs00nbXyqLEZj6SkNqdoEHnFD9+ZneqJeA0FJAHI+yfjSqEsx1mPbSrUahWBIbfbr02oi9bHdBoGYnf2mlSosMi4QZsIhOvhxP9nLlHkBrptqetVWFXO0NqIumNvRSRtSpVOPLEj3BscdVH9BfrXMfrJNG2rQKK3MZNZIOuY8vMClSp3wGXBZ8Owyk4sESO7J1k6i5bgydZ1OtXWAJa1lJOVEBUAkAEreuEwN/EinXpSpVHU+0SRkj4mXNrKrPTVkn4n30TZXKXC6AlgY5gSQD11ApUqaf2FJfaWfGMMqWLmURLMDqTIz7GTr6K+4VT2rpFokaGBqNCeepG+tKlSR/kTTCsDqmQhcpaT4RJIQESYk68qseKnPib2bXLZWJ5Sqkx7Wb30qVN5N+pHnZjEMfmyxyeLQGNw07eoe4UBec99cQklQNAdRsOtKlUP6kjPlheFwaNcgiQcPeuESdXXNlJ6x02oa5aBw6EzPePzMeELl0mNMze+lSqr7Cop7OqEnc6n15oq7fCqMkCM13KY0kFgpHuJFKlTag0wtrpy3lmQLkCdSIV9mOo9h1oPgCDPbMAkpekkAnQNG9KlSr7WVjyiLs7eN1ri3DmDJrPkQw13GoB0o7iuES3cvqghUuWwF1y+gN1Oh33NKlSy2boWXBVY9IKkSNWGhO2Y6eqp7eLc3hbZiyBgcreISqFlkHeCzHX9I9aVKqR4FJXxrknxHw5QsGMoJEgRtOY/V0FehIxwta5MwTKSSMvh012pUqiuH+ALgZcsgXLlsTlLCRJ106zNMtXjbZAhgZ289j50qVHsxECWMOpdQRudd+tPTDKLjwo8KiOcTlnf1mlSqqew/ZlQzRXlKlVhz/9k="/>
          <p:cNvSpPr>
            <a:spLocks noChangeAspect="1" noChangeArrowheads="1"/>
          </p:cNvSpPr>
          <p:nvPr/>
        </p:nvSpPr>
        <p:spPr bwMode="auto">
          <a:xfrm>
            <a:off x="63500" y="-673100"/>
            <a:ext cx="1838325" cy="1381125"/>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054" name="AutoShape 6" descr="data:image/jpeg;base64,/9j/4AAQSkZJRgABAQAAAQABAAD/2wCEAAkGBhMSERUUExQVFBUVFBUYFxgXGBgXFxQYFxQXFBUWGBgXHCYeFx0jGhcUHy8gIycpLywsFx4xNTAqNSYrLCkBCQoKDgwOGg8PGiwkHCQpLCwsKiwpKSwsKSwsLCksKSksKSwsLCksKSwpLCkpKSwpKSwsLCksLCwpLCkpKSwpLP/AABEIAMMBAwMBIgACEQEDEQH/xAAcAAABBQEBAQAAAAAAAAAAAAAEAAIDBQYHAQj/xABQEAACAQIEAwQFBwYLBgUFAAABAhEAAwQSITEFQVEGEyJhMnGBkbEHI0KhssHRFDNScoKSFRYkQ2JzorPC0uEXRFN0k/A0VIOj8WNkhMPi/8QAGgEAAwEBAQEAAAAAAAAAAAAAAQIDAAQFBv/EACwRAAICAQMDAwMDBQAAAAAAAAABAhESAyExE0FRBCJhFDJxQrHBQ2KBkaH/2gAMAwEAAhEDEQA/ALezZoy3ar2zaolbdfVymfLjFSpAtSBKcEqDkEjCU8LTwlPCUjkAjC0glTBKdkpcjEOSve7qbJSy0MjEBSlkqfLXmWtYCDJXmSpytNK0cjERWmFanKU3LTWAhy00pU5WmlaawMgK00pU5WmlaawEEU0ipylNyU1gIClNK1OVrzJTWAGKUwpRJWmG3TqRgVkqNkospUbJVFIwIyVEyUayVEyVRSMBPbqFrVHtbqFrdEIEUryie7pUDGotpRCpXttKmW3XmSkXSGBKcEqQJTwlScjURhKdkqUJTslK5GIQlOy1KFr0LS5Gohy0stTZK9SzJgAk9AJI9fT20HNLkMdOUuEDla8y1cWuEHmAPWZ+pfxolOFjqR+qAv4n66g/UxXB1w9DqPnYz3dnoaju3Au5A9orTfwPaO4LfrMx+Jpy8NtLtbQfsil+q+Cv0Fcsx7Y9Os+oE1EeILyVz+ya2r2F6D3ChbtodB7hTr1Niv0sUY48SPK0/wBQ++ornFn5WXP7S1qL2GGug18hVdfwK8qvHUbEehFdij/hi5/5d/31pp44/wD5e5+8h++jrluN6gZafKQvRgDnj8b2Lw9in4NTf4yWvpLdX12z91TMtQstbqSB0IDh2iw5/nAv6wZfiKKs422/oOjepgfvqve0DuJoHEcMttui+6m6zFfpo9maMrTStZpMOyfm7txPLNmX3PNTJxrEJ6SpdHlKN9cqfqp1rLuSl6eS4LxkqM26gwPHLV05QSj/AKDjKfZyb2UeUq8Zp8EJRa2YIUqNkowpUbW6qpC0BslRNboxkqNkqqkECK0qINulT2ajTIlTKtMw7BhKkEdRRCpXiuR1VQ0LTwtPVKeEqbkChgWvQtSZaeEpMjURZKWWpsteZaGRqCsDgQwzHY7DafM+XlVhbtBRAAA6ARQmJ4lbsqucxI0HM6cqpOK9qm/JTdsCD3hTxCdvUYHLrXA8pM9yCjpxpGpmo7mIVfSYL6yB8a5zxHi+IbDWrhuNmuXLgIkhYUCICFetB4o5RZYqCXtszeZFxlH1AU8dK+WCWtXCOjXu0OHXe8nqBzH3LNBYjtphUEs5gmAcpAJ6a1iO0mJRLODJEZ7bnTX6a7++m8aUHC2SNu8f76eOlF9yctaXg1V7t9YPoK7gblckDQnWWBGx5UL/AB2R2Ci03iIAk9THIGsdw1PDc9n2Xo/hSjv7Q/8Aq2/tiqLTSRJzbZqe0XFTh7RfKDqdJOoG52rL2u2zuwUWgMzASSYEmNdav+3K/wAmb11iuH2vHb/XT4iracbRPUk4ujQrxjcXAZBIi2ARAcrMuw/RnagOO8aFkWmRCRcV9G1IKvl5aba0ScP4205v/fXKru1lv5vDfq3f7yna4piqXOwPgu1HeZwE1tpnaZGg6aGd6jw3a1LhUKhJYgLqdZ23UD66puBp89ix/wDat8Uofs2J/Jz/AE1+1/pQp+Q5GltdorTBjJXI+QzG8MdwY+iak/he0fpR6ww+IqquYMRd03vT9T1VcZww7xj5j7qNOjWrNeGBAIIIOxqJ1qDitucL0+btn6lrP4K/cW0zBiSrwBMCIU7a1tw7F7icOGEEfiPMHcVd9ncUzKyOcxTLDHcq0xPUgg61l14ocs5CQCQ0GSIjWNJ3PurT9krqurspkSuvsOnlVIOmR1knGy2ZKYUoopTCldKkcVAjJUTJRjJUbJVVIFAeSlRHd0qpkah3ZZDmu9JWOg01FaVUqh7IL4XJ3lfs1pFWvGbo75r3DAlPC1IFpwSpOQlEYSn5KeEp2WlyBRFkpZKly0stazYmd+UJZTD/ANYvxFVmEtTw655Yq591W3yh6WbJ6XF+Iqq4Y88OveWKuj3QK5090es1swjDYdXw+GVhIN259ZUU+5gFNlARqtvTy8V77x9VRcNB/JsOQCct99tY+cTpVxdw7BioViO76H/i3B8Hmq2SaMT2xHzWB/qrn21o3jVvLhLQ6XH++pe0vZ/EXbeFFu0zFLbhhoMpLggGSIovG8Gu3MMiMuVwzmCwMdCcpNGDpglFmb4WfBd9Q+y9E8Jb5+1/W2/tipLPB3sh1Ygs0bZjEKw10/pCjuGdn7i3EdsoVWVj6RMAg6eHertqiVbl123t/wAlf11ieE+nb/XT7Qre9rrZu2SizLc4MDkayOE4BcRkJJgMD+bfYEGjpP2g1U8izxTQ7jrm/vrtUvasfN4f1Xftj8aucWFLZil8yW0VBoDcdxJY9GGw5VU8ew73ltqlu4ot5/TUktmIOmUaUYvhAlHlmb4IJxGJ/wCTb4rVb2ZOlnyur9v/AFrQcN4Ncs3LrsrN3llrYARpBOXU+WlVvCuzt2wVLAwLisfC+wIJ+jVBKdFpiBpc8rn+eqbjA8Tez4CjL2MbNeBR1DXMymCdPFuBqPS6UHxIl2YrBBiNQDsORM1kwtUzQcR/8KP6pPgtUWETwP8Arg/Zq8xDhsJoQSLSgxBggDTSqLC3Pm7nky/dTIDCcMujeufs1puxlgDviObIT6wGE1lsPehSfZ78tansLfzi423o/UXH3Uclx3Jyg8b7GjYVHIOxqs7T8eGHRtDOWQSNG6gHmR0rk3EO2mIllDkI2kz0JjUbTIqc/UR0+Tafp5T3OoY7tRZttlLCQYPrOgAPPXQ1HxTtVh7AUu2jCRpyG+nLrXD8Vj2uHxNJzHWfS5THWAvrr3iXEbjqC2Y7iTrMa7+0Vzv1z7I616JHZn7Y4edHUjSDO4IkcqVcMXGEc6VD67U+P+jfQw8n0v2OQ5HkycyjTyUVpVWs12FfNZfSALhA8woCgj1gA+2tUooyZKUbZ4q0Bi2f8psKphSt5n8wAiqI9bfGrMCq9tcao6Ydz+9dtj/DU7AoB+U17rT7iMBIXMemgny1qoXtCFfJftXLBJhSwlW0BJzrKjnpM6GlsbpPwWteV7avKwlWBHUEEfVSe4q7sB6yB8a1i4EXG+BLiraozFQGVtIkwZjWn4LgFm1bNtVlWuNcIbxAsxk6HSPKpDxiwu960PXcX8aGvdrcGu+Jsj9tT8KhuemqosreGVRCjKOg0H1V73IqhufKBgF/3hT6g5+AoW78p/D1/nWPqtv/AJa1M1xNOMKm+VfcKeLY6D3VjW+VrAcmuH1Wz95FB3flnwY2S+f2VHxajjIGUTY8Rtc/Z+FTYdfAvqHwrn1/5acKQR3N6P2PxqH/AG44VVAFi8YHVB/iqlSxSJe3Js6LcSg79qRXNsV8vtobYVz67ij/AAmgbvy+pr/JD/1B/lpo2hGrOkXLUVC1uuZv8vKH/dG/6o/y1A/y6Dlhf7f+ldKmieDOmvbqG4tcz/25Dnhv7f8ApUT/AC2Kf92P/U//AJps4+TYS8HSbgoS6g6Cuf8A+2a2d8O4/bB/w00/K9ZO9m4Pap/CjnDyK9Ofg2l+wkEZVg7iBB9fWqu/wy2dgy/qsy/A1QH5UcMfo3R+yD/irxflEwjfSdfWh+6aotSHkXCfgscRwxojvGI/p+LodxB5CveCcbGDJtXFOW7mGdWErBLCNp1aOUVXN22wh/nfer/5apO0XH7FwIUuBipbkeYHWKnrSiouUXuGEJN01sHca7Sd6922xlWb04iBJMNp0Kg7xy2rH4lGO8eEQSJOb1EDb1027iFOmZY6iRqPx0qK0+hho6gmOW4I9teTKTk7Z2xhjwBuYMfHcU7U6Dn7vOp3y8oPU8/brBkmvbVg5ZEmZEEEjbaY31rFAQ2TykilRi4TQfPINBoTBGmoIPSlRpmOuXe213BXVt2wCrwTO41yyPYPjXSeyvaMY22XRGUA5TI+kNxp7PeKx3Dvk+sX76Xb14MtrY51AuH0/D/R8W/kQAN66NgLuHs21W2yBB6MMgAHltNdEtTkgtNNbh1rD9a97hFbNAzRE84BJiekk1W/xvweZ0/KLashytmOUA+TNAb2Ghl7SWGuZBcD+EHvJGTUxv8AXpptUrsolGPBfo4O2v8A31oTHYVcpJkDXMBzBiSeu1F2mECCCDtGx91PNAerRhe0/YAXwbmFud08ehJW08eS+iTpqBFc5v8AZDHK2W4lpT5s7e2cmtdyW6qNkzL5LIzddt6filtsIuZYO2aB7qeyVHDU7HYo/Tsj9lz/AIhUy9hr51N9B6rRPxuVvOMcOurmNhQIP0wWB25qdB5ware0WN7i2Ht3Ec65hGoiBqDtvv5VZKD7km5GZbsLcO9/3W1HxJqG52APO/c91sf4aL4b2quXmgMpGsxlMQD5HyqAdrnuXAgkS4XTu+uWY7umjGDEcpIH/iAP+Nd96/5aY3yfof527+9/pUnF+0V2wyAuTmth5hBqeWi+VEdke0T4p7oYyqKkbfSny8qOMLrcDnKrAW+TxI/O3v3z+FZfEcDVSRNw/tmuvFRXJuO8XFskkH846aR9H1+up+o08UqH0dRydMq7uCtg+ix/bP40v4Ntn6Dfvt+NQYizeuOCmggc4iROtXKYZ1USVMAdddK5VGTLuSXJW/wVb/QP7zfjXjcJtn6B/fNPxnGBbcqw1AGwnfXqKIs4otbFwRBPMQeY6npQqXAW63AjwhP0D+8ajPB0/QP71WuHvFzEDY9eVRHFHoPro4TB1EVjcHT9E/vVGeEL+i373+lWH8IjmADG2vUjefKibysvIcutBRk+DZ0UbcKX9Fvf/pUZ4aOje8fhV6y+AsRsCdPITQGHxucEgRET7aGMrDl3K04Fej/V+FQvYUfpD2Vd4g5ACV0IJ9UUFdYXfoxlJBre5OmbLuB4rBBGyljMKdv0lDdfOoMg6/VWg4zggbo/q7X90gp3Fjgc/wAyCFjmGBBncKWMj200riGDyM5lovBYogx4iDyGvltVrgcfhbck2+8PmBA9UzRV3tZZKMi2soYRpAjWeQ8qTN+DpWlBq5TX+mVuOwD23yhkcQpDIxKkMgcQQI0Bg+YNKobt6wxJysJ/pf6UqbJeCeEfP7mk4fpBYa+/kNTUrYO20ZkWYEkAA7CdR51SXL2UZp1E8taVvHkgMCQMwAn/AL1rljPUrY5uSHijXbbsVc5Z08RMDYTPkKhxXHMS47t7jZQAMpiIjQQBXtzHtmZliDsNPh7JqsNwlpO5NdMGyiR9dDTh1mD/ADWF1HSbQrRVjuC8QF7g+Gfn3eGU/rLctqfhWxFUY3c4t8rt5lxqlWKnIdQSD6CcxUfbHxYlgTM/wZvru9v8a9+WR4xi/qN9laG7VPOMb+r4Wf8A3LVUfY5vP5M1xXEvb4pfyO6fyhh4GZdM8RodvKuo/LVaC4KQAJDco+lbrlXaMxxW/wD8w32zXV/lv/8AA+/7SVl9wf0s5D2GwwONtkwRluSP2DQnBcWFxoGv54Dy/OQPwo/5PTOLX1P9mqjAsBxFZH8+On6Zo8Ccmg+ULEtYu2AIObC2m1G05tN/Krr5HbX5S2IzQgVE1A5lm3k+uqf5VkHeYYxr+S2h7Mz6VpvkJtLGLXeVtT7TcEfXRcmp2ZRVUzTYPu7zMlm6rsBMEMmYbFlkQRXFO2A8P/5F34CuzcN7B3LGNF4XGdAfDMDKCRObmxjTpXGu2Wx/5m78BT6km47g00lLYM4dpbJPJFP9iaWJ4qmUa6Nz5DaKbg2+Yf8Aqh/dms9iro7sb7D27b1O8UPWTF2i/Pt6k+zVrgR/JE/WPxeqrtF+fPmqfZqyS6FwaE7Zz/8As++KWPNjyXtSCeEXgbojUFHOx0gDT66gmmdmMTN1F6JcJ85j8KqbPETsTzp1Payb03wN4kYcer/E1X3HcaUZQAJhao+M/nPYf7x6tO0bDvV/UT76n5opNcFhaGbDk8zbP2TVLwdIDTG6fGr7Cj+Sf+k32TWXwN4i1cPQ2/tUzVNMWNtNFvjYcQOjD+yTQWBt+n+vT0vygPk32Gp2AP5z9f7qCVyBxEtuJp4x/V2v7taxl06n1mtlxO8O8USJ7u39haz5FsqwKZZ1z6s0idANAB19VNrUg6LKvNTgulGDC2xrmZp5ADn16Hyou9btBRpqo5ewgHTU61zOReyrDilVth+y2IvKLluy7I0wQBBgwY9oNe0bRiPC8Qy6ESCdQfKjxftmIMQTpEifKsybhO5qVbs84I19dRlo3uhcTUvhi3oFF8zBIG+nnQv8B3J/OEjXRfS2HKYqsw/FmAjc9SdKPs427pAOv6MzH/fWpVqQ4Yy25HLiryuEW7dCwTlZ2Gw5gaAyB7hX1N2Xv/yHClm1OGsEljqT3SzJO5mvlu3hrt0ju0ZsslyFMAEHLrGg3Gtd2wxb8lwaujLlwdkMrrBD5cryCN5WuyN47mvcb8oPYS9jry3LTWoVSPG+UmVA0gHpziqftb2UvC/mBtZnt4JFDPlzGw9svqwCkQp2M7aa1ZcPQrirCIYR7yyvIAS5H9n66svlJxANhU2d3yqCMw2JaDtOgiecewznirYmCOPca4HffGG+qeB8T4ZdJJd4CwTO5AB5gqeddU+VCcRg8lsF3dnyqpEsqsozTyBCzJ6zXP8AjHBrtrB2MQwYsO5LasSQHUhcsSpBCAMPMaaVadrMTcs8OAY9216wZgy0aAhjGhllEDQCViSKWE73Gq1RX9kuxOOw18XL2GuIgDEk5SBIj6JOlUNvstihjlfuXyd8DJgaB5nUztWzw3yxGzYwygeIugeSGItqVQAeZAcz06zXS8Q5vXMJdAlZuE8wCbfh+tYmqxlews9LHc5F8pPZnFXvyc2sPeuRYtglLbtEG4SNF9VX/wAjHCL+H/KTfs3bUraC94jJMF5iQJ3GldSbFEVR8c4zdtsuVc4bSBMgCJbaCeUab01NuxKSHYDtCr3Wssrq411UgRy1J5+cV87ds0IBkHXEuR5gqNa7pdxS3Ic2mVsykkIwOnMEb6da4r8oJ8C/1rfZqkl7RYv3IXDVzWiNJNpB6pUj/v1VV3OzVwiMy6evyq54Q3zS/qL8KMFyqrSUkrJObi3RR8R7ONdfNmjwqIgHYR+kKH4ogt2FsOSDObNGmhOkAz9KtP3tZjtVc1Q/rD4Us9NRTY+nNykkwPg99LFzvDnYZSNEjcRzNB27CkyC5gzont/Sou5i5tgNcDKP5vXTprzjoajw2MAmH7vTUifFoNIHTWoVwjovuT2rCYm6BLKYfkI9Jm+Bq94jwDvnDl8sKFiJmJ1ql4EhuXwEMEZmLbAKEOZjPvrT4MXFQC76ceLY+f0dNoq+lGMrTI62cUpLg8tYPLa7uZGUrPOCCPvqrs8CtKGSSZiQZ5aiIirXGYrIJylhOschG+tZzE8UUXB3QAHPTXqND7tOtUmox2ZHTyldDeM2haVQoAE+fSCN/XQ2GxICN1JkwZnfzp2OxgvCT4Y5aGevTy5VW5IBIPl8K5pSSn7TpjBuNSLjjNz55GAJ+ZskefzYqvcszayJ6AzHTaieM4oq9uP+DZP/ALYqozUmo7HhGg4khdUbfQmdgNoiDy91C3XM7R/pTO9PU++vXvE7kn1kmpFCW1xK6ohbjqBsAzAD2A0qhFw0qJhlPRZplOR4rGJ7GGZ2hFJIBb2KCxPuBPsqZOIuo0Jn2e2lg+ItbbMuhysunRkKsPUQSPbUdvFEbAe4fGhSYDRdk8VdL3VFwoWtiDpACuCdI8RgmB51rcD2ouOloXb7ZluKhzFgAgLKwOULqIG3Qa6kVz2xddTmEKSjRlOuoHTarLhXB790Kpz5DeyksfDmzqp03mbgmOtM3SEq2by1x1Exdq4twuBfRcoJmCpBb50kCGI1JGqiiu0naBsbfw6W3BgKGkDS4xLOGZAJUBE1gAZhPKsbiuz+VLj98ilb3dBADJ1VSRmOi69OR61o+BcQGCUpbFi+rg528RcAqwZGK+iCGmNpXlqajNxkqY6TNnxmwg4KGdgGawlxhnIbNmFxgmvi1GWI1iNt8P2oQtimR5CvZvES2ZTIzyBO021bYGWMnQVDZ4+Ae6uSyLKZWIVwiZyNWGkG4VmZgt0FVfEsfnVDqGyANmMQFUKNBpEAb6+HmSannSpLYajPYngzo9iyD4rgVoMHK2dkIkcvDX0rwm/ltrmy6IoJDEgEAaKIEAgzXz7hcWrY/DOFYi3fHeQc2Ze+zZl1/RJHsGtartV2yui+72QBmzSM2WEDAw4YRObodyQNKuppfkR3R2Gzjs7NBkCAPXufivvqv41bfLmtyX0UAbQTrP4isN8m/byw2Hc4i8lu4HPpEiQYgzt5eyrlflKwZusmZoUwXgd2T5Nm289qtGaS3Ewb4LTD4vEyCLLSAfSPh9fLX21xDt9dkAdLz/Cu64ftNhmMLibDeQu2z8GrgvGuF4nF37i2bNxwrFpAMRtzgVRzjiycYvJAeC4woVVkg5QPaBQ3CuJuHyljlE6fdJ1opuw2Pgfyd9PNfxpJ2Exn/BP7yT9qk63G/BTprf5Hjjrd9kIGWd+cRNDcffNl9vwoxOwGMInul9ty2I9ctpUb9h8UN7a/9S18C9M9bJNNirTSaaHXks9yiWgqklSxdQTsJPek6an0AIA5k1VXUQzEDXXUfVO1WF7gOIQS67tp85bIzQdTDHy0NAjg1wgkBD/6lr/NUU42WnJy+BYG8LN1HVsrKSZU6g5TGs6axUlziZW0qo8EMdue+vlQd3AMu+XTo6E+4NNMWwSCenLn0pnOuBcdqZoV7QWzbAcksRrCjf1HSqXGYtSRlnLvqRqYidNqH/Jm2j/SprHCbjiQpI8hz6UZ6+SViRhGO6BkuwSf9fq517ecmJ5AD8KLXguI2FpzP9E/eKkXsziDtb/tKPiajnHyVtEPGWlk/qbQ9yCq+rluzmIaMwjQCSQdBoNqevZW5zdB5az9YAoS1tO7sXJIo6VX57MRvdHsH4mp7fZVYksxj9Eaa7TO1T+o0/JupEzNKtFe4FbUkRdMdI/ClW68DZoztKlSq456DUlpwD4hNR16ENYxbWMUAhMCVAKyo11CxIidCT7KHPE7szmI8WaA2kyD1/oj3VFgkUsA0jXUg8ue/wB5rRcOGEnxlzOgBhgPPQ7/AHdaDYKKbO5MAAk9GBO88tqtuFZwjpcLKHywwZgF3B29LRtvKtFicfh1w7LasK0ugzlQjKMrt4WAJ1gT6h51QILcz3XsNxyBr5RU2nJBWooS33IcThWRyrsxyxJCtM8t/FBAEGaS3mFpYy7yNQSQdYaRrB13ooYpcuXu06TN6YAgfzsaDTam4m5nyghdx+kduckmTS4PyGGtBN5RtfkA/hB0fwqqHMd4O07z560Dj8TcYfOMzGTqTpEkmOW5J060bxTDYnEXmuZWuZolgPShQPuqfDdg8a4DGxcVCfSYQAOsEg1Skhm4tWkU+Fxxt9COnL/5qzs4nF34WylwgnZVJEmY1A0EH41dYT5Oo/ONnH9AlY35lGB93trQYPsrhbcEi9ERHesNeZzaDpsKDx7jR1ZxVRZadmEvJbCX8OLDKBsPE/LOxHM9a0LY0rE2y4EQWzqNdd006VTYa1YFwlQGQCMr3QSPWWp68QtWyZII3VDdzhR+qkzHUxUrj5EcvJc3cWtzVlNrSZV807aEP19dDKUBBN23lOo+kfUwAqs/j0EJC5IPRA0kn0Rm1PuqH+MBL5jaUzya0AvXlAHr9VI9TTXcVzRp7vFFZCgayyEEMRbaPJG0MT5jkayWM4DYaTatqnOJkeyVB+ujb/HcmkuqjdLL6yQSYBBAg6EE+2q/iXaJQgNsXSCSAzhDJidkBJ5GDyNL1NOaC3sVt7hIUGbS6mSQDGmgJCnp5UF/B1o7IpHnm9uhNXlvtDcyzbYKwAGq6ksQMw8MSBrrtIpmM4i98FbgR7r3Ikr4lJRQqgoQQkyc3i12XWuVrf2yZGWXZlT/AAPZ+jbA05ZvqE0rXDgDplEH9EGIo3HYe2qIouKz/OMxU+gxJHdFWMl1KmDI0gmqXA4q5bt5FJCtcDuWVSyifEDpmY6bTy2msoyl3FyfcsGAPhWCZ5IskkwBIGpJqMHMSvi0XNzXQAmQBHIH3UFi7rXGbKSckEzC5goylmCkhdl25sOdQfl5WIUCUyndTGxIBgwdJ9XlT9ER7h1u8rRBnNMa6eGZkkwNjTrTJ4jn0DKoBADOTuQu5WTvptVeeIrlkZXuMCp8IMmdGIOkgaBhrt0qO/aMEqI9E6keFZgxOp1kAydK3SQaLcXFElmAGoUg+EkjMCVPigDp+IqL8tUxkOoAJLAElt9IGikbAk89qFTEZbikPAHpIVzE8miAQCRGvmdpimrf8dxoBYAMysAEXMfComZg6GCCZ9dFaSoysJuYhfSBtQuU5R4WOZogg7kEGTykb0JiseVaFW4dTmBBgifL0l5zyk1F3mZAXW0sXGOVVGcyR9MDYnQDlvGtOv4nOzZQSAIIL+JQSNFkAtzEcojlTLTS7B2vc9bjFz6JRRyEER5ejSoo8BvXId7htkgeAZYUAAKBLz6IFKjjAf8AwYIWz0rzKa1fD8AbwS6CiBbuUkmQQVzKAglm2aYHrivRYS4jXWlVH5lJQs5zDwkTIGpMxyiux6ldh7MvbLbDn5e2p0vusbaSBoPXy1nzNaLCgW7lq6FVmzd5lYHL4YieRAM6T9eleXscrF8wWFzQVmCQ0DXTT1z7aHUfZGyYD+S3FgEWzIUgAg+kJjw8xpIJ0q0wdm6h8RS2PJYk6affRr4Uqkv3Td4FuZlYlrNoAkr3Y0RnnnqIO0VBxLigLKAzHIiRl1UBTMciojJpJ3ioylNukLbLPHYk3bORrhcBwQ3hIWAVIGX9aqpOEqwJV2KrqxAEAExqeQ1jzqzF4FRcJggwoCsYC6qzHLAloHnEkCJoc3JuG2CFSSSkuNZynVRC6wRPU9deZSnvuLKLIxwJCJLkDLObYEco03qTC8NsNKnOXlVQAyWJOug19EHTz5VJjrxK3IbSGy23CloBzNBOoEgGI1HqqZ8WO7NxlKkFQrRB0bNABGkgaNOyjrpk5tW2x4xju2Qvg8qEqlzwiYBdcoB1La6a+6ibOPxCW0XOVUwJL+k05xttMaEmN5mq/jVwrkFu4rkpOVAvpEscp1gkQ0b6xE61HZ4lcul8sIFi7uYXIyhRudpnXmZ86ooSrdm25RbYrHOstde4T4VgcgWSc67kESBM6HmaF41cytkzlEUjKCcpZSxcHKYInMNdarsRxNlbMCGaSCGt5SzAlmUkHxH0WLedC43HXb7s98gm5O2XQqJXwjadhpO1FaTu2KkXVrFyGPokT0BZjHh6AxEkzAmoMWzHIwAkLMekzZlm4xCzEH2CNNKiTDgISc20LJ9KQpIgTBOokiZim47iNpNLROogiIjRTGY6xJMg9AdTtlBXsa29g27bZVLFbgMSrZQEBYBlXxAM0iW0ggRpRWK4yj2VvG65cHI6kaQxIAEkEwFGiggAiTpFA3scDaAZhnysFuZpynw6ljOhHh57coiq+/be2Vs21znIfSyhGGhLKc2vMAg6idjQjGL2YGmi7bE3WtubZW4j5hDsO85jJHJioknoN5qPHXSO7sOqW8uU3QHzkSCVaFyk6MBEnaTFUVw5FCOwVy7ScsupKIUAYwcpJ19W+9S4XhOc3Lj4iAlpXDw8szLlFrLprrBOwAOppnpRCuA78ucXUQ5rYMqDI8Kk52ynUjUzMTrHKvcLdxHerFxgn0e9JyjUuCMoGzFjJ21mIoYvYL20QC6DcBJJVGCjMpUupOUSdSNI15CrHFXIBUuFItlFKufAxOoOSQwMNKk6gA84pZbUqDbSG4fCiA13IzqWOmgbKxAnNo4Ig7n1dBsXZkFxcVTmzW0U+BczGVVCDlMRt1HM1W4rDXbanKM3MFCDCsGJ9Ea7Sd9Ok6M4ddS4/wA6GfUegdYPKSdN/ZTRg+bFLDF3ma6LdhrpzIA/hUGZDaKvqTc6bzVc9pbltSq+MFidyX8zO2hiOoNG8Muoh75hnUuAbbXDneAsjKpDQdBzmNdqhuSO7cKCVzMADlbR9tI2MCF1HnNU/AH8E1sJ3IZFbOPCQQAAupOWd4gb6+M+yG/iEIS2bYMKczS3MyCPMAGD+Ohd3jIUXCZc3Fjw7MdiWBjWdSSJ1I50BbvKobMubOAh7xCGU5pBna3oCNJ0JkbQI77tBSsfh8QHFwSVLKgt5dgQV1djqCOcc2PlTMJba6wtqSQQC/okaCZAEERGUmT7Nq8uXNCGEjJMCJYxAkgT57xrQ9rCMwLG3Kg6gMJG+ijedJOmy04KLK7e+a7s5Mtu6JdTzNsiF6DaTz0quuXCpJPXY6ZiBoVKgSRINTYO9bUXAbUqUgE+kTuNTsZg89jVclssRBUEkgc1JyiABB1P4VopM0VZZXOKmfzp9w/GlWfKHlP10qbpobE1HZmw1y66zat5LV4nNEEkZWgzAMEgGfOgcVdtSChZWOsAQqgroRpt7NvXRGHxmGt2gzA3rpJXLCBFEFQYKkk7anblVL3puXMxGrEf0d+h5euso3uGi3Xg7d61tXChLYdiWHjEKykxsPEDHlrJqcYC1dcix4UyZvnWWfCstmAUKN9FA6bzQWEwWupVQFeSCWzb6ae6Zjedqm4XhO8AFvIhOY57jQAsHRiREjaRGx0rN3wC/AXjr9vvMloeHKF8CknKPELgJIGfMNzOg66UIMO4Ud3czM+YOriSoQZiZGw318vfXjiDK0khjm3MlWAJA33Gp36VLfxigBFzHMQWkQQ3iXwlfSGUgzAO+m05Ra2G34NHwjiduxespeW5kADwAGF3U5Wyk+EBSTm5wetCcQ4sj32Ys4LMxZ31zDPKsFyCNI3JmKZxDDWrDZg7OmUJ84Ctxi1vxswVvmxOw3giRvQ1orctveuIzTmUwWAk6BuYbKCumnLbepYRu2B13G3eJM13wucobKFYAkIpB1Uacl0neaLxnEmNstLEBxAgKFmTJjT0QRA158taq9aRQwVXznIB3kADKfGQZ15DluTyqO7YLrlQZmHiYhsygawvrmeesgVVwi68BpILx15SzekqZoAJBfxKSN9td/dRXCLLXENu1ZIcLPeAsM6/SQgwhkMPaFOlV7My5LjFS2YHwtBGUgkFBGXUxy1mrHFcfuq0WbjQROVU0SDOxGrSqyRroNdIrNPiIXuxmG4fcOIKGGJAYZoywJYAwdScsQJO4jegr+Jt95nUFV5AGGUiNdNCWOvsOg0qxs8WuXwMOpVRmUorFVTvIyl2diDmEmN+YobH9nitx0JtlrIfOQxVWygaIW3hdeUw28GAv7uQrdUWvC1t27S3HZg5K5ZPpK4bxqG8PhMACQCWMkRVTisMjfOXFdfBMxlDuTIAA2+lG08+tNxvAjaS3Ll2a1bfIJIUPLFSdlj5uZ5tVze4fdz91cVfDaLDxIcue3KLmJgAFQOvi0GtLSi7TEewzCXrLWUYBliy5Y58xZkaAYIGQBWiAeWtAYTGsD0ViVMgDdZkQDDeHQa7xpRGCs20RgDpkU3DMNDEK6qD+lMSNBFSd4RZzhXyM4zzBLCQqIG1CzBiByO9Jtb+QKmQpfyPLZZykLmcMbRIyEyBoZmNDEjURqrmOR8Otlbayde8YiAFzeGV1PmNNY8qq8XbUhECBHyiSzCTIzFm5DQgR99EWsNCLGQgkMRPQRlYKZ1E7annFUpILSRNY4ZbCq7MyEqSIyt4lkzlHiCzvPv0mi0uHuy4C6FYDAgXmBIkSdjoSCRygaQWW7Fq3buujMDlnKXhmBIGhCANqQYIG+lV+KCG1KuxInwNruNInUwBE+XLekvJge4VjMZqXzGZPdgR82TllYJmBHTkRzkMssyvChbhZ5lkkXGA8Unksk7TO5qPhvC7iI124pRIHiI6kgMDvoROmpjTcUnxNxkOkopcIwEAguC/PmANNjmp6XCNQ+3hJuO9xTcBzBSGgBuZUfSiGEeujziLSoEX6Ky7F9NJMKGUagQBvMnbcD8LzsAs5ZV1mQASYYA8iNBJ8hXuMw9y0bmdLCALlGhKMT4Mw6kEEajQg6b1KW8qYr5ocvGcObWRbcXGYq90t6VsyfChkByTJZiSI0oHiGFK3FW2Tdtn6QXRjvlltAwUrIGxJjSKDwmBN24cocrEmAARESQADmAg/VMVYW7lpLquQWIXMAQRmK7FhIg6DbfTrNV2jxuPQPdzO7d2qgKDKE5iig6ksxPM7zzFe3+N93dbugAICyQHPoZZBYc9TPmYpzPaN264QhIaIlikxl1InXaOhNCojKzMuQzmE7yIB8Ijc6cuZ2ptnyZJEOIxz3TynU6GBB0AA2Ea7Rzry5opTKM8gyDPs00nbXyqLEZj6SkNqdoEHnFD9+ZneqJeA0FJAHI+yfjSqEsx1mPbSrUahWBIbfbr02oi9bHdBoGYnf2mlSosMi4QZsIhOvhxP9nLlHkBrptqetVWFXO0NqIumNvRSRtSpVOPLEj3BscdVH9BfrXMfrJNG2rQKK3MZNZIOuY8vMClSp3wGXBZ8Owyk4sESO7J1k6i5bgydZ1OtXWAJa1lJOVEBUAkAEreuEwN/EinXpSpVHU+0SRkj4mXNrKrPTVkn4n30TZXKXC6AlgY5gSQD11ApUqaf2FJfaWfGMMqWLmURLMDqTIz7GTr6K+4VT2rpFokaGBqNCeepG+tKlSR/kTTCsDqmQhcpaT4RJIQESYk68qseKnPib2bXLZWJ5Sqkx7Wb30qVN5N+pHnZjEMfmyxyeLQGNw07eoe4UBec99cQklQNAdRsOtKlUP6kjPlheFwaNcgiQcPeuESdXXNlJ6x02oa5aBw6EzPePzMeELl0mNMze+lSqr7Cop7OqEnc6n15oq7fCqMkCM13KY0kFgpHuJFKlTag0wtrpy3lmQLkCdSIV9mOo9h1oPgCDPbMAkpekkAnQNG9KlSr7WVjyiLs7eN1ri3DmDJrPkQw13GoB0o7iuES3cvqghUuWwF1y+gN1Oh33NKlSy2boWXBVY9IKkSNWGhO2Y6eqp7eLc3hbZiyBgcreISqFlkHeCzHX9I9aVKqR4FJXxrknxHw5QsGMoJEgRtOY/V0FehIxwta5MwTKSSMvh012pUqiuH+ALgZcsgXLlsTlLCRJ106zNMtXjbZAhgZ289j50qVHsxECWMOpdQRudd+tPTDKLjwo8KiOcTlnf1mlSqqew/ZlQzRXlKlVhz/9k="/>
          <p:cNvSpPr>
            <a:spLocks noChangeAspect="1" noChangeArrowheads="1"/>
          </p:cNvSpPr>
          <p:nvPr/>
        </p:nvSpPr>
        <p:spPr bwMode="auto">
          <a:xfrm>
            <a:off x="63500" y="-673100"/>
            <a:ext cx="1838325" cy="1381125"/>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056" name="AutoShape 8" descr="data:image/jpeg;base64,/9j/4AAQSkZJRgABAQAAAQABAAD/2wCEAAkGBhMSERUUExQVFBUVFBUYFxgXGBgXFxQYFxQXFBUWGBgXHCYeFx0jGhcUHy8gIycpLywsFx4xNTAqNSYrLCkBCQoKDgwOGg8PGiwkHCQpLCwsKiwpKSwsKSwsLCksKSksKSwsLCksKSwpLCkpKSwpKSwsLCksLCwpLCkpKSwpLP/AABEIAMMBAwMBIgACEQEDEQH/xAAcAAABBQEBAQAAAAAAAAAAAAAEAAIDBQYHAQj/xABQEAACAQIEAwQFBwYLBgUFAAABAhEAAwQSITEFQVEGEyJhMnGBkbEHI0KhssHRFDNScoKSFRYkQ2JzorPC0uEXRFN0k/A0VIOj8WNkhMPi/8QAGgEAAwEBAQEAAAAAAAAAAAAAAQIDAAQFBv/EACwRAAICAQMDAwMDBQAAAAAAAAABAhESAyExE0FRBCJhFDJxQrHBQ2KBkaH/2gAMAwEAAhEDEQA/ALezZoy3ar2zaolbdfVymfLjFSpAtSBKcEqDkEjCU8LTwlPCUjkAjC0glTBKdkpcjEOSve7qbJSy0MjEBSlkqfLXmWtYCDJXmSpytNK0cjERWmFanKU3LTWAhy00pU5WmlaawMgK00pU5WmlaawEEU0ipylNyU1gIClNK1OVrzJTWAGKUwpRJWmG3TqRgVkqNkospUbJVFIwIyVEyUayVEyVRSMBPbqFrVHtbqFrdEIEUryie7pUDGotpRCpXttKmW3XmSkXSGBKcEqQJTwlScjURhKdkqUJTslK5GIQlOy1KFr0LS5Gohy0stTZK9SzJgAk9AJI9fT20HNLkMdOUuEDla8y1cWuEHmAPWZ+pfxolOFjqR+qAv4n66g/UxXB1w9DqPnYz3dnoaju3Au5A9orTfwPaO4LfrMx+Jpy8NtLtbQfsil+q+Cv0Fcsx7Y9Os+oE1EeILyVz+ya2r2F6D3ChbtodB7hTr1Niv0sUY48SPK0/wBQ++ornFn5WXP7S1qL2GGug18hVdfwK8qvHUbEehFdij/hi5/5d/31pp44/wD5e5+8h++jrluN6gZafKQvRgDnj8b2Lw9in4NTf4yWvpLdX12z91TMtQstbqSB0IDh2iw5/nAv6wZfiKKs422/oOjepgfvqve0DuJoHEcMttui+6m6zFfpo9maMrTStZpMOyfm7txPLNmX3PNTJxrEJ6SpdHlKN9cqfqp1rLuSl6eS4LxkqM26gwPHLV05QSj/AKDjKfZyb2UeUq8Zp8EJRa2YIUqNkowpUbW6qpC0BslRNboxkqNkqqkECK0qINulT2ajTIlTKtMw7BhKkEdRRCpXiuR1VQ0LTwtPVKeEqbkChgWvQtSZaeEpMjURZKWWpsteZaGRqCsDgQwzHY7DafM+XlVhbtBRAAA6ARQmJ4lbsqucxI0HM6cqpOK9qm/JTdsCD3hTxCdvUYHLrXA8pM9yCjpxpGpmo7mIVfSYL6yB8a5zxHi+IbDWrhuNmuXLgIkhYUCICFetB4o5RZYqCXtszeZFxlH1AU8dK+WCWtXCOjXu0OHXe8nqBzH3LNBYjtphUEs5gmAcpAJ6a1iO0mJRLODJEZ7bnTX6a7++m8aUHC2SNu8f76eOlF9yctaXg1V7t9YPoK7gblckDQnWWBGx5UL/AB2R2Ci03iIAk9THIGsdw1PDc9n2Xo/hSjv7Q/8Aq2/tiqLTSRJzbZqe0XFTh7RfKDqdJOoG52rL2u2zuwUWgMzASSYEmNdav+3K/wAmb11iuH2vHb/XT4iracbRPUk4ujQrxjcXAZBIi2ARAcrMuw/RnagOO8aFkWmRCRcV9G1IKvl5aba0ScP4205v/fXKru1lv5vDfq3f7yna4piqXOwPgu1HeZwE1tpnaZGg6aGd6jw3a1LhUKhJYgLqdZ23UD66puBp89ix/wDat8Uofs2J/Jz/AE1+1/pQp+Q5GltdorTBjJXI+QzG8MdwY+iak/he0fpR6ww+IqquYMRd03vT9T1VcZww7xj5j7qNOjWrNeGBAIIIOxqJ1qDitucL0+btn6lrP4K/cW0zBiSrwBMCIU7a1tw7F7icOGEEfiPMHcVd9ncUzKyOcxTLDHcq0xPUgg61l14ocs5CQCQ0GSIjWNJ3PurT9krqurspkSuvsOnlVIOmR1knGy2ZKYUoopTCldKkcVAjJUTJRjJUbJVVIFAeSlRHd0qpkah3ZZDmu9JWOg01FaVUqh7IL4XJ3lfs1pFWvGbo75r3DAlPC1IFpwSpOQlEYSn5KeEp2WlyBRFkpZKly0stazYmd+UJZTD/ANYvxFVmEtTw655Yq591W3yh6WbJ6XF+Iqq4Y88OveWKuj3QK5090es1swjDYdXw+GVhIN259ZUU+5gFNlARqtvTy8V77x9VRcNB/JsOQCct99tY+cTpVxdw7BioViO76H/i3B8Hmq2SaMT2xHzWB/qrn21o3jVvLhLQ6XH++pe0vZ/EXbeFFu0zFLbhhoMpLggGSIovG8Gu3MMiMuVwzmCwMdCcpNGDpglFmb4WfBd9Q+y9E8Jb5+1/W2/tipLPB3sh1Ygs0bZjEKw10/pCjuGdn7i3EdsoVWVj6RMAg6eHertqiVbl123t/wAlf11ieE+nb/XT7Qre9rrZu2SizLc4MDkayOE4BcRkJJgMD+bfYEGjpP2g1U8izxTQ7jrm/vrtUvasfN4f1Xftj8aucWFLZil8yW0VBoDcdxJY9GGw5VU8ew73ltqlu4ot5/TUktmIOmUaUYvhAlHlmb4IJxGJ/wCTb4rVb2ZOlnyur9v/AFrQcN4Ncs3LrsrN3llrYARpBOXU+WlVvCuzt2wVLAwLisfC+wIJ+jVBKdFpiBpc8rn+eqbjA8Tez4CjL2MbNeBR1DXMymCdPFuBqPS6UHxIl2YrBBiNQDsORM1kwtUzQcR/8KP6pPgtUWETwP8Arg/Zq8xDhsJoQSLSgxBggDTSqLC3Pm7nky/dTIDCcMujeufs1puxlgDviObIT6wGE1lsPehSfZ78tansLfzi423o/UXH3Uclx3Jyg8b7GjYVHIOxqs7T8eGHRtDOWQSNG6gHmR0rk3EO2mIllDkI2kz0JjUbTIqc/UR0+Tafp5T3OoY7tRZttlLCQYPrOgAPPXQ1HxTtVh7AUu2jCRpyG+nLrXD8Vj2uHxNJzHWfS5THWAvrr3iXEbjqC2Y7iTrMa7+0Vzv1z7I616JHZn7Y4edHUjSDO4IkcqVcMXGEc6VD67U+P+jfQw8n0v2OQ5HkycyjTyUVpVWs12FfNZfSALhA8woCgj1gA+2tUooyZKUbZ4q0Bi2f8psKphSt5n8wAiqI9bfGrMCq9tcao6Ydz+9dtj/DU7AoB+U17rT7iMBIXMemgny1qoXtCFfJftXLBJhSwlW0BJzrKjnpM6GlsbpPwWteV7avKwlWBHUEEfVSe4q7sB6yB8a1i4EXG+BLiraozFQGVtIkwZjWn4LgFm1bNtVlWuNcIbxAsxk6HSPKpDxiwu960PXcX8aGvdrcGu+Jsj9tT8KhuemqosreGVRCjKOg0H1V73IqhufKBgF/3hT6g5+AoW78p/D1/nWPqtv/AJa1M1xNOMKm+VfcKeLY6D3VjW+VrAcmuH1Wz95FB3flnwY2S+f2VHxajjIGUTY8Rtc/Z+FTYdfAvqHwrn1/5acKQR3N6P2PxqH/AG44VVAFi8YHVB/iqlSxSJe3Js6LcSg79qRXNsV8vtobYVz67ij/AAmgbvy+pr/JD/1B/lpo2hGrOkXLUVC1uuZv8vKH/dG/6o/y1A/y6Dlhf7f+ldKmieDOmvbqG4tcz/25Dnhv7f8ApUT/AC2Kf92P/U//AJps4+TYS8HSbgoS6g6Cuf8A+2a2d8O4/bB/w00/K9ZO9m4Pap/CjnDyK9Ofg2l+wkEZVg7iBB9fWqu/wy2dgy/qsy/A1QH5UcMfo3R+yD/irxflEwjfSdfWh+6aotSHkXCfgscRwxojvGI/p+LodxB5CveCcbGDJtXFOW7mGdWErBLCNp1aOUVXN22wh/nfer/5apO0XH7FwIUuBipbkeYHWKnrSiouUXuGEJN01sHca7Sd6922xlWb04iBJMNp0Kg7xy2rH4lGO8eEQSJOb1EDb1027iFOmZY6iRqPx0qK0+hho6gmOW4I9teTKTk7Z2xhjwBuYMfHcU7U6Dn7vOp3y8oPU8/brBkmvbVg5ZEmZEEEjbaY31rFAQ2TykilRi4TQfPINBoTBGmoIPSlRpmOuXe213BXVt2wCrwTO41yyPYPjXSeyvaMY22XRGUA5TI+kNxp7PeKx3Dvk+sX76Xb14MtrY51AuH0/D/R8W/kQAN66NgLuHs21W2yBB6MMgAHltNdEtTkgtNNbh1rD9a97hFbNAzRE84BJiekk1W/xvweZ0/KLashytmOUA+TNAb2Ghl7SWGuZBcD+EHvJGTUxv8AXpptUrsolGPBfo4O2v8A31oTHYVcpJkDXMBzBiSeu1F2mECCCDtGx91PNAerRhe0/YAXwbmFud08ehJW08eS+iTpqBFc5v8AZDHK2W4lpT5s7e2cmtdyW6qNkzL5LIzddt6filtsIuZYO2aB7qeyVHDU7HYo/Tsj9lz/AIhUy9hr51N9B6rRPxuVvOMcOurmNhQIP0wWB25qdB5ware0WN7i2Ht3Ec65hGoiBqDtvv5VZKD7km5GZbsLcO9/3W1HxJqG52APO/c91sf4aL4b2quXmgMpGsxlMQD5HyqAdrnuXAgkS4XTu+uWY7umjGDEcpIH/iAP+Nd96/5aY3yfof527+9/pUnF+0V2wyAuTmth5hBqeWi+VEdke0T4p7oYyqKkbfSny8qOMLrcDnKrAW+TxI/O3v3z+FZfEcDVSRNw/tmuvFRXJuO8XFskkH846aR9H1+up+o08UqH0dRydMq7uCtg+ix/bP40v4Ntn6Dfvt+NQYizeuOCmggc4iROtXKYZ1USVMAdddK5VGTLuSXJW/wVb/QP7zfjXjcJtn6B/fNPxnGBbcqw1AGwnfXqKIs4otbFwRBPMQeY6npQqXAW63AjwhP0D+8ajPB0/QP71WuHvFzEDY9eVRHFHoPro4TB1EVjcHT9E/vVGeEL+i373+lWH8IjmADG2vUjefKibysvIcutBRk+DZ0UbcKX9Fvf/pUZ4aOje8fhV6y+AsRsCdPITQGHxucEgRET7aGMrDl3K04Fej/V+FQvYUfpD2Vd4g5ACV0IJ9UUFdYXfoxlJBre5OmbLuB4rBBGyljMKdv0lDdfOoMg6/VWg4zggbo/q7X90gp3Fjgc/wAyCFjmGBBncKWMj200riGDyM5lovBYogx4iDyGvltVrgcfhbck2+8PmBA9UzRV3tZZKMi2soYRpAjWeQ8qTN+DpWlBq5TX+mVuOwD23yhkcQpDIxKkMgcQQI0Bg+YNKobt6wxJysJ/pf6UqbJeCeEfP7mk4fpBYa+/kNTUrYO20ZkWYEkAA7CdR51SXL2UZp1E8taVvHkgMCQMwAn/AL1rljPUrY5uSHijXbbsVc5Z08RMDYTPkKhxXHMS47t7jZQAMpiIjQQBXtzHtmZliDsNPh7JqsNwlpO5NdMGyiR9dDTh1mD/ADWF1HSbQrRVjuC8QF7g+Gfn3eGU/rLctqfhWxFUY3c4t8rt5lxqlWKnIdQSD6CcxUfbHxYlgTM/wZvru9v8a9+WR4xi/qN9laG7VPOMb+r4Wf8A3LVUfY5vP5M1xXEvb4pfyO6fyhh4GZdM8RodvKuo/LVaC4KQAJDco+lbrlXaMxxW/wD8w32zXV/lv/8AA+/7SVl9wf0s5D2GwwONtkwRluSP2DQnBcWFxoGv54Dy/OQPwo/5PTOLX1P9mqjAsBxFZH8+On6Zo8Ccmg+ULEtYu2AIObC2m1G05tN/Krr5HbX5S2IzQgVE1A5lm3k+uqf5VkHeYYxr+S2h7Mz6VpvkJtLGLXeVtT7TcEfXRcmp2ZRVUzTYPu7zMlm6rsBMEMmYbFlkQRXFO2A8P/5F34CuzcN7B3LGNF4XGdAfDMDKCRObmxjTpXGu2Wx/5m78BT6km47g00lLYM4dpbJPJFP9iaWJ4qmUa6Nz5DaKbg2+Yf8Aqh/dms9iro7sb7D27b1O8UPWTF2i/Pt6k+zVrgR/JE/WPxeqrtF+fPmqfZqyS6FwaE7Zz/8As++KWPNjyXtSCeEXgbojUFHOx0gDT66gmmdmMTN1F6JcJ85j8KqbPETsTzp1Payb03wN4kYcer/E1X3HcaUZQAJhao+M/nPYf7x6tO0bDvV/UT76n5opNcFhaGbDk8zbP2TVLwdIDTG6fGr7Cj+Sf+k32TWXwN4i1cPQ2/tUzVNMWNtNFvjYcQOjD+yTQWBt+n+vT0vygPk32Gp2AP5z9f7qCVyBxEtuJp4x/V2v7taxl06n1mtlxO8O8USJ7u39haz5FsqwKZZ1z6s0idANAB19VNrUg6LKvNTgulGDC2xrmZp5ADn16Hyou9btBRpqo5ewgHTU61zOReyrDilVth+y2IvKLluy7I0wQBBgwY9oNe0bRiPC8Qy6ESCdQfKjxftmIMQTpEifKsybhO5qVbs84I19dRlo3uhcTUvhi3oFF8zBIG+nnQv8B3J/OEjXRfS2HKYqsw/FmAjc9SdKPs427pAOv6MzH/fWpVqQ4Yy25HLiryuEW7dCwTlZ2Gw5gaAyB7hX1N2Xv/yHClm1OGsEljqT3SzJO5mvlu3hrt0ju0ZsslyFMAEHLrGg3Gtd2wxb8lwaujLlwdkMrrBD5cryCN5WuyN47mvcb8oPYS9jry3LTWoVSPG+UmVA0gHpziqftb2UvC/mBtZnt4JFDPlzGw9svqwCkQp2M7aa1ZcPQrirCIYR7yyvIAS5H9n66svlJxANhU2d3yqCMw2JaDtOgiecewznirYmCOPca4HffGG+qeB8T4ZdJJd4CwTO5AB5gqeddU+VCcRg8lsF3dnyqpEsqsozTyBCzJ6zXP8AjHBrtrB2MQwYsO5LasSQHUhcsSpBCAMPMaaVadrMTcs8OAY9216wZgy0aAhjGhllEDQCViSKWE73Gq1RX9kuxOOw18XL2GuIgDEk5SBIj6JOlUNvstihjlfuXyd8DJgaB5nUztWzw3yxGzYwygeIugeSGItqVQAeZAcz06zXS8Q5vXMJdAlZuE8wCbfh+tYmqxlews9LHc5F8pPZnFXvyc2sPeuRYtglLbtEG4SNF9VX/wAjHCL+H/KTfs3bUraC94jJMF5iQJ3GldSbFEVR8c4zdtsuVc4bSBMgCJbaCeUab01NuxKSHYDtCr3Wssrq411UgRy1J5+cV87ds0IBkHXEuR5gqNa7pdxS3Ic2mVsykkIwOnMEb6da4r8oJ8C/1rfZqkl7RYv3IXDVzWiNJNpB6pUj/v1VV3OzVwiMy6evyq54Q3zS/qL8KMFyqrSUkrJObi3RR8R7ONdfNmjwqIgHYR+kKH4ogt2FsOSDObNGmhOkAz9KtP3tZjtVc1Q/rD4Us9NRTY+nNykkwPg99LFzvDnYZSNEjcRzNB27CkyC5gzont/Sou5i5tgNcDKP5vXTprzjoajw2MAmH7vTUifFoNIHTWoVwjovuT2rCYm6BLKYfkI9Jm+Bq94jwDvnDl8sKFiJmJ1ql4EhuXwEMEZmLbAKEOZjPvrT4MXFQC76ceLY+f0dNoq+lGMrTI62cUpLg8tYPLa7uZGUrPOCCPvqrs8CtKGSSZiQZ5aiIirXGYrIJylhOschG+tZzE8UUXB3QAHPTXqND7tOtUmox2ZHTyldDeM2haVQoAE+fSCN/XQ2GxICN1JkwZnfzp2OxgvCT4Y5aGevTy5VW5IBIPl8K5pSSn7TpjBuNSLjjNz55GAJ+ZskefzYqvcszayJ6AzHTaieM4oq9uP+DZP/ALYqozUmo7HhGg4khdUbfQmdgNoiDy91C3XM7R/pTO9PU++vXvE7kn1kmpFCW1xK6ohbjqBsAzAD2A0qhFw0qJhlPRZplOR4rGJ7GGZ2hFJIBb2KCxPuBPsqZOIuo0Jn2e2lg+ItbbMuhysunRkKsPUQSPbUdvFEbAe4fGhSYDRdk8VdL3VFwoWtiDpACuCdI8RgmB51rcD2ouOloXb7ZluKhzFgAgLKwOULqIG3Qa6kVz2xddTmEKSjRlOuoHTarLhXB790Kpz5DeyksfDmzqp03mbgmOtM3SEq2by1x1Exdq4twuBfRcoJmCpBb50kCGI1JGqiiu0naBsbfw6W3BgKGkDS4xLOGZAJUBE1gAZhPKsbiuz+VLj98ilb3dBADJ1VSRmOi69OR61o+BcQGCUpbFi+rg528RcAqwZGK+iCGmNpXlqajNxkqY6TNnxmwg4KGdgGawlxhnIbNmFxgmvi1GWI1iNt8P2oQtimR5CvZvES2ZTIzyBO021bYGWMnQVDZ4+Ae6uSyLKZWIVwiZyNWGkG4VmZgt0FVfEsfnVDqGyANmMQFUKNBpEAb6+HmSannSpLYajPYngzo9iyD4rgVoMHK2dkIkcvDX0rwm/ltrmy6IoJDEgEAaKIEAgzXz7hcWrY/DOFYi3fHeQc2Ze+zZl1/RJHsGtartV2yui+72QBmzSM2WEDAw4YRObodyQNKuppfkR3R2Gzjs7NBkCAPXufivvqv41bfLmtyX0UAbQTrP4isN8m/byw2Hc4i8lu4HPpEiQYgzt5eyrlflKwZusmZoUwXgd2T5Nm289qtGaS3Ewb4LTD4vEyCLLSAfSPh9fLX21xDt9dkAdLz/Cu64ftNhmMLibDeQu2z8GrgvGuF4nF37i2bNxwrFpAMRtzgVRzjiycYvJAeC4woVVkg5QPaBQ3CuJuHyljlE6fdJ1opuw2Pgfyd9PNfxpJ2Exn/BP7yT9qk63G/BTprf5Hjjrd9kIGWd+cRNDcffNl9vwoxOwGMInul9ty2I9ctpUb9h8UN7a/9S18C9M9bJNNirTSaaHXks9yiWgqklSxdQTsJPek6an0AIA5k1VXUQzEDXXUfVO1WF7gOIQS67tp85bIzQdTDHy0NAjg1wgkBD/6lr/NUU42WnJy+BYG8LN1HVsrKSZU6g5TGs6axUlziZW0qo8EMdue+vlQd3AMu+XTo6E+4NNMWwSCenLn0pnOuBcdqZoV7QWzbAcksRrCjf1HSqXGYtSRlnLvqRqYidNqH/Jm2j/SprHCbjiQpI8hz6UZ6+SViRhGO6BkuwSf9fq517ecmJ5AD8KLXguI2FpzP9E/eKkXsziDtb/tKPiajnHyVtEPGWlk/qbQ9yCq+rluzmIaMwjQCSQdBoNqevZW5zdB5az9YAoS1tO7sXJIo6VX57MRvdHsH4mp7fZVYksxj9Eaa7TO1T+o0/JupEzNKtFe4FbUkRdMdI/ClW68DZoztKlSq456DUlpwD4hNR16ENYxbWMUAhMCVAKyo11CxIidCT7KHPE7szmI8WaA2kyD1/oj3VFgkUsA0jXUg8ue/wB5rRcOGEnxlzOgBhgPPQ7/AHdaDYKKbO5MAAk9GBO88tqtuFZwjpcLKHywwZgF3B29LRtvKtFicfh1w7LasK0ugzlQjKMrt4WAJ1gT6h51QILcz3XsNxyBr5RU2nJBWooS33IcThWRyrsxyxJCtM8t/FBAEGaS3mFpYy7yNQSQdYaRrB13ooYpcuXu06TN6YAgfzsaDTam4m5nyghdx+kduckmTS4PyGGtBN5RtfkA/hB0fwqqHMd4O07z560Dj8TcYfOMzGTqTpEkmOW5J060bxTDYnEXmuZWuZolgPShQPuqfDdg8a4DGxcVCfSYQAOsEg1Skhm4tWkU+Fxxt9COnL/5qzs4nF34WylwgnZVJEmY1A0EH41dYT5Oo/ONnH9AlY35lGB93trQYPsrhbcEi9ERHesNeZzaDpsKDx7jR1ZxVRZadmEvJbCX8OLDKBsPE/LOxHM9a0LY0rE2y4EQWzqNdd006VTYa1YFwlQGQCMr3QSPWWp68QtWyZII3VDdzhR+qkzHUxUrj5EcvJc3cWtzVlNrSZV807aEP19dDKUBBN23lOo+kfUwAqs/j0EJC5IPRA0kn0Rm1PuqH+MBL5jaUzya0AvXlAHr9VI9TTXcVzRp7vFFZCgayyEEMRbaPJG0MT5jkayWM4DYaTatqnOJkeyVB+ujb/HcmkuqjdLL6yQSYBBAg6EE+2q/iXaJQgNsXSCSAzhDJidkBJ5GDyNL1NOaC3sVt7hIUGbS6mSQDGmgJCnp5UF/B1o7IpHnm9uhNXlvtDcyzbYKwAGq6ksQMw8MSBrrtIpmM4i98FbgR7r3Ikr4lJRQqgoQQkyc3i12XWuVrf2yZGWXZlT/AAPZ+jbA05ZvqE0rXDgDplEH9EGIo3HYe2qIouKz/OMxU+gxJHdFWMl1KmDI0gmqXA4q5bt5FJCtcDuWVSyifEDpmY6bTy2msoyl3FyfcsGAPhWCZ5IskkwBIGpJqMHMSvi0XNzXQAmQBHIH3UFi7rXGbKSckEzC5goylmCkhdl25sOdQfl5WIUCUyndTGxIBgwdJ9XlT9ER7h1u8rRBnNMa6eGZkkwNjTrTJ4jn0DKoBADOTuQu5WTvptVeeIrlkZXuMCp8IMmdGIOkgaBhrt0qO/aMEqI9E6keFZgxOp1kAydK3SQaLcXFElmAGoUg+EkjMCVPigDp+IqL8tUxkOoAJLAElt9IGikbAk89qFTEZbikPAHpIVzE8miAQCRGvmdpimrf8dxoBYAMysAEXMfComZg6GCCZ9dFaSoysJuYhfSBtQuU5R4WOZogg7kEGTykb0JiseVaFW4dTmBBgifL0l5zyk1F3mZAXW0sXGOVVGcyR9MDYnQDlvGtOv4nOzZQSAIIL+JQSNFkAtzEcojlTLTS7B2vc9bjFz6JRRyEER5ejSoo8BvXId7htkgeAZYUAAKBLz6IFKjjAf8AwYIWz0rzKa1fD8AbwS6CiBbuUkmQQVzKAglm2aYHrivRYS4jXWlVH5lJQs5zDwkTIGpMxyiux6ldh7MvbLbDn5e2p0vusbaSBoPXy1nzNaLCgW7lq6FVmzd5lYHL4YieRAM6T9eleXscrF8wWFzQVmCQ0DXTT1z7aHUfZGyYD+S3FgEWzIUgAg+kJjw8xpIJ0q0wdm6h8RS2PJYk6affRr4Uqkv3Td4FuZlYlrNoAkr3Y0RnnnqIO0VBxLigLKAzHIiRl1UBTMciojJpJ3ioylNukLbLPHYk3bORrhcBwQ3hIWAVIGX9aqpOEqwJV2KrqxAEAExqeQ1jzqzF4FRcJggwoCsYC6qzHLAloHnEkCJoc3JuG2CFSSSkuNZynVRC6wRPU9deZSnvuLKLIxwJCJLkDLObYEco03qTC8NsNKnOXlVQAyWJOug19EHTz5VJjrxK3IbSGy23CloBzNBOoEgGI1HqqZ8WO7NxlKkFQrRB0bNABGkgaNOyjrpk5tW2x4xju2Qvg8qEqlzwiYBdcoB1La6a+6ibOPxCW0XOVUwJL+k05xttMaEmN5mq/jVwrkFu4rkpOVAvpEscp1gkQ0b6xE61HZ4lcul8sIFi7uYXIyhRudpnXmZ86ooSrdm25RbYrHOstde4T4VgcgWSc67kESBM6HmaF41cytkzlEUjKCcpZSxcHKYInMNdarsRxNlbMCGaSCGt5SzAlmUkHxH0WLedC43HXb7s98gm5O2XQqJXwjadhpO1FaTu2KkXVrFyGPokT0BZjHh6AxEkzAmoMWzHIwAkLMekzZlm4xCzEH2CNNKiTDgISc20LJ9KQpIgTBOokiZim47iNpNLROogiIjRTGY6xJMg9AdTtlBXsa29g27bZVLFbgMSrZQEBYBlXxAM0iW0ggRpRWK4yj2VvG65cHI6kaQxIAEkEwFGiggAiTpFA3scDaAZhnysFuZpynw6ljOhHh57coiq+/be2Vs21znIfSyhGGhLKc2vMAg6idjQjGL2YGmi7bE3WtubZW4j5hDsO85jJHJioknoN5qPHXSO7sOqW8uU3QHzkSCVaFyk6MBEnaTFUVw5FCOwVy7ScsupKIUAYwcpJ19W+9S4XhOc3Lj4iAlpXDw8szLlFrLprrBOwAOppnpRCuA78ucXUQ5rYMqDI8Kk52ynUjUzMTrHKvcLdxHerFxgn0e9JyjUuCMoGzFjJ21mIoYvYL20QC6DcBJJVGCjMpUupOUSdSNI15CrHFXIBUuFItlFKufAxOoOSQwMNKk6gA84pZbUqDbSG4fCiA13IzqWOmgbKxAnNo4Ig7n1dBsXZkFxcVTmzW0U+BczGVVCDlMRt1HM1W4rDXbanKM3MFCDCsGJ9Ea7Sd9Ok6M4ddS4/wA6GfUegdYPKSdN/ZTRg+bFLDF3ma6LdhrpzIA/hUGZDaKvqTc6bzVc9pbltSq+MFidyX8zO2hiOoNG8Muoh75hnUuAbbXDneAsjKpDQdBzmNdqhuSO7cKCVzMADlbR9tI2MCF1HnNU/AH8E1sJ3IZFbOPCQQAAupOWd4gb6+M+yG/iEIS2bYMKczS3MyCPMAGD+Ohd3jIUXCZc3Fjw7MdiWBjWdSSJ1I50BbvKobMubOAh7xCGU5pBna3oCNJ0JkbQI77tBSsfh8QHFwSVLKgt5dgQV1djqCOcc2PlTMJba6wtqSQQC/okaCZAEERGUmT7Nq8uXNCGEjJMCJYxAkgT57xrQ9rCMwLG3Kg6gMJG+ijedJOmy04KLK7e+a7s5Mtu6JdTzNsiF6DaTz0quuXCpJPXY6ZiBoVKgSRINTYO9bUXAbUqUgE+kTuNTsZg89jVclssRBUEkgc1JyiABB1P4VopM0VZZXOKmfzp9w/GlWfKHlP10qbpobE1HZmw1y66zat5LV4nNEEkZWgzAMEgGfOgcVdtSChZWOsAQqgroRpt7NvXRGHxmGt2gzA3rpJXLCBFEFQYKkk7anblVL3puXMxGrEf0d+h5euso3uGi3Xg7d61tXChLYdiWHjEKykxsPEDHlrJqcYC1dcix4UyZvnWWfCstmAUKN9FA6bzQWEwWupVQFeSCWzb6ae6Zjedqm4XhO8AFvIhOY57jQAsHRiREjaRGx0rN3wC/AXjr9vvMloeHKF8CknKPELgJIGfMNzOg66UIMO4Ud3czM+YOriSoQZiZGw318vfXjiDK0khjm3MlWAJA33Gp36VLfxigBFzHMQWkQQ3iXwlfSGUgzAO+m05Ra2G34NHwjiduxespeW5kADwAGF3U5Wyk+EBSTm5wetCcQ4sj32Ys4LMxZ31zDPKsFyCNI3JmKZxDDWrDZg7OmUJ84Ctxi1vxswVvmxOw3giRvQ1orctveuIzTmUwWAk6BuYbKCumnLbepYRu2B13G3eJM13wucobKFYAkIpB1Uacl0neaLxnEmNstLEBxAgKFmTJjT0QRA158taq9aRQwVXznIB3kADKfGQZ15DluTyqO7YLrlQZmHiYhsygawvrmeesgVVwi68BpILx15SzekqZoAJBfxKSN9td/dRXCLLXENu1ZIcLPeAsM6/SQgwhkMPaFOlV7My5LjFS2YHwtBGUgkFBGXUxy1mrHFcfuq0WbjQROVU0SDOxGrSqyRroNdIrNPiIXuxmG4fcOIKGGJAYZoywJYAwdScsQJO4jegr+Jt95nUFV5AGGUiNdNCWOvsOg0qxs8WuXwMOpVRmUorFVTvIyl2diDmEmN+YobH9nitx0JtlrIfOQxVWygaIW3hdeUw28GAv7uQrdUWvC1t27S3HZg5K5ZPpK4bxqG8PhMACQCWMkRVTisMjfOXFdfBMxlDuTIAA2+lG08+tNxvAjaS3Ll2a1bfIJIUPLFSdlj5uZ5tVze4fdz91cVfDaLDxIcue3KLmJgAFQOvi0GtLSi7TEewzCXrLWUYBliy5Y58xZkaAYIGQBWiAeWtAYTGsD0ViVMgDdZkQDDeHQa7xpRGCs20RgDpkU3DMNDEK6qD+lMSNBFSd4RZzhXyM4zzBLCQqIG1CzBiByO9Jtb+QKmQpfyPLZZykLmcMbRIyEyBoZmNDEjURqrmOR8Otlbayde8YiAFzeGV1PmNNY8qq8XbUhECBHyiSzCTIzFm5DQgR99EWsNCLGQgkMRPQRlYKZ1E7annFUpILSRNY4ZbCq7MyEqSIyt4lkzlHiCzvPv0mi0uHuy4C6FYDAgXmBIkSdjoSCRygaQWW7Fq3buujMDlnKXhmBIGhCANqQYIG+lV+KCG1KuxInwNruNInUwBE+XLekvJge4VjMZqXzGZPdgR82TllYJmBHTkRzkMssyvChbhZ5lkkXGA8Unksk7TO5qPhvC7iI124pRIHiI6kgMDvoROmpjTcUnxNxkOkopcIwEAguC/PmANNjmp6XCNQ+3hJuO9xTcBzBSGgBuZUfSiGEeujziLSoEX6Ky7F9NJMKGUagQBvMnbcD8LzsAs5ZV1mQASYYA8iNBJ8hXuMw9y0bmdLCALlGhKMT4Mw6kEEajQg6b1KW8qYr5ocvGcObWRbcXGYq90t6VsyfChkByTJZiSI0oHiGFK3FW2Tdtn6QXRjvlltAwUrIGxJjSKDwmBN24cocrEmAARESQADmAg/VMVYW7lpLquQWIXMAQRmK7FhIg6DbfTrNV2jxuPQPdzO7d2qgKDKE5iig6ksxPM7zzFe3+N93dbugAICyQHPoZZBYc9TPmYpzPaN264QhIaIlikxl1InXaOhNCojKzMuQzmE7yIB8Ijc6cuZ2ptnyZJEOIxz3TynU6GBB0AA2Ea7Rzry5opTKM8gyDPs00nbXyqLEZj6SkNqdoEHnFD9+ZneqJeA0FJAHI+yfjSqEsx1mPbSrUahWBIbfbr02oi9bHdBoGYnf2mlSosMi4QZsIhOvhxP9nLlHkBrptqetVWFXO0NqIumNvRSRtSpVOPLEj3BscdVH9BfrXMfrJNG2rQKK3MZNZIOuY8vMClSp3wGXBZ8Owyk4sESO7J1k6i5bgydZ1OtXWAJa1lJOVEBUAkAEreuEwN/EinXpSpVHU+0SRkj4mXNrKrPTVkn4n30TZXKXC6AlgY5gSQD11ApUqaf2FJfaWfGMMqWLmURLMDqTIz7GTr6K+4VT2rpFokaGBqNCeepG+tKlSR/kTTCsDqmQhcpaT4RJIQESYk68qseKnPib2bXLZWJ5Sqkx7Wb30qVN5N+pHnZjEMfmyxyeLQGNw07eoe4UBec99cQklQNAdRsOtKlUP6kjPlheFwaNcgiQcPeuESdXXNlJ6x02oa5aBw6EzPePzMeELl0mNMze+lSqr7Cop7OqEnc6n15oq7fCqMkCM13KY0kFgpHuJFKlTag0wtrpy3lmQLkCdSIV9mOo9h1oPgCDPbMAkpekkAnQNG9KlSr7WVjyiLs7eN1ri3DmDJrPkQw13GoB0o7iuES3cvqghUuWwF1y+gN1Oh33NKlSy2boWXBVY9IKkSNWGhO2Y6eqp7eLc3hbZiyBgcreISqFlkHeCzHX9I9aVKqR4FJXxrknxHw5QsGMoJEgRtOY/V0FehIxwta5MwTKSSMvh012pUqiuH+ALgZcsgXLlsTlLCRJ106zNMtXjbZAhgZ289j50qVHsxECWMOpdQRudd+tPTDKLjwo8KiOcTlnf1mlSqqew/ZlQzRXlKlVhz/9k="/>
          <p:cNvSpPr>
            <a:spLocks noChangeAspect="1" noChangeArrowheads="1"/>
          </p:cNvSpPr>
          <p:nvPr/>
        </p:nvSpPr>
        <p:spPr bwMode="auto">
          <a:xfrm>
            <a:off x="63500" y="-901700"/>
            <a:ext cx="2466975" cy="1857375"/>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058" name="Picture 10" descr="The Round House"/>
          <p:cNvPicPr>
            <a:picLocks noChangeAspect="1" noChangeArrowheads="1"/>
          </p:cNvPicPr>
          <p:nvPr/>
        </p:nvPicPr>
        <p:blipFill>
          <a:blip r:embed="rId8" cstate="print"/>
          <a:srcRect/>
          <a:stretch>
            <a:fillRect/>
          </a:stretch>
        </p:blipFill>
        <p:spPr bwMode="auto">
          <a:xfrm>
            <a:off x="428596" y="1643051"/>
            <a:ext cx="2185288" cy="1643074"/>
          </a:xfrm>
          <a:prstGeom prst="rect">
            <a:avLst/>
          </a:prstGeom>
          <a:noFill/>
        </p:spPr>
      </p:pic>
      <p:pic>
        <p:nvPicPr>
          <p:cNvPr id="2060" name="Picture 12" descr="http://imganuncios.mitula.net/houses_92193574641292243.jpg"/>
          <p:cNvPicPr>
            <a:picLocks noChangeAspect="1" noChangeArrowheads="1"/>
          </p:cNvPicPr>
          <p:nvPr/>
        </p:nvPicPr>
        <p:blipFill>
          <a:blip r:embed="rId9" cstate="print"/>
          <a:srcRect/>
          <a:stretch>
            <a:fillRect/>
          </a:stretch>
        </p:blipFill>
        <p:spPr bwMode="auto">
          <a:xfrm>
            <a:off x="5963934" y="1500175"/>
            <a:ext cx="3003847" cy="2286016"/>
          </a:xfrm>
          <a:prstGeom prst="rect">
            <a:avLst/>
          </a:prstGeom>
          <a:noFill/>
        </p:spPr>
      </p:pic>
      <p:pic>
        <p:nvPicPr>
          <p:cNvPr id="2062" name="Picture 14" descr="http://www.pjgstudenthomes.co.uk/images/houses/alderson_house.jpg"/>
          <p:cNvPicPr>
            <a:picLocks noChangeAspect="1" noChangeArrowheads="1"/>
          </p:cNvPicPr>
          <p:nvPr/>
        </p:nvPicPr>
        <p:blipFill>
          <a:blip r:embed="rId10" cstate="print"/>
          <a:srcRect/>
          <a:stretch>
            <a:fillRect/>
          </a:stretch>
        </p:blipFill>
        <p:spPr bwMode="auto">
          <a:xfrm>
            <a:off x="428596" y="3714753"/>
            <a:ext cx="1983863" cy="2643206"/>
          </a:xfrm>
          <a:prstGeom prst="rect">
            <a:avLst/>
          </a:prstGeom>
          <a:noFill/>
        </p:spPr>
      </p:pic>
      <p:pic>
        <p:nvPicPr>
          <p:cNvPr id="2064" name="Picture 16" descr="http://www.glasgowguide.co.uk/GG-ORG/imgs0204/Red%20Road%20Flats%2003.JPG"/>
          <p:cNvPicPr>
            <a:picLocks noChangeAspect="1" noChangeArrowheads="1"/>
          </p:cNvPicPr>
          <p:nvPr/>
        </p:nvPicPr>
        <p:blipFill>
          <a:blip r:embed="rId11" cstate="print"/>
          <a:srcRect/>
          <a:stretch>
            <a:fillRect/>
          </a:stretch>
        </p:blipFill>
        <p:spPr bwMode="auto">
          <a:xfrm>
            <a:off x="5984453" y="4357695"/>
            <a:ext cx="3046600" cy="2000264"/>
          </a:xfrm>
          <a:prstGeom prst="rect">
            <a:avLst/>
          </a:prstGeom>
          <a:noFill/>
        </p:spPr>
      </p:pic>
      <p:pic>
        <p:nvPicPr>
          <p:cNvPr id="2066" name="Picture 18" descr="http://www.absolute-fire-protection.net/flats.jpg"/>
          <p:cNvPicPr>
            <a:picLocks noChangeAspect="1" noChangeArrowheads="1"/>
          </p:cNvPicPr>
          <p:nvPr/>
        </p:nvPicPr>
        <p:blipFill>
          <a:blip r:embed="rId12" cstate="print"/>
          <a:srcRect/>
          <a:stretch>
            <a:fillRect/>
          </a:stretch>
        </p:blipFill>
        <p:spPr bwMode="auto">
          <a:xfrm>
            <a:off x="2643174" y="2285992"/>
            <a:ext cx="3143272" cy="235745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1506" name="Picture 2" descr="http://s0.geograph.org.uk/photos/11/99/119968_c5d08eaa.jpg"/>
          <p:cNvPicPr>
            <a:picLocks noChangeAspect="1" noChangeArrowheads="1"/>
          </p:cNvPicPr>
          <p:nvPr/>
        </p:nvPicPr>
        <p:blipFill>
          <a:blip r:embed="rId8" cstate="print"/>
          <a:srcRect/>
          <a:stretch>
            <a:fillRect/>
          </a:stretch>
        </p:blipFill>
        <p:spPr bwMode="auto">
          <a:xfrm>
            <a:off x="428596" y="357166"/>
            <a:ext cx="2381224" cy="178591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
          </p:nvPr>
        </p:nvSpPr>
        <p:spPr/>
        <p:txBody>
          <a:bodyPr/>
          <a:lstStyle/>
          <a:p>
            <a:endParaRPr lang="en-GB"/>
          </a:p>
        </p:txBody>
      </p:sp>
      <p:pic>
        <p:nvPicPr>
          <p:cNvPr id="27650" name="Picture 2" descr="http://www.j1construction.com/images/PHOTOS/EDITS/2/Whitehall-Industrial-Estate.-2007.jpg"/>
          <p:cNvPicPr>
            <a:picLocks noChangeAspect="1" noChangeArrowheads="1"/>
          </p:cNvPicPr>
          <p:nvPr/>
        </p:nvPicPr>
        <p:blipFill>
          <a:blip r:embed="rId8" cstate="print"/>
          <a:srcRect/>
          <a:stretch>
            <a:fillRect/>
          </a:stretch>
        </p:blipFill>
        <p:spPr bwMode="auto">
          <a:xfrm>
            <a:off x="1643042" y="1643050"/>
            <a:ext cx="5924550" cy="444817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9698" name="Picture 2" descr="http://www.airportindustrialestate.co.uk/images/gallery/large/airport-industrial-estate-site-large.jpg"/>
          <p:cNvPicPr>
            <a:picLocks noChangeAspect="1" noChangeArrowheads="1"/>
          </p:cNvPicPr>
          <p:nvPr/>
        </p:nvPicPr>
        <p:blipFill>
          <a:blip r:embed="rId8" cstate="print"/>
          <a:srcRect/>
          <a:stretch>
            <a:fillRect/>
          </a:stretch>
        </p:blipFill>
        <p:spPr bwMode="auto">
          <a:xfrm>
            <a:off x="571472" y="214290"/>
            <a:ext cx="1929552" cy="125730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
          </p:nvPr>
        </p:nvSpPr>
        <p:spPr/>
        <p:txBody>
          <a:bodyPr/>
          <a:lstStyle/>
          <a:p>
            <a:endParaRPr lang="en-GB" dirty="0"/>
          </a:p>
        </p:txBody>
      </p:sp>
      <p:pic>
        <p:nvPicPr>
          <p:cNvPr id="31748" name="Picture 4" descr="http://www.cityschooloflanguages.co.uk/images/gallery/small/swansea_city_centre_-_quadrant_shopping_center_-_2.JPG"/>
          <p:cNvPicPr>
            <a:picLocks noChangeAspect="1" noChangeArrowheads="1"/>
          </p:cNvPicPr>
          <p:nvPr/>
        </p:nvPicPr>
        <p:blipFill>
          <a:blip r:embed="rId8" cstate="print"/>
          <a:srcRect/>
          <a:stretch>
            <a:fillRect/>
          </a:stretch>
        </p:blipFill>
        <p:spPr bwMode="auto">
          <a:xfrm>
            <a:off x="1571604" y="1643050"/>
            <a:ext cx="6096000" cy="4562476"/>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530</Words>
  <Application>Microsoft Office PowerPoint</Application>
  <PresentationFormat>On-screen Show (4:3)</PresentationFormat>
  <Paragraphs>35</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NPTC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Carl</dc:creator>
  <cp:lastModifiedBy>template</cp:lastModifiedBy>
  <cp:revision>3</cp:revision>
  <dcterms:created xsi:type="dcterms:W3CDTF">2011-11-14T09:38:13Z</dcterms:created>
  <dcterms:modified xsi:type="dcterms:W3CDTF">2013-02-05T15:37:18Z</dcterms:modified>
</cp:coreProperties>
</file>