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4" r:id="rId3"/>
    <p:sldId id="265" r:id="rId4"/>
    <p:sldId id="266" r:id="rId5"/>
    <p:sldId id="267" r:id="rId6"/>
    <p:sldId id="257" r:id="rId7"/>
    <p:sldId id="262" r:id="rId8"/>
    <p:sldId id="263" r:id="rId9"/>
    <p:sldId id="269" r:id="rId10"/>
    <p:sldId id="270" r:id="rId11"/>
    <p:sldId id="271" r:id="rId12"/>
    <p:sldId id="272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A29A30-E51F-485A-81DD-F90BC1C42665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7F59CE-8605-42EC-9D52-49FC99AFE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4CF637E-2B50-4865-9E14-34D7E7DB4F1A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F3C2F1-7CA9-4350-8C99-774791014E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A572-141F-47AF-AA0C-764E5F1F7E4C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A0DB-5A70-4737-9D6E-FD0C4E898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795228-2C57-4323-BFC8-ADF351275676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D0BCB62-2BD3-4107-A6D1-C111820389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0B559-E717-4FC7-84A8-42F94B822281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6C8A-925B-4DE2-B187-A7A32E7D7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61466F2-1208-4C7D-9B40-F252CE7C26E5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AA8B22-A2A6-4C43-9ACB-778EC574E4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CEA6-D38C-42DB-907A-8BEB455187FA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819C-82BE-477F-A173-F536A3382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C1BD-D081-4547-9B45-CFF747C18C6E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C8BD3-3476-4A6E-92D3-8D7B4BBD3C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B9340-F1C7-435E-92CF-545C2B8D1E75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62BF-5B27-4A61-85A2-37288AD0B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94908-3E23-4D7A-9A7A-523917161489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2E82-A43A-4468-B39D-96A050E5C5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2875-387D-45EF-8E6C-7601A660DC1F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F776-E318-4C19-BE92-19AA395B9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CC5300-7BDE-4CEB-9BF0-6A4F27206CAB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AABB23-B829-4EB7-A0F6-D5A96E505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44CCD3-8DC1-4556-B511-9B657DA9A85E}" type="datetimeFigureOut">
              <a:rPr lang="en-GB"/>
              <a:pPr>
                <a:defRPr/>
              </a:pPr>
              <a:t>22/09/2013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CB7A4B3-7A0E-4957-A38D-5CC6AE0F22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.gov.uk/en/Publicationsandstatistics/Lettersandcirculars/LocalAuthorityCirculars/AllLocalAuthority/DH_400342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sworld.tv/node/253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bbc.co.uk/1/hi/in_depth/uk/2002/victoria_climbie_inquiry/default.stm" TargetMode="External"/><Relationship Id="rId2" Type="http://schemas.openxmlformats.org/officeDocument/2006/relationships/hyperlink" Target="http://en.wikipedia.org/wiki/Death_of_Baby_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the key aspects of supporting pupils where abuse is suspected </a:t>
            </a:r>
            <a:endParaRPr lang="en-GB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en-GB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latest guidance from the Department of Health warns adults working with children to be aware that the way in which they respond to a child who they suspect has been abused can affect the later outcomes.</a:t>
            </a:r>
          </a:p>
          <a:p>
            <a:endParaRPr lang="en-GB" dirty="0" smtClean="0"/>
          </a:p>
          <a:p>
            <a:r>
              <a:rPr lang="en-GB" dirty="0" smtClean="0">
                <a:hlinkClick r:id="rId2"/>
              </a:rPr>
              <a:t>http://www.dh.gov.uk/en/Publicationsandstatistics/Lettersandcirculars/LocalAuthorityCirculars/AllLocalAuthority/DH_4003423</a:t>
            </a:r>
            <a:endParaRPr lang="en-GB" dirty="0" smtClean="0"/>
          </a:p>
          <a:p>
            <a:pPr>
              <a:buFont typeface="Wingdings 2" pitchFamily="18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to do if child tells you</a:t>
            </a:r>
            <a:br>
              <a:rPr lang="en-GB" dirty="0" smtClean="0"/>
            </a:br>
            <a:r>
              <a:rPr lang="en-GB" dirty="0" smtClean="0"/>
              <a:t>about abuse</a:t>
            </a:r>
            <a:endParaRPr lang="en-GB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There are some simple but essential rules to follow if a child tells you about abuse or says something that is of concern.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Do’s &amp; Don’ts.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Work with other professionals.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Whistle blowing.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Recording and reporting signs of abuse</a:t>
            </a:r>
            <a:endParaRPr lang="en-GB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http://www.schoolsworld.tv/node/2537</a:t>
            </a:r>
            <a:endParaRPr lang="en-GB" dirty="0" smtClean="0"/>
          </a:p>
          <a:p>
            <a:pPr>
              <a:buFont typeface="Wingdings 2" pitchFamily="18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Child protection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It’s a sad fact that some children and young people are badly let down or treated by the adults around them.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The statistics for abuse make for difficult reading and the consequences of abuse for many children and young people last a lifetime.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It is therefore the responsibility of all adults working with children to understand their role in relation to child protection.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It is also important that everyone understand and follows the policies and procedures in place to protect children and young people.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Over the years there have been a number of highly publicised cases where failure to report or follow up concerns has resulted in avoidable deaths of children.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>
                <a:hlinkClick r:id="rId2"/>
              </a:rPr>
              <a:t>http://en.wikipedia.org/wiki/Death_of_Baby_P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>
                <a:hlinkClick r:id="rId3"/>
              </a:rPr>
              <a:t>http://news.bbc.co.uk/1/hi/in_depth/uk/2002/victoria_climbie_inquiry/default.stm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Strangers abuse children?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</a:t>
            </a:r>
            <a:r>
              <a:rPr lang="en-GB" i="1" dirty="0" smtClean="0"/>
              <a:t> Very rare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Abuse occurs in poor families?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</a:t>
            </a:r>
            <a:r>
              <a:rPr lang="en-GB" i="1" dirty="0" smtClean="0"/>
              <a:t>This is a stereotype.  Dangerous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i="1" dirty="0" smtClean="0"/>
              <a:t>		because it can mean children in more 	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i="1" dirty="0" smtClean="0"/>
              <a:t>		affluent homes are not thought to be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i="1" dirty="0" smtClean="0"/>
              <a:t>		at risk.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</a:t>
            </a:r>
            <a:endParaRPr lang="en-GB" i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Abuse occurs in lone-parent families?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	</a:t>
            </a:r>
            <a:r>
              <a:rPr lang="en-GB" i="1" smtClean="0"/>
              <a:t>as child abuse occurs across the social 	and income spectrum, it is unfair to 	assume that children from lone parent 	families will be abused.</a:t>
            </a:r>
          </a:p>
          <a:p>
            <a:pPr>
              <a:buFont typeface="Wingdings 2" pitchFamily="18" charset="2"/>
              <a:buNone/>
            </a:pPr>
            <a:endParaRPr lang="en-GB" i="1" smtClean="0"/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Only men abuse children?</a:t>
            </a:r>
          </a:p>
          <a:p>
            <a:pPr>
              <a:buFont typeface="Wingdings 2" pitchFamily="18" charset="2"/>
              <a:buNone/>
            </a:pPr>
            <a:r>
              <a:rPr lang="en-GB" smtClean="0"/>
              <a:t>		</a:t>
            </a:r>
            <a:r>
              <a:rPr lang="en-GB" i="1" smtClean="0"/>
              <a:t>Statistically, more men do abuse, 	though it doesn’t mean women don’t.</a:t>
            </a: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We’ll be looking at...</a:t>
            </a:r>
            <a:endParaRPr lang="en-GB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Different types of abuse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Signs and symptoms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Supporting pupils where abuse is suspected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Different Types of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Physical</a:t>
            </a:r>
          </a:p>
          <a:p>
            <a:r>
              <a:rPr lang="en-GB" smtClean="0"/>
              <a:t>Sexual</a:t>
            </a:r>
          </a:p>
          <a:p>
            <a:r>
              <a:rPr lang="en-GB" smtClean="0"/>
              <a:t>Emotional</a:t>
            </a:r>
          </a:p>
          <a:p>
            <a:r>
              <a:rPr lang="en-GB" smtClean="0"/>
              <a:t>Neglect</a:t>
            </a:r>
          </a:p>
          <a:p>
            <a:r>
              <a:rPr lang="en-GB" smtClean="0"/>
              <a:t>Bullying &amp; Harassment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Signs and symptoms</a:t>
            </a: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Discuss in groups what do you think might signs or symptoms that </a:t>
            </a:r>
            <a:r>
              <a:rPr lang="en-GB" smtClean="0"/>
              <a:t>a child </a:t>
            </a:r>
            <a:r>
              <a:rPr lang="en-GB" dirty="0" smtClean="0"/>
              <a:t>may be the victim of abuse?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Responding to a child’s disclosure of abuse</a:t>
            </a:r>
            <a:endParaRPr lang="en-GB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Sometimes children will seek out the support of adults to prevent abuse from continuing. In other cases, children may unintentionally say something significant to you.  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/>
              <a:t>The term ‘disclosure’ has been used to describe these types of events; however, this term is now used less frequently in course because the defendant’s solicitors can then infer that adults have encouraged or led the child to make a claim.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373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 the key aspects of supporting pupils where abuse is suspected </vt:lpstr>
      <vt:lpstr>Child protection</vt:lpstr>
      <vt:lpstr>Slide 3</vt:lpstr>
      <vt:lpstr>Slide 4</vt:lpstr>
      <vt:lpstr>Slide 5</vt:lpstr>
      <vt:lpstr>We’ll be looking at...</vt:lpstr>
      <vt:lpstr>Different Types of Abuse</vt:lpstr>
      <vt:lpstr>Signs and symptoms</vt:lpstr>
      <vt:lpstr>Responding to a child’s disclosure of abuse</vt:lpstr>
      <vt:lpstr>Slide 10</vt:lpstr>
      <vt:lpstr>What to do if child tells you about abuse</vt:lpstr>
      <vt:lpstr>Recording and reporting signs of abuse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how to support pupils’ learning</dc:title>
  <dc:creator>Rebecca</dc:creator>
  <cp:lastModifiedBy>McKenzie</cp:lastModifiedBy>
  <cp:revision>27</cp:revision>
  <dcterms:created xsi:type="dcterms:W3CDTF">2011-03-13T18:01:23Z</dcterms:created>
  <dcterms:modified xsi:type="dcterms:W3CDTF">2013-09-22T15:46:47Z</dcterms:modified>
</cp:coreProperties>
</file>