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6" r:id="rId2"/>
    <p:sldId id="257" r:id="rId3"/>
    <p:sldId id="258" r:id="rId4"/>
    <p:sldId id="259" r:id="rId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EB29EBB6-0D57-4EED-BD23-FE4B48812E49}" type="datetimeFigureOut">
              <a:rPr lang="en-GB" smtClean="0"/>
              <a:pPr/>
              <a:t>18/02/2012</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EB8437AC-74AE-4E93-A665-538D33C5F045}"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D8D276F-2085-4B20-823D-4001A64DE899}" type="datetimeFigureOut">
              <a:rPr lang="en-GB" smtClean="0"/>
              <a:pPr/>
              <a:t>18/02/2012</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0F4E470-DEFD-48A6-943A-6CB3DCBC577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8D276F-2085-4B20-823D-4001A64DE899}" type="datetimeFigureOut">
              <a:rPr lang="en-GB" smtClean="0"/>
              <a:pPr/>
              <a:t>18/02/2012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0F4E470-DEFD-48A6-943A-6CB3DCBC577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D8D276F-2085-4B20-823D-4001A64DE899}" type="datetimeFigureOut">
              <a:rPr lang="en-GB" smtClean="0"/>
              <a:pPr/>
              <a:t>18/02/2012</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0F4E470-DEFD-48A6-943A-6CB3DCBC577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8D276F-2085-4B20-823D-4001A64DE899}" type="datetimeFigureOut">
              <a:rPr lang="en-GB" smtClean="0"/>
              <a:pPr/>
              <a:t>18/02/2012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0F4E470-DEFD-48A6-943A-6CB3DCBC577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D8D276F-2085-4B20-823D-4001A64DE899}" type="datetimeFigureOut">
              <a:rPr lang="en-GB" smtClean="0"/>
              <a:pPr/>
              <a:t>18/02/2012</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0F4E470-DEFD-48A6-943A-6CB3DCBC5779}"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8D276F-2085-4B20-823D-4001A64DE899}" type="datetimeFigureOut">
              <a:rPr lang="en-GB" smtClean="0"/>
              <a:pPr/>
              <a:t>18/02/2012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0F4E470-DEFD-48A6-943A-6CB3DCBC577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8D276F-2085-4B20-823D-4001A64DE899}" type="datetimeFigureOut">
              <a:rPr lang="en-GB" smtClean="0"/>
              <a:pPr/>
              <a:t>18/02/2012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0F4E470-DEFD-48A6-943A-6CB3DCBC577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8D276F-2085-4B20-823D-4001A64DE899}" type="datetimeFigureOut">
              <a:rPr lang="en-GB" smtClean="0"/>
              <a:pPr/>
              <a:t>18/02/2012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0F4E470-DEFD-48A6-943A-6CB3DCBC577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D8D276F-2085-4B20-823D-4001A64DE899}" type="datetimeFigureOut">
              <a:rPr lang="en-GB" smtClean="0"/>
              <a:pPr/>
              <a:t>18/02/2012</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D0F4E470-DEFD-48A6-943A-6CB3DCBC577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8D276F-2085-4B20-823D-4001A64DE899}" type="datetimeFigureOut">
              <a:rPr lang="en-GB" smtClean="0"/>
              <a:pPr/>
              <a:t>18/02/2012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0F4E470-DEFD-48A6-943A-6CB3DCBC577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D8D276F-2085-4B20-823D-4001A64DE899}" type="datetimeFigureOut">
              <a:rPr lang="en-GB" smtClean="0"/>
              <a:pPr/>
              <a:t>18/02/2012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0F4E470-DEFD-48A6-943A-6CB3DCBC5779}"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D8D276F-2085-4B20-823D-4001A64DE899}" type="datetimeFigureOut">
              <a:rPr lang="en-GB" smtClean="0"/>
              <a:pPr/>
              <a:t>18/02/2012</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0F4E470-DEFD-48A6-943A-6CB3DCBC577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Creating a challenging environment </a:t>
            </a:r>
            <a:endParaRPr lang="en-GB" dirty="0"/>
          </a:p>
        </p:txBody>
      </p:sp>
      <p:sp>
        <p:nvSpPr>
          <p:cNvPr id="3" name="Subtitle 2"/>
          <p:cNvSpPr>
            <a:spLocks noGrp="1"/>
          </p:cNvSpPr>
          <p:nvPr>
            <p:ph type="subTitle" idx="1"/>
          </p:nvPr>
        </p:nvSpPr>
        <p:spPr/>
        <p:txBody>
          <a:bodyPr/>
          <a:lstStyle/>
          <a:p>
            <a:endParaRPr lang="en-GB"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ormAutofit lnSpcReduction="10000"/>
          </a:bodyPr>
          <a:lstStyle/>
          <a:p>
            <a:r>
              <a:rPr lang="en-GB" dirty="0" smtClean="0"/>
              <a:t>If a child never does anything which is slightly outside of his/her experience or skill, then he/she will not develop to the next stage of development. </a:t>
            </a:r>
          </a:p>
          <a:p>
            <a:r>
              <a:rPr lang="en-GB" dirty="0" smtClean="0"/>
              <a:t>A child who is not allowed to take a risk will not enjoy the thrill of achievement, and more importantly, will not try new challenges.</a:t>
            </a:r>
          </a:p>
          <a:p>
            <a:pPr>
              <a:buNone/>
            </a:pPr>
            <a:endParaRPr lang="en-GB" dirty="0" smtClean="0"/>
          </a:p>
          <a:p>
            <a:pPr>
              <a:buNone/>
            </a:pPr>
            <a:r>
              <a:rPr lang="en-GB" i="1" dirty="0" err="1" smtClean="0"/>
              <a:t>Tassoni</a:t>
            </a:r>
            <a:r>
              <a:rPr lang="en-GB" i="1" dirty="0" smtClean="0"/>
              <a:t> P  et al (2007) 4</a:t>
            </a:r>
            <a:r>
              <a:rPr lang="en-GB" i="1" baseline="30000" dirty="0" smtClean="0"/>
              <a:t>th</a:t>
            </a:r>
            <a:r>
              <a:rPr lang="en-GB" i="1" dirty="0" smtClean="0"/>
              <a:t> </a:t>
            </a:r>
            <a:r>
              <a:rPr lang="en-GB" i="1" dirty="0" err="1" smtClean="0"/>
              <a:t>ed.Cache</a:t>
            </a:r>
            <a:r>
              <a:rPr lang="en-GB" i="1" dirty="0" smtClean="0"/>
              <a:t> Level 3 Child Care and Education, London: Heinemann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Dealing with the risks</a:t>
            </a:r>
            <a:endParaRPr lang="en-GB" dirty="0"/>
          </a:p>
        </p:txBody>
      </p:sp>
      <p:sp>
        <p:nvSpPr>
          <p:cNvPr id="3" name="Content Placeholder 2"/>
          <p:cNvSpPr>
            <a:spLocks noGrp="1"/>
          </p:cNvSpPr>
          <p:nvPr>
            <p:ph idx="1"/>
          </p:nvPr>
        </p:nvSpPr>
        <p:spPr/>
        <p:txBody>
          <a:bodyPr/>
          <a:lstStyle/>
          <a:p>
            <a:r>
              <a:rPr lang="en-GB" dirty="0" smtClean="0"/>
              <a:t>Early years practitioners will sometimes not plan for outdoor learning with children because of the risks involved.  As with any activity, the risks need careful consideration and managing.  For outdoor activities, staff with particular training may be required and a greater number of staff from the setting may be needed to ensure adequate supervision.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As with any activity, the risks have to be balanced against the benefits.  If the risks are minimised through effective risk assessment and management, the benefits of outdoor learning are well worth the extra effort and planning required.  </a:t>
            </a:r>
          </a:p>
          <a:p>
            <a:endParaRPr lang="en-GB" dirty="0" smtClean="0"/>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107</TotalTime>
  <Words>184</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Opulent</vt:lpstr>
      <vt:lpstr>Creating a challenging environment </vt:lpstr>
      <vt:lpstr>Slide 2</vt:lpstr>
      <vt:lpstr>Dealing with the risks</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 how to support pupils’ learning</dc:title>
  <dc:creator>Rebecca</dc:creator>
  <cp:lastModifiedBy>Rebecca_2</cp:lastModifiedBy>
  <cp:revision>29</cp:revision>
  <dcterms:created xsi:type="dcterms:W3CDTF">2011-03-13T18:01:23Z</dcterms:created>
  <dcterms:modified xsi:type="dcterms:W3CDTF">2012-02-18T16:45:18Z</dcterms:modified>
</cp:coreProperties>
</file>