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BF587-BBDC-4F51-81F1-0F7FE615C6FC}" type="datetimeFigureOut">
              <a:rPr lang="en-GB" smtClean="0"/>
              <a:pPr/>
              <a:t>16/02/2015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ADC3C-87FB-4665-B996-E5B2F78D03E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ADC3C-87FB-4665-B996-E5B2F78D03E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5CA-24BF-4D34-B3F7-88092FD66A51}" type="datetime1">
              <a:rPr lang="en-GB" smtClean="0"/>
              <a:pPr/>
              <a:t>16/02/2015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02C5-5626-4FC3-9025-5E63A2488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2E06-6266-45FF-B73F-24F3DFE5A3C9}" type="datetime1">
              <a:rPr lang="en-GB" smtClean="0"/>
              <a:pPr/>
              <a:t>16/02/2015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02C5-5626-4FC3-9025-5E63A2488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DA3-CA45-4EE6-8E54-24FFDB277CC0}" type="datetime1">
              <a:rPr lang="en-GB" smtClean="0"/>
              <a:pPr/>
              <a:t>16/02/2015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02C5-5626-4FC3-9025-5E63A2488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EEB6-AA23-48E0-BF2A-4931C6E7D7B9}" type="datetime1">
              <a:rPr lang="en-GB" smtClean="0"/>
              <a:pPr/>
              <a:t>16/02/2015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02C5-5626-4FC3-9025-5E63A2488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BFF-B361-47C5-95C0-3DA21F46007D}" type="datetime1">
              <a:rPr lang="en-GB" smtClean="0"/>
              <a:pPr/>
              <a:t>16/02/2015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02C5-5626-4FC3-9025-5E63A2488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C258-AC4E-4D11-89ED-A352E0E51453}" type="datetime1">
              <a:rPr lang="en-GB" smtClean="0"/>
              <a:pPr/>
              <a:t>16/02/2015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02C5-5626-4FC3-9025-5E63A2488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390-9BCF-4A67-A48C-73A5C036658B}" type="datetime1">
              <a:rPr lang="en-GB" smtClean="0"/>
              <a:pPr/>
              <a:t>16/02/2015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02C5-5626-4FC3-9025-5E63A2488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DBEF-97AE-447D-B0CB-93B8A7593CDE}" type="datetime1">
              <a:rPr lang="en-GB" smtClean="0"/>
              <a:pPr/>
              <a:t>16/02/2015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02C5-5626-4FC3-9025-5E63A2488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879-6134-4488-AC16-6DCB517869A4}" type="datetime1">
              <a:rPr lang="en-GB" smtClean="0"/>
              <a:pPr/>
              <a:t>16/02/2015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02C5-5626-4FC3-9025-5E63A2488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7804-1EA9-4859-BDD6-7AA614B0713A}" type="datetime1">
              <a:rPr lang="en-GB" smtClean="0"/>
              <a:pPr/>
              <a:t>16/02/2015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02C5-5626-4FC3-9025-5E63A2488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373B-B0A2-42E0-9209-8F8D75DA5ADF}" type="datetime1">
              <a:rPr lang="en-GB" smtClean="0"/>
              <a:pPr/>
              <a:t>16/02/2015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02C5-5626-4FC3-9025-5E63A2488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DB1E8-E984-4D56-8C46-502EE9A6F1BE}" type="datetime1">
              <a:rPr lang="en-GB" smtClean="0"/>
              <a:pPr/>
              <a:t>16/02/2015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Sourced: Tutor2U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02C5-5626-4FC3-9025-5E63A2488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clickview.co.uk/mylibrary/videos/cc71ea66-ad97-af70-8540-09c930a920f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2u.net/business/quiz/place/quiz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en-GB" dirty="0" smtClean="0"/>
              <a:t>Place - Distribution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Different channels of distribution are important so that products and services are offered and reach existing and potential customers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Agent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5" t="24497" r="2270" b="23000"/>
          <a:stretch>
            <a:fillRect/>
          </a:stretch>
        </p:blipFill>
        <p:spPr bwMode="auto">
          <a:xfrm>
            <a:off x="1043608" y="1560391"/>
            <a:ext cx="6624736" cy="36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Functions of a Distribution channel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5" t="24497" r="4657" b="23000"/>
          <a:stretch>
            <a:fillRect/>
          </a:stretch>
        </p:blipFill>
        <p:spPr bwMode="auto">
          <a:xfrm>
            <a:off x="1259631" y="1643698"/>
            <a:ext cx="6934589" cy="39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 strategy decisions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5" t="24497" r="7043" b="24591"/>
          <a:stretch>
            <a:fillRect/>
          </a:stretch>
        </p:blipFill>
        <p:spPr bwMode="auto">
          <a:xfrm>
            <a:off x="1259632" y="1639087"/>
            <a:ext cx="6336704" cy="362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or Indirect channels?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5" t="24497" r="4657" b="23000"/>
          <a:stretch>
            <a:fillRect/>
          </a:stretch>
        </p:blipFill>
        <p:spPr bwMode="auto">
          <a:xfrm>
            <a:off x="1187624" y="1602728"/>
            <a:ext cx="6624736" cy="376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Channels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5" t="24497" r="5850" b="23000"/>
          <a:stretch>
            <a:fillRect/>
          </a:stretch>
        </p:blipFill>
        <p:spPr bwMode="auto">
          <a:xfrm>
            <a:off x="1475656" y="1750077"/>
            <a:ext cx="6048672" cy="35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intermediaries?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058" t="23865" r="2154" b="21516"/>
          <a:stretch>
            <a:fillRect/>
          </a:stretch>
        </p:blipFill>
        <p:spPr bwMode="auto">
          <a:xfrm>
            <a:off x="971599" y="1397430"/>
            <a:ext cx="7064529" cy="397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 or long channels?</a:t>
            </a: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328" t="24497" r="3463" b="26182"/>
          <a:stretch>
            <a:fillRect/>
          </a:stretch>
        </p:blipFill>
        <p:spPr bwMode="auto">
          <a:xfrm>
            <a:off x="827583" y="1438848"/>
            <a:ext cx="7091627" cy="379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5" t="25588" r="3463" b="24591"/>
          <a:stretch>
            <a:fillRect/>
          </a:stretch>
        </p:blipFill>
        <p:spPr bwMode="auto">
          <a:xfrm>
            <a:off x="357158" y="1142984"/>
            <a:ext cx="44291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to Consider</a:t>
            </a:r>
            <a:endParaRPr lang="en-GB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l="26830" t="24108" r="9012" b="30787"/>
          <a:stretch>
            <a:fillRect/>
          </a:stretch>
        </p:blipFill>
        <p:spPr bwMode="auto">
          <a:xfrm>
            <a:off x="4463480" y="3500438"/>
            <a:ext cx="46805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 channels are used for …</a:t>
            </a:r>
            <a:endParaRPr lang="en-GB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5" t="24497" r="5850" b="21409"/>
          <a:stretch>
            <a:fillRect/>
          </a:stretch>
        </p:blipFill>
        <p:spPr bwMode="auto">
          <a:xfrm>
            <a:off x="1115616" y="1463307"/>
            <a:ext cx="6480720" cy="38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channels are used for …</a:t>
            </a:r>
            <a:endParaRPr lang="en-GB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328" t="24497" r="10623" b="26182"/>
          <a:stretch>
            <a:fillRect/>
          </a:stretch>
        </p:blipFill>
        <p:spPr bwMode="auto">
          <a:xfrm>
            <a:off x="1259632" y="1549867"/>
            <a:ext cx="5976664" cy="35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 of Distribution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u="sng" dirty="0" smtClean="0">
                <a:solidFill>
                  <a:srgbClr val="FF0000"/>
                </a:solidFill>
              </a:rPr>
              <a:t>To make products available in the right place at the right time and in the right quantity.</a:t>
            </a:r>
          </a:p>
          <a:p>
            <a:endParaRPr lang="en-GB" dirty="0"/>
          </a:p>
          <a:p>
            <a:pPr algn="ctr">
              <a:buNone/>
            </a:pPr>
            <a:r>
              <a:rPr lang="en-GB" b="1" u="dbl" dirty="0" smtClean="0">
                <a:uFill>
                  <a:solidFill>
                    <a:srgbClr val="FF0000"/>
                  </a:solidFill>
                </a:uFill>
              </a:rPr>
              <a:t>Distribution moves the product from production to </a:t>
            </a:r>
            <a:r>
              <a:rPr lang="en-GB" b="1" u="dbl" dirty="0" smtClean="0">
                <a:uFill>
                  <a:solidFill>
                    <a:srgbClr val="FF0000"/>
                  </a:solidFill>
                </a:uFill>
              </a:rPr>
              <a:t>consumption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The impact of the Internet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Test your knowledge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Channels can have various levels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942" t="23815" r="7043" b="23000"/>
          <a:stretch>
            <a:fillRect/>
          </a:stretch>
        </p:blipFill>
        <p:spPr bwMode="auto">
          <a:xfrm>
            <a:off x="723025" y="1628800"/>
            <a:ext cx="7089335" cy="41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Retailers - Introduction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5" t="24497" r="5850" b="23000"/>
          <a:stretch>
            <a:fillRect/>
          </a:stretch>
        </p:blipFill>
        <p:spPr bwMode="auto">
          <a:xfrm>
            <a:off x="1187624" y="1609852"/>
            <a:ext cx="7056784" cy="408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Trends in Retailing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5" t="24497" r="4656" b="24591"/>
          <a:stretch>
            <a:fillRect/>
          </a:stretch>
        </p:blipFill>
        <p:spPr bwMode="auto">
          <a:xfrm>
            <a:off x="1259632" y="1675977"/>
            <a:ext cx="6480720" cy="357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advantages of Retail Distribution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5" t="24497" b="23000"/>
          <a:stretch>
            <a:fillRect/>
          </a:stretch>
        </p:blipFill>
        <p:spPr bwMode="auto">
          <a:xfrm>
            <a:off x="827583" y="1480527"/>
            <a:ext cx="7572173" cy="403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Wholesalers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5" t="24497" r="1077" b="24591"/>
          <a:stretch>
            <a:fillRect/>
          </a:stretch>
        </p:blipFill>
        <p:spPr bwMode="auto">
          <a:xfrm>
            <a:off x="642910" y="1428736"/>
            <a:ext cx="8034538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Wholesaler Example 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715" t="24497" r="3463" b="24591"/>
          <a:stretch>
            <a:fillRect/>
          </a:stretch>
        </p:blipFill>
        <p:spPr bwMode="auto">
          <a:xfrm>
            <a:off x="1043608" y="1392202"/>
            <a:ext cx="7128792" cy="407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Distributors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35" t="24497" r="2270" b="23000"/>
          <a:stretch>
            <a:fillRect/>
          </a:stretch>
        </p:blipFill>
        <p:spPr bwMode="auto">
          <a:xfrm>
            <a:off x="899591" y="1481184"/>
            <a:ext cx="7438103" cy="409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Sourced: Tutor2U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204</Words>
  <Application>Microsoft Office PowerPoint</Application>
  <PresentationFormat>On-screen Show (4:3)</PresentationFormat>
  <Paragraphs>68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Place - Distribution</vt:lpstr>
      <vt:lpstr>Objective of Distribution</vt:lpstr>
      <vt:lpstr>Channels can have various levels</vt:lpstr>
      <vt:lpstr>Retailers - Introduction</vt:lpstr>
      <vt:lpstr>Key Trends in Retailing</vt:lpstr>
      <vt:lpstr>Key advantages of Retail Distribution</vt:lpstr>
      <vt:lpstr>Wholesalers</vt:lpstr>
      <vt:lpstr>Wholesaler Example </vt:lpstr>
      <vt:lpstr>Distributors</vt:lpstr>
      <vt:lpstr>Agent</vt:lpstr>
      <vt:lpstr>Functions of a Distribution channel</vt:lpstr>
      <vt:lpstr>Channel strategy decisions</vt:lpstr>
      <vt:lpstr>Direct or Indirect channels?</vt:lpstr>
      <vt:lpstr>Direct Channels</vt:lpstr>
      <vt:lpstr>Why use intermediaries?</vt:lpstr>
      <vt:lpstr>Short or long channels?</vt:lpstr>
      <vt:lpstr>Factors to Consider</vt:lpstr>
      <vt:lpstr>Short channels are used for …</vt:lpstr>
      <vt:lpstr>Long channels are used for …</vt:lpstr>
      <vt:lpstr>The impact of the Internet</vt:lpstr>
      <vt:lpstr>Test your knowledge</vt:lpstr>
    </vt:vector>
  </TitlesOfParts>
  <Company>NPTC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- Distribution</dc:title>
  <dc:creator>daviand2</dc:creator>
  <cp:lastModifiedBy>Owner</cp:lastModifiedBy>
  <cp:revision>10</cp:revision>
  <dcterms:created xsi:type="dcterms:W3CDTF">2014-03-04T13:29:40Z</dcterms:created>
  <dcterms:modified xsi:type="dcterms:W3CDTF">2015-02-16T22:24:40Z</dcterms:modified>
</cp:coreProperties>
</file>