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64" r:id="rId5"/>
    <p:sldId id="262" r:id="rId6"/>
    <p:sldId id="265" r:id="rId7"/>
    <p:sldId id="263" r:id="rId8"/>
    <p:sldId id="266" r:id="rId9"/>
    <p:sldId id="267" r:id="rId10"/>
    <p:sldId id="268" r:id="rId11"/>
    <p:sldId id="274" r:id="rId12"/>
    <p:sldId id="270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24" autoAdjust="0"/>
  </p:normalViewPr>
  <p:slideViewPr>
    <p:cSldViewPr>
      <p:cViewPr varScale="1">
        <p:scale>
          <a:sx n="70" d="100"/>
          <a:sy n="70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6DB24-AB4F-4A26-9BDB-27275FF4BC35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FDCE7-9F65-4D5F-A633-CDBAC640B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7FD4-37BE-47E7-90BD-EDD611A29B67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20C0-7ACB-4662-85CF-7A874E2B9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824B-5B1F-45C9-ABB8-CF21A0014A2E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69FF-1AF8-4C7E-A926-843E1B883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56BB-B86D-4EC2-B3E8-A04C8B8AB82F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3C3D7-88A0-4794-A5A1-9C3D5F3C3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EC38-956A-414F-951D-7222F728D97A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23EC-AB69-4170-AB73-6AE8D11E39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E0ED-BFD7-4C50-A70B-9E997B444A52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4EF2-4B53-4B6E-A989-7BBF01CA1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4CBB-209C-43E2-BE9D-0C36B7679BE0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0278-93EB-4D56-A7AD-482408044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ABEF-9122-42CB-9911-3DAB30E60BFF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035B-AC3D-4D4D-B132-041CF6BDD3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1F7B-66D0-4B36-9DAB-81CA90936C7D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519DC-914B-4CD3-84C3-E0BCD97DCA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9A9C-9F14-4CB9-AA39-FE4694F60941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EAA2-1783-446A-85C9-B592A296F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8D80-0655-49B6-8C50-9FE1D492A697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BD5C-CEED-4F5A-9F84-3493AE441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55E52-75BD-4056-B30C-460B261D109A}" type="datetimeFigureOut">
              <a:rPr lang="en-US"/>
              <a:pPr>
                <a:defRPr/>
              </a:pPr>
              <a:t>9/27/2016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6B43F-39DC-4957-8762-4CDAF50DC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4lpt.co.uk/top100tool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1470025"/>
          </a:xfrm>
        </p:spPr>
        <p:txBody>
          <a:bodyPr/>
          <a:lstStyle/>
          <a:p>
            <a:r>
              <a:rPr lang="en-GB" b="1" dirty="0" smtClean="0"/>
              <a:t>ESSENTIAL DIGITAL LITERACY SKILLS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844" y="5551504"/>
            <a:ext cx="8715404" cy="685808"/>
          </a:xfrm>
        </p:spPr>
        <p:txBody>
          <a:bodyPr/>
          <a:lstStyle/>
          <a:p>
            <a:r>
              <a:rPr lang="en-GB" b="1" dirty="0" smtClean="0">
                <a:solidFill>
                  <a:srgbClr val="A9172F"/>
                </a:solidFill>
              </a:rPr>
              <a:t>Tutor:  Tammy Wise</a:t>
            </a:r>
            <a:endParaRPr lang="en-GB" b="1" dirty="0">
              <a:solidFill>
                <a:srgbClr val="A9172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2780928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39423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Croeso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SKILLS DEVELOPMENT PORTFOLIO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448272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b="1" dirty="0">
                <a:solidFill>
                  <a:srgbClr val="0070C0"/>
                </a:solidFill>
              </a:rPr>
              <a:t>htpps://www.youtube.com/watch?v=p2k3C-iB88w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863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Download a QR Reader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Visit your app store on your mobile phone and download a ‘QR Reader’.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QRCod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68144" y="3312091"/>
            <a:ext cx="2667000" cy="266700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Box 6"/>
          <p:cNvSpPr txBox="1"/>
          <p:nvPr/>
        </p:nvSpPr>
        <p:spPr>
          <a:xfrm>
            <a:off x="1259632" y="565592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“Scan me for a discussion on digital tools”</a:t>
            </a:r>
          </a:p>
          <a:p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3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MEDIA TYPES &amp; USES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http://c4lpt.co.uk/top100tools/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Sign up for Google Drive</a:t>
            </a:r>
          </a:p>
          <a:p>
            <a:endParaRPr lang="en-GB" dirty="0"/>
          </a:p>
          <a:p>
            <a:r>
              <a:rPr lang="en-GB" dirty="0" smtClean="0"/>
              <a:t>Sign up for </a:t>
            </a:r>
            <a:r>
              <a:rPr lang="en-GB" dirty="0" err="1" smtClean="0"/>
              <a:t>Padlet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are the strengths &amp; weaknesses of tools that you use?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9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Aims &amp; 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196952"/>
          </a:xfrm>
        </p:spPr>
        <p:txBody>
          <a:bodyPr/>
          <a:lstStyle/>
          <a:p>
            <a:r>
              <a:rPr lang="en-GB" dirty="0" smtClean="0"/>
              <a:t>To understand the technology, tools and techniques associated with digital literacy.</a:t>
            </a:r>
          </a:p>
          <a:p>
            <a:endParaRPr lang="en-GB" dirty="0" smtClean="0"/>
          </a:p>
          <a:p>
            <a:r>
              <a:rPr lang="en-GB" dirty="0" smtClean="0"/>
              <a:t>To share information safely using a variety of methods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476672"/>
            <a:ext cx="8229600" cy="936104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There are six strands to Essential 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Digital </a:t>
            </a:r>
            <a:r>
              <a:rPr lang="en-GB" sz="3200" dirty="0">
                <a:solidFill>
                  <a:schemeClr val="bg1"/>
                </a:solidFill>
              </a:rPr>
              <a:t>Literacy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/>
          <a:lstStyle/>
          <a:p>
            <a:pPr lvl="0"/>
            <a:r>
              <a:rPr lang="en-GB" sz="2400" b="1" dirty="0" smtClean="0"/>
              <a:t>Digital </a:t>
            </a:r>
            <a:r>
              <a:rPr lang="en-GB" sz="2400" b="1" dirty="0"/>
              <a:t>Responsibility- </a:t>
            </a:r>
            <a:r>
              <a:rPr lang="en-GB" sz="2400" dirty="0"/>
              <a:t>knowing how to stay safe and act appropriately online.</a:t>
            </a:r>
          </a:p>
          <a:p>
            <a:pPr lvl="0"/>
            <a:r>
              <a:rPr lang="en-GB" sz="2400" b="1" dirty="0"/>
              <a:t>Digital Productivity </a:t>
            </a:r>
            <a:r>
              <a:rPr lang="en-GB" sz="2400" dirty="0"/>
              <a:t>– knowing which technologies, tools and techniques to use and how to organise, share and protect digital information.</a:t>
            </a:r>
          </a:p>
          <a:p>
            <a:pPr lvl="0"/>
            <a:r>
              <a:rPr lang="en-GB" sz="2400" b="1" dirty="0"/>
              <a:t>Digital Information Literacy- </a:t>
            </a:r>
            <a:r>
              <a:rPr lang="en-GB" sz="2400" dirty="0"/>
              <a:t>being able to find, critically evaluate and use digital information safely.</a:t>
            </a:r>
          </a:p>
          <a:p>
            <a:pPr lvl="0"/>
            <a:r>
              <a:rPr lang="en-GB" sz="2400" b="1" dirty="0"/>
              <a:t>Digital Collaboration- </a:t>
            </a:r>
            <a:r>
              <a:rPr lang="en-GB" sz="2400" dirty="0"/>
              <a:t>sharing knowledge and collaborating with others to complete tasks and solve problems.</a:t>
            </a:r>
          </a:p>
          <a:p>
            <a:pPr lvl="0"/>
            <a:r>
              <a:rPr lang="en-GB" sz="2400" b="1" dirty="0"/>
              <a:t>Digital Creativity- </a:t>
            </a:r>
            <a:r>
              <a:rPr lang="en-GB" sz="2400" dirty="0"/>
              <a:t>Being able to use digital media to complete tasks, generate content and develop opportunities.</a:t>
            </a:r>
          </a:p>
          <a:p>
            <a:pPr lvl="0"/>
            <a:r>
              <a:rPr lang="en-GB" sz="2400" b="1" dirty="0"/>
              <a:t>Digital Learning </a:t>
            </a:r>
            <a:r>
              <a:rPr lang="en-GB" sz="2400" dirty="0"/>
              <a:t>– understanding how technology can extend learning opportunities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759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1. What </a:t>
            </a:r>
            <a:r>
              <a:rPr lang="en-GB" dirty="0">
                <a:solidFill>
                  <a:schemeClr val="bg1"/>
                </a:solidFill>
              </a:rPr>
              <a:t>is Digital Literacy?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3" y="1600200"/>
            <a:ext cx="603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What is </a:t>
            </a:r>
            <a:r>
              <a:rPr lang="en-GB" dirty="0">
                <a:solidFill>
                  <a:schemeClr val="bg1"/>
                </a:solidFill>
              </a:rPr>
              <a:t>D</a:t>
            </a:r>
            <a:r>
              <a:rPr lang="en-GB" dirty="0" smtClean="0">
                <a:solidFill>
                  <a:schemeClr val="bg1"/>
                </a:solidFill>
              </a:rPr>
              <a:t>igital Literacy?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3" y="1600200"/>
            <a:ext cx="603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3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What is Digital Literacy?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3" y="1600200"/>
            <a:ext cx="603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What is Digital Literacy?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3" y="1600200"/>
            <a:ext cx="603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5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What is Digital Literacy?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3" y="1600200"/>
            <a:ext cx="603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What is Digital Literacy?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3" y="1600200"/>
            <a:ext cx="60344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W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ESW Presentation</Template>
  <TotalTime>86</TotalTime>
  <Words>234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ESW Presentation</vt:lpstr>
      <vt:lpstr>ESSENTIAL DIGITAL LITERACY SKILLS</vt:lpstr>
      <vt:lpstr>Aims &amp; Objectives</vt:lpstr>
      <vt:lpstr>There are six strands to Essential  Digital Literacy  </vt:lpstr>
      <vt:lpstr>1. What is Digital Literacy?</vt:lpstr>
      <vt:lpstr>What is Digital Literacy?</vt:lpstr>
      <vt:lpstr>What is Digital Literacy?</vt:lpstr>
      <vt:lpstr>What is Digital Literacy?</vt:lpstr>
      <vt:lpstr>What is Digital Literacy?</vt:lpstr>
      <vt:lpstr>What is Digital Literacy?</vt:lpstr>
      <vt:lpstr>SKILLS DEVELOPMENT PORTFOLIO</vt:lpstr>
      <vt:lpstr>Download a QR Reader</vt:lpstr>
      <vt:lpstr>MEDIA TYPES &amp; 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DIGITAL LITERACY</dc:title>
  <dc:creator>watktam</dc:creator>
  <cp:lastModifiedBy>Stock, Jessica</cp:lastModifiedBy>
  <cp:revision>12</cp:revision>
  <dcterms:created xsi:type="dcterms:W3CDTF">2015-03-16T15:02:51Z</dcterms:created>
  <dcterms:modified xsi:type="dcterms:W3CDTF">2016-09-27T15:00:01Z</dcterms:modified>
</cp:coreProperties>
</file>