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2" r:id="rId5"/>
    <p:sldId id="270" r:id="rId6"/>
    <p:sldId id="269" r:id="rId7"/>
    <p:sldId id="265" r:id="rId8"/>
    <p:sldId id="266" r:id="rId9"/>
    <p:sldId id="272" r:id="rId10"/>
    <p:sldId id="268" r:id="rId11"/>
    <p:sldId id="271" r:id="rId12"/>
    <p:sldId id="273" r:id="rId13"/>
    <p:sldId id="274" r:id="rId14"/>
    <p:sldId id="275" r:id="rId15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1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24" autoAdjust="0"/>
  </p:normalViewPr>
  <p:slideViewPr>
    <p:cSldViewPr>
      <p:cViewPr varScale="1">
        <p:scale>
          <a:sx n="70" d="100"/>
          <a:sy n="70" d="100"/>
        </p:scale>
        <p:origin x="124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F377B-ABF3-417E-BA53-E49FCB84A84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B9F0926-37A4-4D32-992E-C79715AE9F44}">
      <dgm:prSet phldrT="[Text]"/>
      <dgm:spPr/>
      <dgm:t>
        <a:bodyPr/>
        <a:lstStyle/>
        <a:p>
          <a:r>
            <a:rPr lang="en-GB" dirty="0" smtClean="0"/>
            <a:t>Discussion</a:t>
          </a:r>
          <a:endParaRPr lang="en-GB" dirty="0"/>
        </a:p>
      </dgm:t>
    </dgm:pt>
    <dgm:pt modelId="{D997F71E-1C7C-4B55-AB6F-925642710B75}" type="parTrans" cxnId="{1E068796-EA83-4684-9C59-736BDCE4EA18}">
      <dgm:prSet/>
      <dgm:spPr/>
      <dgm:t>
        <a:bodyPr/>
        <a:lstStyle/>
        <a:p>
          <a:endParaRPr lang="en-GB"/>
        </a:p>
      </dgm:t>
    </dgm:pt>
    <dgm:pt modelId="{B636AB8A-554B-4FB7-B63D-D7A614A3296C}" type="sibTrans" cxnId="{1E068796-EA83-4684-9C59-736BDCE4EA18}">
      <dgm:prSet/>
      <dgm:spPr/>
      <dgm:t>
        <a:bodyPr/>
        <a:lstStyle/>
        <a:p>
          <a:endParaRPr lang="en-GB"/>
        </a:p>
      </dgm:t>
    </dgm:pt>
    <dgm:pt modelId="{88C65792-9E65-4A0D-8F83-F7C364D81D49}">
      <dgm:prSet phldrT="[Text]"/>
      <dgm:spPr/>
      <dgm:t>
        <a:bodyPr/>
        <a:lstStyle/>
        <a:p>
          <a:r>
            <a:rPr lang="en-GB" dirty="0" smtClean="0"/>
            <a:t>My opinion on the topics</a:t>
          </a:r>
          <a:endParaRPr lang="en-GB" dirty="0"/>
        </a:p>
      </dgm:t>
    </dgm:pt>
    <dgm:pt modelId="{8EB5D562-BDC2-4C19-8A93-A09705C663B8}" type="parTrans" cxnId="{5195D107-F923-48A0-BF6C-7245B74A5A09}">
      <dgm:prSet/>
      <dgm:spPr/>
      <dgm:t>
        <a:bodyPr/>
        <a:lstStyle/>
        <a:p>
          <a:endParaRPr lang="en-GB"/>
        </a:p>
      </dgm:t>
    </dgm:pt>
    <dgm:pt modelId="{D79EB581-7D1A-427A-BCDA-26FB424A6FD9}" type="sibTrans" cxnId="{5195D107-F923-48A0-BF6C-7245B74A5A09}">
      <dgm:prSet/>
      <dgm:spPr/>
      <dgm:t>
        <a:bodyPr/>
        <a:lstStyle/>
        <a:p>
          <a:endParaRPr lang="en-GB"/>
        </a:p>
      </dgm:t>
    </dgm:pt>
    <dgm:pt modelId="{53735A04-CD4F-4A0B-862A-C3B849EAE998}">
      <dgm:prSet phldrT="[Text]"/>
      <dgm:spPr/>
      <dgm:t>
        <a:bodyPr/>
        <a:lstStyle/>
        <a:p>
          <a:r>
            <a:rPr lang="en-GB" dirty="0" smtClean="0"/>
            <a:t>What I thought about the sources</a:t>
          </a:r>
          <a:endParaRPr lang="en-GB" dirty="0"/>
        </a:p>
      </dgm:t>
    </dgm:pt>
    <dgm:pt modelId="{BB8F7E5A-A94C-45FC-AA67-A6D76640B794}" type="parTrans" cxnId="{94BE3C6B-D435-44B1-B472-8F054F054F8C}">
      <dgm:prSet/>
      <dgm:spPr/>
      <dgm:t>
        <a:bodyPr/>
        <a:lstStyle/>
        <a:p>
          <a:endParaRPr lang="en-GB"/>
        </a:p>
      </dgm:t>
    </dgm:pt>
    <dgm:pt modelId="{0457A4E0-3CC2-4801-8351-163EA27FDD1C}" type="sibTrans" cxnId="{94BE3C6B-D435-44B1-B472-8F054F054F8C}">
      <dgm:prSet/>
      <dgm:spPr/>
      <dgm:t>
        <a:bodyPr/>
        <a:lstStyle/>
        <a:p>
          <a:endParaRPr lang="en-GB"/>
        </a:p>
      </dgm:t>
    </dgm:pt>
    <dgm:pt modelId="{B6A7B699-237B-4E98-A7C4-B9128160CAE7}">
      <dgm:prSet phldrT="[Text]"/>
      <dgm:spPr/>
      <dgm:t>
        <a:bodyPr/>
        <a:lstStyle/>
        <a:p>
          <a:r>
            <a:rPr lang="en-GB" dirty="0" smtClean="0"/>
            <a:t>Questions I should ask others to find out how they feel about the topic</a:t>
          </a:r>
          <a:endParaRPr lang="en-GB" dirty="0"/>
        </a:p>
      </dgm:t>
    </dgm:pt>
    <dgm:pt modelId="{A7AD3E2F-6DE3-45B8-8FDD-580C97C4704F}" type="parTrans" cxnId="{62BA4BB3-1738-482E-96FC-0DA95593D68F}">
      <dgm:prSet/>
      <dgm:spPr/>
      <dgm:t>
        <a:bodyPr/>
        <a:lstStyle/>
        <a:p>
          <a:endParaRPr lang="en-GB"/>
        </a:p>
      </dgm:t>
    </dgm:pt>
    <dgm:pt modelId="{8BC10CC5-74BC-483D-82BD-D65502F3E43A}" type="sibTrans" cxnId="{62BA4BB3-1738-482E-96FC-0DA95593D68F}">
      <dgm:prSet/>
      <dgm:spPr/>
      <dgm:t>
        <a:bodyPr/>
        <a:lstStyle/>
        <a:p>
          <a:endParaRPr lang="en-GB"/>
        </a:p>
      </dgm:t>
    </dgm:pt>
    <dgm:pt modelId="{947E3BAB-8F03-4B22-BA5B-6753DA984642}">
      <dgm:prSet phldrT="[Text]"/>
      <dgm:spPr/>
      <dgm:t>
        <a:bodyPr/>
        <a:lstStyle/>
        <a:p>
          <a:r>
            <a:rPr lang="en-GB" dirty="0" smtClean="0"/>
            <a:t>Where did I find my information?</a:t>
          </a:r>
          <a:endParaRPr lang="en-GB" dirty="0"/>
        </a:p>
      </dgm:t>
    </dgm:pt>
    <dgm:pt modelId="{C618F505-0BC3-4C31-B072-B319995B87E7}" type="parTrans" cxnId="{17FBAE29-286E-4E7F-B5BC-4E03B3E0A6BC}">
      <dgm:prSet/>
      <dgm:spPr/>
      <dgm:t>
        <a:bodyPr/>
        <a:lstStyle/>
        <a:p>
          <a:endParaRPr lang="en-GB"/>
        </a:p>
      </dgm:t>
    </dgm:pt>
    <dgm:pt modelId="{186517D7-5F68-406A-8747-5CD924EF0525}" type="sibTrans" cxnId="{17FBAE29-286E-4E7F-B5BC-4E03B3E0A6BC}">
      <dgm:prSet/>
      <dgm:spPr/>
      <dgm:t>
        <a:bodyPr/>
        <a:lstStyle/>
        <a:p>
          <a:endParaRPr lang="en-GB"/>
        </a:p>
      </dgm:t>
    </dgm:pt>
    <dgm:pt modelId="{93E365F6-AD14-4EDE-93FA-9176CF3295A7}" type="pres">
      <dgm:prSet presAssocID="{49EF377B-ABF3-417E-BA53-E49FCB84A84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BA90821-637C-4E16-B6B6-277D69ECD39F}" type="pres">
      <dgm:prSet presAssocID="{FB9F0926-37A4-4D32-992E-C79715AE9F44}" presName="centerShape" presStyleLbl="node0" presStyleIdx="0" presStyleCnt="1"/>
      <dgm:spPr/>
      <dgm:t>
        <a:bodyPr/>
        <a:lstStyle/>
        <a:p>
          <a:endParaRPr lang="en-GB"/>
        </a:p>
      </dgm:t>
    </dgm:pt>
    <dgm:pt modelId="{A937E882-B66D-4966-B68E-7FD5D7507773}" type="pres">
      <dgm:prSet presAssocID="{8EB5D562-BDC2-4C19-8A93-A09705C663B8}" presName="Name9" presStyleLbl="parChTrans1D2" presStyleIdx="0" presStyleCnt="4"/>
      <dgm:spPr/>
      <dgm:t>
        <a:bodyPr/>
        <a:lstStyle/>
        <a:p>
          <a:endParaRPr lang="en-GB"/>
        </a:p>
      </dgm:t>
    </dgm:pt>
    <dgm:pt modelId="{23FE83A8-B02E-4F30-9A46-1FC11F169894}" type="pres">
      <dgm:prSet presAssocID="{8EB5D562-BDC2-4C19-8A93-A09705C663B8}" presName="connTx" presStyleLbl="parChTrans1D2" presStyleIdx="0" presStyleCnt="4"/>
      <dgm:spPr/>
      <dgm:t>
        <a:bodyPr/>
        <a:lstStyle/>
        <a:p>
          <a:endParaRPr lang="en-GB"/>
        </a:p>
      </dgm:t>
    </dgm:pt>
    <dgm:pt modelId="{C07EC56C-F4B5-4B99-BA92-BF50FF5EBE72}" type="pres">
      <dgm:prSet presAssocID="{88C65792-9E65-4A0D-8F83-F7C364D81D4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561812-7418-4A3F-8A47-7FC1486CD38B}" type="pres">
      <dgm:prSet presAssocID="{BB8F7E5A-A94C-45FC-AA67-A6D76640B794}" presName="Name9" presStyleLbl="parChTrans1D2" presStyleIdx="1" presStyleCnt="4"/>
      <dgm:spPr/>
      <dgm:t>
        <a:bodyPr/>
        <a:lstStyle/>
        <a:p>
          <a:endParaRPr lang="en-GB"/>
        </a:p>
      </dgm:t>
    </dgm:pt>
    <dgm:pt modelId="{95D50B0C-32FC-4EB1-9FF4-230875CBB49E}" type="pres">
      <dgm:prSet presAssocID="{BB8F7E5A-A94C-45FC-AA67-A6D76640B794}" presName="connTx" presStyleLbl="parChTrans1D2" presStyleIdx="1" presStyleCnt="4"/>
      <dgm:spPr/>
      <dgm:t>
        <a:bodyPr/>
        <a:lstStyle/>
        <a:p>
          <a:endParaRPr lang="en-GB"/>
        </a:p>
      </dgm:t>
    </dgm:pt>
    <dgm:pt modelId="{E4C148F4-E709-420E-994F-94E8BDC5257F}" type="pres">
      <dgm:prSet presAssocID="{53735A04-CD4F-4A0B-862A-C3B849EAE99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7A2BD8-2569-4C59-8224-E70BB8E853BC}" type="pres">
      <dgm:prSet presAssocID="{A7AD3E2F-6DE3-45B8-8FDD-580C97C4704F}" presName="Name9" presStyleLbl="parChTrans1D2" presStyleIdx="2" presStyleCnt="4"/>
      <dgm:spPr/>
      <dgm:t>
        <a:bodyPr/>
        <a:lstStyle/>
        <a:p>
          <a:endParaRPr lang="en-GB"/>
        </a:p>
      </dgm:t>
    </dgm:pt>
    <dgm:pt modelId="{28E5A063-04F4-4113-B5F9-F5A5D9B92F44}" type="pres">
      <dgm:prSet presAssocID="{A7AD3E2F-6DE3-45B8-8FDD-580C97C4704F}" presName="connTx" presStyleLbl="parChTrans1D2" presStyleIdx="2" presStyleCnt="4"/>
      <dgm:spPr/>
      <dgm:t>
        <a:bodyPr/>
        <a:lstStyle/>
        <a:p>
          <a:endParaRPr lang="en-GB"/>
        </a:p>
      </dgm:t>
    </dgm:pt>
    <dgm:pt modelId="{E7619918-394C-47B0-BE2F-0903E30CD807}" type="pres">
      <dgm:prSet presAssocID="{B6A7B699-237B-4E98-A7C4-B9128160CAE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B81126-9D7B-4B8D-910A-49FD7EF9D229}" type="pres">
      <dgm:prSet presAssocID="{C618F505-0BC3-4C31-B072-B319995B87E7}" presName="Name9" presStyleLbl="parChTrans1D2" presStyleIdx="3" presStyleCnt="4"/>
      <dgm:spPr/>
      <dgm:t>
        <a:bodyPr/>
        <a:lstStyle/>
        <a:p>
          <a:endParaRPr lang="en-GB"/>
        </a:p>
      </dgm:t>
    </dgm:pt>
    <dgm:pt modelId="{31DCDD40-9B12-4727-AEDE-0A9EAA490B87}" type="pres">
      <dgm:prSet presAssocID="{C618F505-0BC3-4C31-B072-B319995B87E7}" presName="connTx" presStyleLbl="parChTrans1D2" presStyleIdx="3" presStyleCnt="4"/>
      <dgm:spPr/>
      <dgm:t>
        <a:bodyPr/>
        <a:lstStyle/>
        <a:p>
          <a:endParaRPr lang="en-GB"/>
        </a:p>
      </dgm:t>
    </dgm:pt>
    <dgm:pt modelId="{BF6C52D1-3117-466A-A4A6-B5007E3B0600}" type="pres">
      <dgm:prSet presAssocID="{947E3BAB-8F03-4B22-BA5B-6753DA98464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D4D870B-F1B3-444E-A655-A5139840058D}" type="presOf" srcId="{A7AD3E2F-6DE3-45B8-8FDD-580C97C4704F}" destId="{28E5A063-04F4-4113-B5F9-F5A5D9B92F44}" srcOrd="1" destOrd="0" presId="urn:microsoft.com/office/officeart/2005/8/layout/radial1"/>
    <dgm:cxn modelId="{44E9190B-412E-4336-A6C0-04FB70BF71A7}" type="presOf" srcId="{947E3BAB-8F03-4B22-BA5B-6753DA984642}" destId="{BF6C52D1-3117-466A-A4A6-B5007E3B0600}" srcOrd="0" destOrd="0" presId="urn:microsoft.com/office/officeart/2005/8/layout/radial1"/>
    <dgm:cxn modelId="{1E068796-EA83-4684-9C59-736BDCE4EA18}" srcId="{49EF377B-ABF3-417E-BA53-E49FCB84A843}" destId="{FB9F0926-37A4-4D32-992E-C79715AE9F44}" srcOrd="0" destOrd="0" parTransId="{D997F71E-1C7C-4B55-AB6F-925642710B75}" sibTransId="{B636AB8A-554B-4FB7-B63D-D7A614A3296C}"/>
    <dgm:cxn modelId="{B93C82DB-9E75-4A1B-A466-616950A55E60}" type="presOf" srcId="{B6A7B699-237B-4E98-A7C4-B9128160CAE7}" destId="{E7619918-394C-47B0-BE2F-0903E30CD807}" srcOrd="0" destOrd="0" presId="urn:microsoft.com/office/officeart/2005/8/layout/radial1"/>
    <dgm:cxn modelId="{30D93BCA-E9AE-463A-B3C4-BACB9E91E6E2}" type="presOf" srcId="{BB8F7E5A-A94C-45FC-AA67-A6D76640B794}" destId="{95D50B0C-32FC-4EB1-9FF4-230875CBB49E}" srcOrd="1" destOrd="0" presId="urn:microsoft.com/office/officeart/2005/8/layout/radial1"/>
    <dgm:cxn modelId="{5195D107-F923-48A0-BF6C-7245B74A5A09}" srcId="{FB9F0926-37A4-4D32-992E-C79715AE9F44}" destId="{88C65792-9E65-4A0D-8F83-F7C364D81D49}" srcOrd="0" destOrd="0" parTransId="{8EB5D562-BDC2-4C19-8A93-A09705C663B8}" sibTransId="{D79EB581-7D1A-427A-BCDA-26FB424A6FD9}"/>
    <dgm:cxn modelId="{3D8601E0-E57A-483B-8FA7-1B4BBB53D9D8}" type="presOf" srcId="{53735A04-CD4F-4A0B-862A-C3B849EAE998}" destId="{E4C148F4-E709-420E-994F-94E8BDC5257F}" srcOrd="0" destOrd="0" presId="urn:microsoft.com/office/officeart/2005/8/layout/radial1"/>
    <dgm:cxn modelId="{4DD823B9-B318-4914-BE79-C30B7C7A1D33}" type="presOf" srcId="{8EB5D562-BDC2-4C19-8A93-A09705C663B8}" destId="{23FE83A8-B02E-4F30-9A46-1FC11F169894}" srcOrd="1" destOrd="0" presId="urn:microsoft.com/office/officeart/2005/8/layout/radial1"/>
    <dgm:cxn modelId="{A1D3A641-E0BB-4F30-8EF1-92A125D9DE58}" type="presOf" srcId="{BB8F7E5A-A94C-45FC-AA67-A6D76640B794}" destId="{F0561812-7418-4A3F-8A47-7FC1486CD38B}" srcOrd="0" destOrd="0" presId="urn:microsoft.com/office/officeart/2005/8/layout/radial1"/>
    <dgm:cxn modelId="{34D3CC8B-14E1-4FA5-8F0C-04B0E5904044}" type="presOf" srcId="{88C65792-9E65-4A0D-8F83-F7C364D81D49}" destId="{C07EC56C-F4B5-4B99-BA92-BF50FF5EBE72}" srcOrd="0" destOrd="0" presId="urn:microsoft.com/office/officeart/2005/8/layout/radial1"/>
    <dgm:cxn modelId="{62BA4BB3-1738-482E-96FC-0DA95593D68F}" srcId="{FB9F0926-37A4-4D32-992E-C79715AE9F44}" destId="{B6A7B699-237B-4E98-A7C4-B9128160CAE7}" srcOrd="2" destOrd="0" parTransId="{A7AD3E2F-6DE3-45B8-8FDD-580C97C4704F}" sibTransId="{8BC10CC5-74BC-483D-82BD-D65502F3E43A}"/>
    <dgm:cxn modelId="{A2E63452-C076-47BA-A4A9-78B2B34BE666}" type="presOf" srcId="{49EF377B-ABF3-417E-BA53-E49FCB84A843}" destId="{93E365F6-AD14-4EDE-93FA-9176CF3295A7}" srcOrd="0" destOrd="0" presId="urn:microsoft.com/office/officeart/2005/8/layout/radial1"/>
    <dgm:cxn modelId="{3950A94F-0484-4F8F-AF69-EB4A814B7678}" type="presOf" srcId="{C618F505-0BC3-4C31-B072-B319995B87E7}" destId="{31DCDD40-9B12-4727-AEDE-0A9EAA490B87}" srcOrd="1" destOrd="0" presId="urn:microsoft.com/office/officeart/2005/8/layout/radial1"/>
    <dgm:cxn modelId="{7B1E6341-1DF0-4B44-AB32-45C0B39A82F2}" type="presOf" srcId="{8EB5D562-BDC2-4C19-8A93-A09705C663B8}" destId="{A937E882-B66D-4966-B68E-7FD5D7507773}" srcOrd="0" destOrd="0" presId="urn:microsoft.com/office/officeart/2005/8/layout/radial1"/>
    <dgm:cxn modelId="{94BE3C6B-D435-44B1-B472-8F054F054F8C}" srcId="{FB9F0926-37A4-4D32-992E-C79715AE9F44}" destId="{53735A04-CD4F-4A0B-862A-C3B849EAE998}" srcOrd="1" destOrd="0" parTransId="{BB8F7E5A-A94C-45FC-AA67-A6D76640B794}" sibTransId="{0457A4E0-3CC2-4801-8351-163EA27FDD1C}"/>
    <dgm:cxn modelId="{FD11AB37-FD00-4B13-8843-6E9B96418F87}" type="presOf" srcId="{FB9F0926-37A4-4D32-992E-C79715AE9F44}" destId="{3BA90821-637C-4E16-B6B6-277D69ECD39F}" srcOrd="0" destOrd="0" presId="urn:microsoft.com/office/officeart/2005/8/layout/radial1"/>
    <dgm:cxn modelId="{17FBAE29-286E-4E7F-B5BC-4E03B3E0A6BC}" srcId="{FB9F0926-37A4-4D32-992E-C79715AE9F44}" destId="{947E3BAB-8F03-4B22-BA5B-6753DA984642}" srcOrd="3" destOrd="0" parTransId="{C618F505-0BC3-4C31-B072-B319995B87E7}" sibTransId="{186517D7-5F68-406A-8747-5CD924EF0525}"/>
    <dgm:cxn modelId="{8C1C09F9-E22C-468C-BA33-4820DED247C9}" type="presOf" srcId="{C618F505-0BC3-4C31-B072-B319995B87E7}" destId="{0FB81126-9D7B-4B8D-910A-49FD7EF9D229}" srcOrd="0" destOrd="0" presId="urn:microsoft.com/office/officeart/2005/8/layout/radial1"/>
    <dgm:cxn modelId="{4ABAB5FB-AD0D-4314-98C3-3BE67165FE1D}" type="presOf" srcId="{A7AD3E2F-6DE3-45B8-8FDD-580C97C4704F}" destId="{837A2BD8-2569-4C59-8224-E70BB8E853BC}" srcOrd="0" destOrd="0" presId="urn:microsoft.com/office/officeart/2005/8/layout/radial1"/>
    <dgm:cxn modelId="{56B8B8F7-1BC5-4A12-BF5A-F17E476579D1}" type="presParOf" srcId="{93E365F6-AD14-4EDE-93FA-9176CF3295A7}" destId="{3BA90821-637C-4E16-B6B6-277D69ECD39F}" srcOrd="0" destOrd="0" presId="urn:microsoft.com/office/officeart/2005/8/layout/radial1"/>
    <dgm:cxn modelId="{8F6949A5-3E97-4B80-A77D-154EF9088671}" type="presParOf" srcId="{93E365F6-AD14-4EDE-93FA-9176CF3295A7}" destId="{A937E882-B66D-4966-B68E-7FD5D7507773}" srcOrd="1" destOrd="0" presId="urn:microsoft.com/office/officeart/2005/8/layout/radial1"/>
    <dgm:cxn modelId="{756F4512-D5B6-4DEA-B322-C2158FDE4C41}" type="presParOf" srcId="{A937E882-B66D-4966-B68E-7FD5D7507773}" destId="{23FE83A8-B02E-4F30-9A46-1FC11F169894}" srcOrd="0" destOrd="0" presId="urn:microsoft.com/office/officeart/2005/8/layout/radial1"/>
    <dgm:cxn modelId="{9DE2EDBA-815F-43C8-85F8-F8F50CE8E0B8}" type="presParOf" srcId="{93E365F6-AD14-4EDE-93FA-9176CF3295A7}" destId="{C07EC56C-F4B5-4B99-BA92-BF50FF5EBE72}" srcOrd="2" destOrd="0" presId="urn:microsoft.com/office/officeart/2005/8/layout/radial1"/>
    <dgm:cxn modelId="{C9557FBB-9D93-406E-A54A-36E21E813AFD}" type="presParOf" srcId="{93E365F6-AD14-4EDE-93FA-9176CF3295A7}" destId="{F0561812-7418-4A3F-8A47-7FC1486CD38B}" srcOrd="3" destOrd="0" presId="urn:microsoft.com/office/officeart/2005/8/layout/radial1"/>
    <dgm:cxn modelId="{A7008A3C-B558-48F9-8BD4-6D61B0A99F17}" type="presParOf" srcId="{F0561812-7418-4A3F-8A47-7FC1486CD38B}" destId="{95D50B0C-32FC-4EB1-9FF4-230875CBB49E}" srcOrd="0" destOrd="0" presId="urn:microsoft.com/office/officeart/2005/8/layout/radial1"/>
    <dgm:cxn modelId="{A7011C9F-0F3A-47F2-887F-8ED6F407C7B8}" type="presParOf" srcId="{93E365F6-AD14-4EDE-93FA-9176CF3295A7}" destId="{E4C148F4-E709-420E-994F-94E8BDC5257F}" srcOrd="4" destOrd="0" presId="urn:microsoft.com/office/officeart/2005/8/layout/radial1"/>
    <dgm:cxn modelId="{04A5F49C-564C-4DE1-9872-4526F655097D}" type="presParOf" srcId="{93E365F6-AD14-4EDE-93FA-9176CF3295A7}" destId="{837A2BD8-2569-4C59-8224-E70BB8E853BC}" srcOrd="5" destOrd="0" presId="urn:microsoft.com/office/officeart/2005/8/layout/radial1"/>
    <dgm:cxn modelId="{E669372E-9432-4E03-ACCE-81D02A3716C3}" type="presParOf" srcId="{837A2BD8-2569-4C59-8224-E70BB8E853BC}" destId="{28E5A063-04F4-4113-B5F9-F5A5D9B92F44}" srcOrd="0" destOrd="0" presId="urn:microsoft.com/office/officeart/2005/8/layout/radial1"/>
    <dgm:cxn modelId="{7E5F14C6-7709-4941-8560-90A26842C965}" type="presParOf" srcId="{93E365F6-AD14-4EDE-93FA-9176CF3295A7}" destId="{E7619918-394C-47B0-BE2F-0903E30CD807}" srcOrd="6" destOrd="0" presId="urn:microsoft.com/office/officeart/2005/8/layout/radial1"/>
    <dgm:cxn modelId="{8D774B67-61B7-41E4-8B8E-7680E5D6570E}" type="presParOf" srcId="{93E365F6-AD14-4EDE-93FA-9176CF3295A7}" destId="{0FB81126-9D7B-4B8D-910A-49FD7EF9D229}" srcOrd="7" destOrd="0" presId="urn:microsoft.com/office/officeart/2005/8/layout/radial1"/>
    <dgm:cxn modelId="{DA1CF43A-D336-4050-83CF-034AA8330A5F}" type="presParOf" srcId="{0FB81126-9D7B-4B8D-910A-49FD7EF9D229}" destId="{31DCDD40-9B12-4727-AEDE-0A9EAA490B87}" srcOrd="0" destOrd="0" presId="urn:microsoft.com/office/officeart/2005/8/layout/radial1"/>
    <dgm:cxn modelId="{CA67D155-BE45-4EC6-81C2-BF5C1973F734}" type="presParOf" srcId="{93E365F6-AD14-4EDE-93FA-9176CF3295A7}" destId="{BF6C52D1-3117-466A-A4A6-B5007E3B060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90821-637C-4E16-B6B6-277D69ECD39F}">
      <dsp:nvSpPr>
        <dsp:cNvPr id="0" name=""/>
        <dsp:cNvSpPr/>
      </dsp:nvSpPr>
      <dsp:spPr>
        <a:xfrm>
          <a:off x="3507519" y="1394545"/>
          <a:ext cx="1060201" cy="1060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Discussion</a:t>
          </a:r>
          <a:endParaRPr lang="en-GB" sz="1300" kern="1200" dirty="0"/>
        </a:p>
      </dsp:txBody>
      <dsp:txXfrm>
        <a:off x="3662782" y="1549808"/>
        <a:ext cx="749675" cy="749675"/>
      </dsp:txXfrm>
    </dsp:sp>
    <dsp:sp modelId="{A937E882-B66D-4966-B68E-7FD5D7507773}">
      <dsp:nvSpPr>
        <dsp:cNvPr id="0" name=""/>
        <dsp:cNvSpPr/>
      </dsp:nvSpPr>
      <dsp:spPr>
        <a:xfrm rot="16200000">
          <a:off x="3877391" y="1222500"/>
          <a:ext cx="320457" cy="23632"/>
        </a:xfrm>
        <a:custGeom>
          <a:avLst/>
          <a:gdLst/>
          <a:ahLst/>
          <a:cxnLst/>
          <a:rect l="0" t="0" r="0" b="0"/>
          <a:pathLst>
            <a:path>
              <a:moveTo>
                <a:pt x="0" y="11816"/>
              </a:moveTo>
              <a:lnTo>
                <a:pt x="320457" y="118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29608" y="1226305"/>
        <a:ext cx="16022" cy="16022"/>
      </dsp:txXfrm>
    </dsp:sp>
    <dsp:sp modelId="{C07EC56C-F4B5-4B99-BA92-BF50FF5EBE72}">
      <dsp:nvSpPr>
        <dsp:cNvPr id="0" name=""/>
        <dsp:cNvSpPr/>
      </dsp:nvSpPr>
      <dsp:spPr>
        <a:xfrm>
          <a:off x="3507519" y="13886"/>
          <a:ext cx="1060201" cy="1060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My opinion on the topics</a:t>
          </a:r>
          <a:endParaRPr lang="en-GB" sz="800" kern="1200" dirty="0"/>
        </a:p>
      </dsp:txBody>
      <dsp:txXfrm>
        <a:off x="3662782" y="169149"/>
        <a:ext cx="749675" cy="749675"/>
      </dsp:txXfrm>
    </dsp:sp>
    <dsp:sp modelId="{F0561812-7418-4A3F-8A47-7FC1486CD38B}">
      <dsp:nvSpPr>
        <dsp:cNvPr id="0" name=""/>
        <dsp:cNvSpPr/>
      </dsp:nvSpPr>
      <dsp:spPr>
        <a:xfrm>
          <a:off x="4567720" y="1912829"/>
          <a:ext cx="320457" cy="23632"/>
        </a:xfrm>
        <a:custGeom>
          <a:avLst/>
          <a:gdLst/>
          <a:ahLst/>
          <a:cxnLst/>
          <a:rect l="0" t="0" r="0" b="0"/>
          <a:pathLst>
            <a:path>
              <a:moveTo>
                <a:pt x="0" y="11816"/>
              </a:moveTo>
              <a:lnTo>
                <a:pt x="320457" y="118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719937" y="1916634"/>
        <a:ext cx="16022" cy="16022"/>
      </dsp:txXfrm>
    </dsp:sp>
    <dsp:sp modelId="{E4C148F4-E709-420E-994F-94E8BDC5257F}">
      <dsp:nvSpPr>
        <dsp:cNvPr id="0" name=""/>
        <dsp:cNvSpPr/>
      </dsp:nvSpPr>
      <dsp:spPr>
        <a:xfrm>
          <a:off x="4888177" y="1394545"/>
          <a:ext cx="1060201" cy="1060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What I thought about the sources</a:t>
          </a:r>
          <a:endParaRPr lang="en-GB" sz="800" kern="1200" dirty="0"/>
        </a:p>
      </dsp:txBody>
      <dsp:txXfrm>
        <a:off x="5043440" y="1549808"/>
        <a:ext cx="749675" cy="749675"/>
      </dsp:txXfrm>
    </dsp:sp>
    <dsp:sp modelId="{837A2BD8-2569-4C59-8224-E70BB8E853BC}">
      <dsp:nvSpPr>
        <dsp:cNvPr id="0" name=""/>
        <dsp:cNvSpPr/>
      </dsp:nvSpPr>
      <dsp:spPr>
        <a:xfrm rot="5400000">
          <a:off x="3877391" y="2603159"/>
          <a:ext cx="320457" cy="23632"/>
        </a:xfrm>
        <a:custGeom>
          <a:avLst/>
          <a:gdLst/>
          <a:ahLst/>
          <a:cxnLst/>
          <a:rect l="0" t="0" r="0" b="0"/>
          <a:pathLst>
            <a:path>
              <a:moveTo>
                <a:pt x="0" y="11816"/>
              </a:moveTo>
              <a:lnTo>
                <a:pt x="320457" y="118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029608" y="2606963"/>
        <a:ext cx="16022" cy="16022"/>
      </dsp:txXfrm>
    </dsp:sp>
    <dsp:sp modelId="{E7619918-394C-47B0-BE2F-0903E30CD807}">
      <dsp:nvSpPr>
        <dsp:cNvPr id="0" name=""/>
        <dsp:cNvSpPr/>
      </dsp:nvSpPr>
      <dsp:spPr>
        <a:xfrm>
          <a:off x="3507519" y="2775203"/>
          <a:ext cx="1060201" cy="1060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Questions I should ask others to find out how they feel about the topic</a:t>
          </a:r>
          <a:endParaRPr lang="en-GB" sz="800" kern="1200" dirty="0"/>
        </a:p>
      </dsp:txBody>
      <dsp:txXfrm>
        <a:off x="3662782" y="2930466"/>
        <a:ext cx="749675" cy="749675"/>
      </dsp:txXfrm>
    </dsp:sp>
    <dsp:sp modelId="{0FB81126-9D7B-4B8D-910A-49FD7EF9D229}">
      <dsp:nvSpPr>
        <dsp:cNvPr id="0" name=""/>
        <dsp:cNvSpPr/>
      </dsp:nvSpPr>
      <dsp:spPr>
        <a:xfrm rot="10800000">
          <a:off x="3187062" y="1912829"/>
          <a:ext cx="320457" cy="23632"/>
        </a:xfrm>
        <a:custGeom>
          <a:avLst/>
          <a:gdLst/>
          <a:ahLst/>
          <a:cxnLst/>
          <a:rect l="0" t="0" r="0" b="0"/>
          <a:pathLst>
            <a:path>
              <a:moveTo>
                <a:pt x="0" y="11816"/>
              </a:moveTo>
              <a:lnTo>
                <a:pt x="320457" y="118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339279" y="1916634"/>
        <a:ext cx="16022" cy="16022"/>
      </dsp:txXfrm>
    </dsp:sp>
    <dsp:sp modelId="{BF6C52D1-3117-466A-A4A6-B5007E3B0600}">
      <dsp:nvSpPr>
        <dsp:cNvPr id="0" name=""/>
        <dsp:cNvSpPr/>
      </dsp:nvSpPr>
      <dsp:spPr>
        <a:xfrm>
          <a:off x="2126860" y="1394545"/>
          <a:ext cx="1060201" cy="10602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/>
            <a:t>Where did I find my information?</a:t>
          </a:r>
          <a:endParaRPr lang="en-GB" sz="800" kern="1200" dirty="0"/>
        </a:p>
      </dsp:txBody>
      <dsp:txXfrm>
        <a:off x="2282123" y="1549808"/>
        <a:ext cx="749675" cy="749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DB24-AB4F-4A26-9BDB-27275FF4BC35}" type="datetimeFigureOut">
              <a:rPr lang="en-US"/>
              <a:pPr>
                <a:defRPr/>
              </a:pPr>
              <a:t>9/26/2016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FDCE7-9F65-4D5F-A633-CDBAC640B1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47FD4-37BE-47E7-90BD-EDD611A29B67}" type="datetimeFigureOut">
              <a:rPr lang="en-US"/>
              <a:pPr>
                <a:defRPr/>
              </a:pPr>
              <a:t>9/26/2016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E20C0-7ACB-4662-85CF-7A874E2B96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4824B-5B1F-45C9-ABB8-CF21A0014A2E}" type="datetimeFigureOut">
              <a:rPr lang="en-US"/>
              <a:pPr>
                <a:defRPr/>
              </a:pPr>
              <a:t>9/26/2016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969FF-1AF8-4C7E-A926-843E1B8832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56BB-B86D-4EC2-B3E8-A04C8B8AB82F}" type="datetimeFigureOut">
              <a:rPr lang="en-US"/>
              <a:pPr>
                <a:defRPr/>
              </a:pPr>
              <a:t>9/26/2016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C3D7-88A0-4794-A5A1-9C3D5F3C3A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7EC38-956A-414F-951D-7222F728D97A}" type="datetimeFigureOut">
              <a:rPr lang="en-US"/>
              <a:pPr>
                <a:defRPr/>
              </a:pPr>
              <a:t>9/26/2016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23EC-AB69-4170-AB73-6AE8D11E39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3E0ED-BFD7-4C50-A70B-9E997B444A52}" type="datetimeFigureOut">
              <a:rPr lang="en-US"/>
              <a:pPr>
                <a:defRPr/>
              </a:pPr>
              <a:t>9/26/2016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E4EF2-4B53-4B6E-A989-7BBF01CA1E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24CBB-209C-43E2-BE9D-0C36B7679BE0}" type="datetimeFigureOut">
              <a:rPr lang="en-US"/>
              <a:pPr>
                <a:defRPr/>
              </a:pPr>
              <a:t>9/26/2016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F0278-93EB-4D56-A7AD-482408044E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DABEF-9122-42CB-9911-3DAB30E60BFF}" type="datetimeFigureOut">
              <a:rPr lang="en-US"/>
              <a:pPr>
                <a:defRPr/>
              </a:pPr>
              <a:t>9/26/2016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B035B-AC3D-4D4D-B132-041CF6BDD3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81F7B-66D0-4B36-9DAB-81CA90936C7D}" type="datetimeFigureOut">
              <a:rPr lang="en-US"/>
              <a:pPr>
                <a:defRPr/>
              </a:pPr>
              <a:t>9/26/2016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519DC-914B-4CD3-84C3-E0BCD97DCA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79A9C-9F14-4CB9-AA39-FE4694F60941}" type="datetimeFigureOut">
              <a:rPr lang="en-US"/>
              <a:pPr>
                <a:defRPr/>
              </a:pPr>
              <a:t>9/26/2016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6EAA2-1783-446A-85C9-B592A296F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C8D80-0655-49B6-8C50-9FE1D492A697}" type="datetimeFigureOut">
              <a:rPr lang="en-US"/>
              <a:pPr>
                <a:defRPr/>
              </a:pPr>
              <a:t>9/26/2016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ABD5C-CEED-4F5A-9F84-3493AE4417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B55E52-75BD-4056-B30C-460B261D109A}" type="datetimeFigureOut">
              <a:rPr lang="en-US"/>
              <a:pPr>
                <a:defRPr/>
              </a:pPr>
              <a:t>9/26/2016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36B43F-39DC-4957-8762-4CDAF50DCB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712968" cy="1470025"/>
          </a:xfrm>
        </p:spPr>
        <p:txBody>
          <a:bodyPr/>
          <a:lstStyle/>
          <a:p>
            <a:r>
              <a:rPr lang="en-GB" b="1" dirty="0" smtClean="0"/>
              <a:t>ESSENTIAL COMMUNICATION SKILLS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2844" y="5551504"/>
            <a:ext cx="8715404" cy="685808"/>
          </a:xfrm>
        </p:spPr>
        <p:txBody>
          <a:bodyPr/>
          <a:lstStyle/>
          <a:p>
            <a:r>
              <a:rPr lang="en-GB" b="1" dirty="0" smtClean="0">
                <a:solidFill>
                  <a:srgbClr val="A9172F"/>
                </a:solidFill>
              </a:rPr>
              <a:t>Tutor:  Tammy Wise/ Jessica Stock</a:t>
            </a:r>
            <a:endParaRPr lang="en-GB" b="1" dirty="0">
              <a:solidFill>
                <a:srgbClr val="A9172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9712" y="2780928"/>
            <a:ext cx="114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Welcome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868144" y="394234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Croeso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/>
          <a:lstStyle/>
          <a:p>
            <a:pPr algn="l"/>
            <a:r>
              <a:rPr lang="en-GB" sz="3600" dirty="0" smtClean="0">
                <a:solidFill>
                  <a:schemeClr val="bg1"/>
                </a:solidFill>
              </a:rPr>
              <a:t>Different </a:t>
            </a:r>
            <a:r>
              <a:rPr lang="en-GB" sz="3600" dirty="0" smtClean="0">
                <a:solidFill>
                  <a:schemeClr val="bg1"/>
                </a:solidFill>
              </a:rPr>
              <a:t>Types of Text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Are these texts persuasive, informative, descriptive or instructive?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Recipe</a:t>
            </a:r>
          </a:p>
          <a:p>
            <a:r>
              <a:rPr lang="en-GB" dirty="0" smtClean="0"/>
              <a:t>School </a:t>
            </a:r>
            <a:r>
              <a:rPr lang="en-GB" dirty="0" smtClean="0"/>
              <a:t>article</a:t>
            </a:r>
          </a:p>
          <a:p>
            <a:r>
              <a:rPr lang="en-GB" dirty="0" smtClean="0"/>
              <a:t>Advertising (leaflet)</a:t>
            </a:r>
          </a:p>
          <a:p>
            <a:r>
              <a:rPr lang="en-GB" dirty="0" smtClean="0"/>
              <a:t>Job description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34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Writing Task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Go to your sample assessment booklets and complete the writing task in part 1.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Don’t forget to plan, as you did for your discussion &amp; draft your work before creating a final copy.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574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Writing Task	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Go to your sample assessment booklets and complete the writing task in part </a:t>
            </a:r>
            <a:r>
              <a:rPr lang="en-GB" dirty="0" smtClean="0"/>
              <a:t>2.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Don’t forget to plan, as you did for your discussion &amp; draft your work before creating a final copy.</a:t>
            </a: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21309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Giving a Presentation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is important when you give a presentation?</a:t>
            </a:r>
            <a:endParaRPr lang="en-GB" dirty="0"/>
          </a:p>
          <a:p>
            <a:r>
              <a:rPr lang="en-GB" sz="2800" dirty="0" smtClean="0"/>
              <a:t>Body language</a:t>
            </a:r>
          </a:p>
          <a:p>
            <a:r>
              <a:rPr lang="en-GB" sz="2800" dirty="0" smtClean="0"/>
              <a:t>Tone of voice</a:t>
            </a:r>
          </a:p>
          <a:p>
            <a:r>
              <a:rPr lang="en-GB" sz="2800" dirty="0" smtClean="0"/>
              <a:t>Speed of presentation</a:t>
            </a:r>
          </a:p>
          <a:p>
            <a:r>
              <a:rPr lang="en-GB" sz="2800" dirty="0" smtClean="0"/>
              <a:t>Volume</a:t>
            </a:r>
          </a:p>
          <a:p>
            <a:r>
              <a:rPr lang="en-GB" sz="2800" dirty="0" smtClean="0"/>
              <a:t>Images</a:t>
            </a:r>
          </a:p>
          <a:p>
            <a:r>
              <a:rPr lang="en-GB" sz="2800" dirty="0" smtClean="0"/>
              <a:t>Colour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29965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Task </a:t>
            </a:r>
            <a:r>
              <a:rPr lang="en-GB" smtClean="0">
                <a:solidFill>
                  <a:schemeClr val="bg1"/>
                </a:solidFill>
              </a:rPr>
              <a:t>– Presentation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Go to part 3 of your sample booklet:</a:t>
            </a:r>
          </a:p>
          <a:p>
            <a:r>
              <a:rPr lang="en-GB" dirty="0" smtClean="0"/>
              <a:t>Create a plan for your presentation</a:t>
            </a:r>
          </a:p>
          <a:p>
            <a:r>
              <a:rPr lang="en-GB" dirty="0" smtClean="0"/>
              <a:t>Produce a presentation</a:t>
            </a:r>
          </a:p>
          <a:p>
            <a:r>
              <a:rPr lang="en-GB" dirty="0" smtClean="0"/>
              <a:t>Give your presentation to the rest of the class.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42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Aims &amp; Objectives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196952"/>
          </a:xfrm>
        </p:spPr>
        <p:txBody>
          <a:bodyPr/>
          <a:lstStyle/>
          <a:p>
            <a:r>
              <a:rPr lang="en-GB" dirty="0" smtClean="0"/>
              <a:t>To understand the Essential Communication Skills qualification.</a:t>
            </a:r>
          </a:p>
          <a:p>
            <a:endParaRPr lang="en-GB" dirty="0" smtClean="0"/>
          </a:p>
          <a:p>
            <a:r>
              <a:rPr lang="en-GB" dirty="0" smtClean="0"/>
              <a:t>To prepare for different aspects of the Essential Communication Skills qualification.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67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29600" cy="1143000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1. Part 1: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As part of Essential Communication Skills you will need to: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Read different types of documents</a:t>
            </a:r>
          </a:p>
          <a:p>
            <a:r>
              <a:rPr lang="en-GB" dirty="0" smtClean="0"/>
              <a:t>Identify the main points</a:t>
            </a:r>
          </a:p>
          <a:p>
            <a:r>
              <a:rPr lang="en-GB" dirty="0" smtClean="0"/>
              <a:t>Summarise the documents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5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97768"/>
            <a:ext cx="8229600" cy="1143000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Part 1: Reading Task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Look at the documents that have been given to you.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could you identify or choose the main points?</a:t>
            </a:r>
          </a:p>
          <a:p>
            <a:pPr marL="514350" indent="-514350">
              <a:buAutoNum type="arabicPeriod"/>
            </a:pPr>
            <a:r>
              <a:rPr lang="en-GB" dirty="0" smtClean="0"/>
              <a:t>Read the documents</a:t>
            </a:r>
          </a:p>
          <a:p>
            <a:pPr marL="514350" indent="-514350">
              <a:buAutoNum type="arabicPeriod"/>
            </a:pPr>
            <a:r>
              <a:rPr lang="en-GB" dirty="0" smtClean="0"/>
              <a:t>Highlight/underline the main points &amp; make notes</a:t>
            </a:r>
          </a:p>
          <a:p>
            <a:pPr marL="514350" indent="-514350">
              <a:buAutoNum type="arabicPeriod"/>
            </a:pPr>
            <a:r>
              <a:rPr lang="en-GB" dirty="0" smtClean="0"/>
              <a:t>Write up a summary/list of the main points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30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Part 1: Discussion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It is important to plan for our discussions.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31069558"/>
              </p:ext>
            </p:extLst>
          </p:nvPr>
        </p:nvGraphicFramePr>
        <p:xfrm>
          <a:off x="457200" y="2276871"/>
          <a:ext cx="8075240" cy="3849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4990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Part 1: Discussion Task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Look at the speaking &amp; listening part of the task.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Create a plan for your discussion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9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Part 1: Writing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As part of Essential Communication Skills you will need to:</a:t>
            </a:r>
          </a:p>
          <a:p>
            <a:r>
              <a:rPr lang="en-GB" dirty="0" smtClean="0"/>
              <a:t>Write two different documents</a:t>
            </a:r>
          </a:p>
          <a:p>
            <a:r>
              <a:rPr lang="en-GB" dirty="0" smtClean="0"/>
              <a:t>Write for different purposes</a:t>
            </a:r>
          </a:p>
          <a:p>
            <a:r>
              <a:rPr lang="en-GB" dirty="0" smtClean="0"/>
              <a:t>Spell and punctuate your work correctly.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5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Writing for Purpose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might come across writing for many different reasons:</a:t>
            </a:r>
          </a:p>
          <a:p>
            <a:r>
              <a:rPr lang="en-GB" dirty="0" smtClean="0"/>
              <a:t>Persuasive</a:t>
            </a:r>
            <a:endParaRPr lang="en-GB" dirty="0" smtClean="0"/>
          </a:p>
          <a:p>
            <a:r>
              <a:rPr lang="en-GB" dirty="0" smtClean="0"/>
              <a:t>Descriptive</a:t>
            </a:r>
            <a:endParaRPr lang="en-GB" dirty="0" smtClean="0"/>
          </a:p>
          <a:p>
            <a:r>
              <a:rPr lang="en-GB" dirty="0" smtClean="0"/>
              <a:t>Informative</a:t>
            </a:r>
            <a:endParaRPr lang="en-GB" dirty="0" smtClean="0"/>
          </a:p>
          <a:p>
            <a:r>
              <a:rPr lang="en-GB" dirty="0" smtClean="0"/>
              <a:t>Instructive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99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chemeClr val="bg1"/>
                </a:solidFill>
              </a:rPr>
              <a:t>Writing for purpose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language used: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664864"/>
              </p:ext>
            </p:extLst>
          </p:nvPr>
        </p:nvGraphicFramePr>
        <p:xfrm>
          <a:off x="683568" y="2204864"/>
          <a:ext cx="7848872" cy="3714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9117"/>
                <a:gridCol w="5749755"/>
              </a:tblGrid>
              <a:tr h="504056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Purpose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Language</a:t>
                      </a:r>
                      <a:endParaRPr lang="en-GB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Descriptive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Vivid and detailed, making use of the 5 senses</a:t>
                      </a:r>
                      <a:endParaRPr lang="en-GB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Informative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Includes real information that is reliable.</a:t>
                      </a: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Persuasive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One sided argument that makes your ideas the only sensible choice</a:t>
                      </a:r>
                      <a:endParaRPr lang="en-GB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Instructional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Short and to the point, making the text easy to follow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423240"/>
      </p:ext>
    </p:extLst>
  </p:cSld>
  <p:clrMapOvr>
    <a:masterClrMapping/>
  </p:clrMapOvr>
</p:sld>
</file>

<file path=ppt/theme/theme1.xml><?xml version="1.0" encoding="utf-8"?>
<a:theme xmlns:a="http://schemas.openxmlformats.org/drawingml/2006/main" name="ESW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ESW Presentation</Template>
  <TotalTime>150</TotalTime>
  <Words>430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ESW Presentation</vt:lpstr>
      <vt:lpstr>ESSENTIAL COMMUNICATION SKILLS</vt:lpstr>
      <vt:lpstr>Aims &amp; Objectives</vt:lpstr>
      <vt:lpstr>1. Part 1: Reading</vt:lpstr>
      <vt:lpstr>Part 1: Reading Task</vt:lpstr>
      <vt:lpstr>Part 1: Discussion</vt:lpstr>
      <vt:lpstr>Part 1: Discussion Task</vt:lpstr>
      <vt:lpstr>Part 1: Writing</vt:lpstr>
      <vt:lpstr>Writing for Purpose</vt:lpstr>
      <vt:lpstr>Writing for purpose</vt:lpstr>
      <vt:lpstr>Different Types of Text</vt:lpstr>
      <vt:lpstr>Writing Task</vt:lpstr>
      <vt:lpstr>Writing Task </vt:lpstr>
      <vt:lpstr>Giving a Presentation</vt:lpstr>
      <vt:lpstr>Task –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DIGITAL LITERACY</dc:title>
  <dc:creator>watktam</dc:creator>
  <cp:lastModifiedBy>Stock, Jessica</cp:lastModifiedBy>
  <cp:revision>17</cp:revision>
  <dcterms:created xsi:type="dcterms:W3CDTF">2015-03-16T15:02:51Z</dcterms:created>
  <dcterms:modified xsi:type="dcterms:W3CDTF">2016-09-26T13:15:50Z</dcterms:modified>
</cp:coreProperties>
</file>