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22691-745F-49CF-839B-DAB28FABEF60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9109C-BF4B-45DF-86A4-7704381D0D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06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Dec 2011. Kindly contributed to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www.skillsworkshop.org </a:t>
            </a:r>
            <a:r>
              <a:rPr lang="en-US" dirty="0" smtClean="0">
                <a:latin typeface="+mn-lt"/>
              </a:rPr>
              <a:t>by Dory Anderson, City College, Peterborough</a:t>
            </a:r>
            <a:r>
              <a:rPr lang="en-GB" dirty="0" smtClean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9109C-BF4B-45DF-86A4-7704381D0D5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132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Number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9109C-BF4B-45DF-86A4-7704381D0D5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25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Number 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9109C-BF4B-45DF-86A4-7704381D0D5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053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Number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9109C-BF4B-45DF-86A4-7704381D0D5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062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Number 3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9109C-BF4B-45DF-86A4-7704381D0D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91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Number 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9109C-BF4B-45DF-86A4-7704381D0D5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867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Number</a:t>
            </a:r>
            <a:r>
              <a:rPr lang="en-GB" baseline="0" dirty="0" smtClean="0">
                <a:latin typeface="Comic Sans MS" pitchFamily="66" charset="0"/>
              </a:rPr>
              <a:t> 1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9109C-BF4B-45DF-86A4-7704381D0D5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939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Number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9109C-BF4B-45DF-86A4-7704381D0D50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7971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Number 2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9109C-BF4B-45DF-86A4-7704381D0D5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9765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>
                <a:latin typeface="Comic Sans MS" pitchFamily="66" charset="0"/>
              </a:rPr>
              <a:t>Number 4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49109C-BF4B-45DF-86A4-7704381D0D5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90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27E0-B14F-4F8A-BA30-BCF4A88FACDA}" type="datetimeFigureOut">
              <a:rPr lang="en-US" smtClean="0"/>
              <a:pPr/>
              <a:t>9/29/2016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2F8B-28DF-4A53-B903-B3F702942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27E0-B14F-4F8A-BA30-BCF4A88FACDA}" type="datetimeFigureOut">
              <a:rPr lang="en-US" smtClean="0"/>
              <a:pPr/>
              <a:t>9/29/2016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2F8B-28DF-4A53-B903-B3F702942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27E0-B14F-4F8A-BA30-BCF4A88FACDA}" type="datetimeFigureOut">
              <a:rPr lang="en-US" smtClean="0"/>
              <a:pPr/>
              <a:t>9/29/2016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2F8B-28DF-4A53-B903-B3F702942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27E0-B14F-4F8A-BA30-BCF4A88FACDA}" type="datetimeFigureOut">
              <a:rPr lang="en-US" smtClean="0"/>
              <a:pPr/>
              <a:t>9/29/2016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2F8B-28DF-4A53-B903-B3F702942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27E0-B14F-4F8A-BA30-BCF4A88FACDA}" type="datetimeFigureOut">
              <a:rPr lang="en-US" smtClean="0"/>
              <a:pPr/>
              <a:t>9/29/2016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2F8B-28DF-4A53-B903-B3F702942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27E0-B14F-4F8A-BA30-BCF4A88FACDA}" type="datetimeFigureOut">
              <a:rPr lang="en-US" smtClean="0"/>
              <a:pPr/>
              <a:t>9/29/2016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2F8B-28DF-4A53-B903-B3F702942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27E0-B14F-4F8A-BA30-BCF4A88FACDA}" type="datetimeFigureOut">
              <a:rPr lang="en-US" smtClean="0"/>
              <a:pPr/>
              <a:t>9/29/2016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2F8B-28DF-4A53-B903-B3F702942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27E0-B14F-4F8A-BA30-BCF4A88FACDA}" type="datetimeFigureOut">
              <a:rPr lang="en-US" smtClean="0"/>
              <a:pPr/>
              <a:t>9/29/2016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2F8B-28DF-4A53-B903-B3F702942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27E0-B14F-4F8A-BA30-BCF4A88FACDA}" type="datetimeFigureOut">
              <a:rPr lang="en-US" smtClean="0"/>
              <a:pPr/>
              <a:t>9/29/2016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2F8B-28DF-4A53-B903-B3F702942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27E0-B14F-4F8A-BA30-BCF4A88FACDA}" type="datetimeFigureOut">
              <a:rPr lang="en-US" smtClean="0"/>
              <a:pPr/>
              <a:t>9/29/2016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2F8B-28DF-4A53-B903-B3F702942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627E0-B14F-4F8A-BA30-BCF4A88FACDA}" type="datetimeFigureOut">
              <a:rPr lang="en-US" smtClean="0"/>
              <a:pPr/>
              <a:t>9/29/2016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2F8B-28DF-4A53-B903-B3F702942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627E0-B14F-4F8A-BA30-BCF4A88FACDA}" type="datetimeFigureOut">
              <a:rPr lang="en-US" smtClean="0"/>
              <a:pPr/>
              <a:t>9/29/2016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2F8B-28DF-4A53-B903-B3F702942D39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Comma quiz L1/2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Which version is right?</a:t>
            </a:r>
          </a:p>
          <a:p>
            <a:r>
              <a:rPr lang="en-GB" sz="1900" dirty="0" smtClean="0"/>
              <a:t>(questions adapted from Blue Book of Grammar and Punctuation by Jane Straus)</a:t>
            </a:r>
            <a:endParaRPr lang="en-GB" sz="19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VERSION IS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rgbClr val="FF0000"/>
                </a:solidFill>
              </a:rPr>
              <a:t>Yes, I can be ready in five minutes.</a:t>
            </a:r>
          </a:p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rgbClr val="00B0F0"/>
                </a:solidFill>
              </a:rPr>
              <a:t>Yes I can be ready, in five minutes.</a:t>
            </a:r>
          </a:p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rgbClr val="00B050"/>
                </a:solidFill>
              </a:rPr>
              <a:t>Yes I can, be ready in five minutes.</a:t>
            </a:r>
          </a:p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rgbClr val="FFFF00"/>
                </a:solidFill>
              </a:rPr>
              <a:t>Yes I can be, ready in five minutes.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VERSION IS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FF0000"/>
                </a:solidFill>
              </a:rPr>
              <a:t>Girls, who have red hair, are very lucky.</a:t>
            </a:r>
          </a:p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00B0F0"/>
                </a:solidFill>
              </a:rPr>
              <a:t>Girls, who have red hair are very lucky.</a:t>
            </a:r>
          </a:p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00B050"/>
                </a:solidFill>
              </a:rPr>
              <a:t>Girls who have red hair, are very lucky.</a:t>
            </a:r>
          </a:p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FFFF00"/>
                </a:solidFill>
              </a:rPr>
              <a:t>Girls who have red hair are very lucky.</a:t>
            </a:r>
            <a:endParaRPr lang="en-GB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VERSION IS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FF0000"/>
                </a:solidFill>
              </a:rPr>
              <a:t>He asked, where his hat was.</a:t>
            </a:r>
          </a:p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00B0F0"/>
                </a:solidFill>
              </a:rPr>
              <a:t>He asked where his hat was.</a:t>
            </a:r>
          </a:p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00B050"/>
                </a:solidFill>
              </a:rPr>
              <a:t>He asked where, his hat was.</a:t>
            </a:r>
          </a:p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FFFF00"/>
                </a:solidFill>
              </a:rPr>
              <a:t>He asked, where was his hat.</a:t>
            </a:r>
            <a:endParaRPr lang="en-GB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VERSION IS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FF0000"/>
                </a:solidFill>
              </a:rPr>
              <a:t>They are, one might say true believers.</a:t>
            </a:r>
          </a:p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00B0F0"/>
                </a:solidFill>
              </a:rPr>
              <a:t>They are one might say, true believers.</a:t>
            </a:r>
          </a:p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00B050"/>
                </a:solidFill>
              </a:rPr>
              <a:t>They are, one might say, true believers.</a:t>
            </a:r>
          </a:p>
          <a:p>
            <a:pPr>
              <a:lnSpc>
                <a:spcPct val="150000"/>
              </a:lnSpc>
            </a:pPr>
            <a:r>
              <a:rPr lang="en-GB" sz="3600" b="1" dirty="0" smtClean="0">
                <a:solidFill>
                  <a:srgbClr val="FFFF00"/>
                </a:solidFill>
              </a:rPr>
              <a:t>They are one might say true believers.</a:t>
            </a:r>
            <a:endParaRPr lang="en-GB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VERSION IS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Rashid arrived in Peterborough hoping to get a good job.</a:t>
            </a:r>
          </a:p>
          <a:p>
            <a:r>
              <a:rPr lang="en-GB" dirty="0" smtClean="0">
                <a:solidFill>
                  <a:srgbClr val="00B0F0"/>
                </a:solidFill>
              </a:rPr>
              <a:t>Rashid arrived in Peterborough, hoping to get a good job.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Rashid, arrived in Peterborough, hoping to get a good job.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Rashid, arrived in Peterborough hoping to get a good job.</a:t>
            </a:r>
          </a:p>
          <a:p>
            <a:endParaRPr lang="en-GB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VERSION IS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On July 20, 1969, astronauts landed on the moon for the first time.</a:t>
            </a:r>
          </a:p>
          <a:p>
            <a: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On July 20 1969, astronauts landed, on the moon for the first time.</a:t>
            </a:r>
          </a:p>
          <a:p>
            <a:r>
              <a:rPr lang="en-GB" dirty="0" smtClean="0">
                <a:solidFill>
                  <a:srgbClr val="00B050"/>
                </a:solidFill>
              </a:rPr>
              <a:t>On July 20, 1969 astronauts landed on the moon for the first time.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On July 20 1969 astronauts landed, on the moon, for the first time.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VERSION IS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I told you </a:t>
            </a:r>
            <a:r>
              <a:rPr lang="en-GB" dirty="0" err="1" smtClean="0">
                <a:solidFill>
                  <a:srgbClr val="FF0000"/>
                </a:solidFill>
              </a:rPr>
              <a:t>Adilah</a:t>
            </a:r>
            <a:r>
              <a:rPr lang="en-GB" dirty="0" smtClean="0">
                <a:solidFill>
                  <a:srgbClr val="FF0000"/>
                </a:solidFill>
              </a:rPr>
              <a:t> never to ask me that question again!</a:t>
            </a:r>
          </a:p>
          <a:p>
            <a: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 told you </a:t>
            </a:r>
            <a:r>
              <a:rPr lang="en-GB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Adilah</a:t>
            </a:r>
            <a:r>
              <a:rPr lang="en-GB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never to ask me, that question again!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I told you, </a:t>
            </a:r>
            <a:r>
              <a:rPr lang="en-GB" dirty="0" err="1" smtClean="0">
                <a:solidFill>
                  <a:srgbClr val="92D050"/>
                </a:solidFill>
              </a:rPr>
              <a:t>Adilah</a:t>
            </a:r>
            <a:r>
              <a:rPr lang="en-GB" dirty="0" smtClean="0">
                <a:solidFill>
                  <a:srgbClr val="92D050"/>
                </a:solidFill>
              </a:rPr>
              <a:t>, never to ask me that question again!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I told, you </a:t>
            </a:r>
            <a:r>
              <a:rPr lang="en-GB" dirty="0" err="1" smtClean="0">
                <a:solidFill>
                  <a:srgbClr val="FFFF00"/>
                </a:solidFill>
              </a:rPr>
              <a:t>Adilah</a:t>
            </a:r>
            <a:r>
              <a:rPr lang="en-GB" dirty="0" smtClean="0">
                <a:solidFill>
                  <a:srgbClr val="FFFF00"/>
                </a:solidFill>
              </a:rPr>
              <a:t>, never to ask me that question again!</a:t>
            </a: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VERSION IS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rgbClr val="FF0000"/>
                </a:solidFill>
              </a:rPr>
              <a:t>It is drizzling not pouring.</a:t>
            </a:r>
          </a:p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It is drizzling, not pouring.</a:t>
            </a:r>
          </a:p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rgbClr val="00B050"/>
                </a:solidFill>
              </a:rPr>
              <a:t>It is drizzling not, pouring</a:t>
            </a:r>
            <a:r>
              <a:rPr lang="en-GB" sz="3600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rgbClr val="FFFF00"/>
                </a:solidFill>
              </a:rPr>
              <a:t>It, is drizzling not pouring.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VERSION IS RIGHT?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rgbClr val="FF0000"/>
                </a:solidFill>
              </a:rPr>
              <a:t>What a delicious appetising meal!</a:t>
            </a:r>
          </a:p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rgbClr val="0070C0"/>
                </a:solidFill>
              </a:rPr>
              <a:t>What a delicious appetising, meal!</a:t>
            </a:r>
          </a:p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rgbClr val="00B050"/>
                </a:solidFill>
              </a:rPr>
              <a:t>What , a delicious appetising meal!</a:t>
            </a:r>
          </a:p>
          <a:p>
            <a:pPr>
              <a:lnSpc>
                <a:spcPct val="150000"/>
              </a:lnSpc>
            </a:pPr>
            <a:r>
              <a:rPr lang="en-GB" sz="3600" dirty="0" smtClean="0">
                <a:solidFill>
                  <a:srgbClr val="FFFF00"/>
                </a:solidFill>
              </a:rPr>
              <a:t>What a delicious, appetising meal!</a:t>
            </a:r>
          </a:p>
          <a:p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475</Words>
  <Application>Microsoft Office PowerPoint</Application>
  <PresentationFormat>On-screen Show (4:3)</PresentationFormat>
  <Paragraphs>68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Comic Sans MS</vt:lpstr>
      <vt:lpstr>Office Theme</vt:lpstr>
      <vt:lpstr>Comma quiz L1/2</vt:lpstr>
      <vt:lpstr>WHICH VERSION IS RIGHT?</vt:lpstr>
      <vt:lpstr>WHICH VERSION IS RIGHT?</vt:lpstr>
      <vt:lpstr>WHICH VERSION IS RIGHT?</vt:lpstr>
      <vt:lpstr>WHICH VERSION IS RIGHT?</vt:lpstr>
      <vt:lpstr>WHICH VERSION IS RIGHT?</vt:lpstr>
      <vt:lpstr>WHICH VERSION IS RIGHT?</vt:lpstr>
      <vt:lpstr>WHICH VERSION IS RIGHT?</vt:lpstr>
      <vt:lpstr>WHICH VERSION IS RIGHT?</vt:lpstr>
      <vt:lpstr>WHICH VERSION IS RIGHT?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Comma quiz L1/2</dc:title>
  <dc:creator>Dory Anderson</dc:creator>
  <cp:lastModifiedBy>Stock, Jessica</cp:lastModifiedBy>
  <cp:revision>9</cp:revision>
  <dcterms:created xsi:type="dcterms:W3CDTF">2011-05-23T16:17:00Z</dcterms:created>
  <dcterms:modified xsi:type="dcterms:W3CDTF">2016-09-29T08:56:56Z</dcterms:modified>
</cp:coreProperties>
</file>