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002" y="-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CE54BA-D8B3-40B6-9133-F47B290DDC93}" type="datetimeFigureOut">
              <a:rPr lang="en-GB" smtClean="0"/>
              <a:t>02/11/2016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9D3EB0-3787-4EA4-9734-9EAE114612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69485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9D3EB0-3787-4EA4-9734-9EAE114612F2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54272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A2E1C-780F-405C-A67E-842E9916E030}" type="datetimeFigureOut">
              <a:rPr lang="en-GB" smtClean="0"/>
              <a:t>02/11/2016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05343-D720-410A-A052-788CA26DCA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70954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A2E1C-780F-405C-A67E-842E9916E030}" type="datetimeFigureOut">
              <a:rPr lang="en-GB" smtClean="0"/>
              <a:t>02/11/2016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05343-D720-410A-A052-788CA26DCA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32700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A2E1C-780F-405C-A67E-842E9916E030}" type="datetimeFigureOut">
              <a:rPr lang="en-GB" smtClean="0"/>
              <a:t>02/11/2016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05343-D720-410A-A052-788CA26DCA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6513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A2E1C-780F-405C-A67E-842E9916E030}" type="datetimeFigureOut">
              <a:rPr lang="en-GB" smtClean="0"/>
              <a:t>02/11/2016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05343-D720-410A-A052-788CA26DCA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20831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A2E1C-780F-405C-A67E-842E9916E030}" type="datetimeFigureOut">
              <a:rPr lang="en-GB" smtClean="0"/>
              <a:t>02/11/2016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05343-D720-410A-A052-788CA26DCA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05526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A2E1C-780F-405C-A67E-842E9916E030}" type="datetimeFigureOut">
              <a:rPr lang="en-GB" smtClean="0"/>
              <a:t>02/11/2016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05343-D720-410A-A052-788CA26DCA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88218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A2E1C-780F-405C-A67E-842E9916E030}" type="datetimeFigureOut">
              <a:rPr lang="en-GB" smtClean="0"/>
              <a:t>02/11/2016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05343-D720-410A-A052-788CA26DCA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61022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A2E1C-780F-405C-A67E-842E9916E030}" type="datetimeFigureOut">
              <a:rPr lang="en-GB" smtClean="0"/>
              <a:t>02/11/2016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05343-D720-410A-A052-788CA26DCA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0166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A2E1C-780F-405C-A67E-842E9916E030}" type="datetimeFigureOut">
              <a:rPr lang="en-GB" smtClean="0"/>
              <a:t>02/11/2016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05343-D720-410A-A052-788CA26DCA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16127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A2E1C-780F-405C-A67E-842E9916E030}" type="datetimeFigureOut">
              <a:rPr lang="en-GB" smtClean="0"/>
              <a:t>02/11/2016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05343-D720-410A-A052-788CA26DCA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71839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A2E1C-780F-405C-A67E-842E9916E030}" type="datetimeFigureOut">
              <a:rPr lang="en-GB" smtClean="0"/>
              <a:t>02/11/2016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05343-D720-410A-A052-788CA26DCA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40752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DA2E1C-780F-405C-A67E-842E9916E030}" type="datetimeFigureOut">
              <a:rPr lang="en-GB" smtClean="0"/>
              <a:t>02/11/2016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705343-D720-410A-A052-788CA26DCA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25571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95736" y="-22405"/>
            <a:ext cx="4104456" cy="859117"/>
          </a:xfrm>
        </p:spPr>
        <p:txBody>
          <a:bodyPr>
            <a:normAutofit/>
          </a:bodyPr>
          <a:lstStyle/>
          <a:p>
            <a:r>
              <a:rPr lang="en-GB" sz="2800" u="sng" dirty="0" smtClean="0"/>
              <a:t>Site Set Up</a:t>
            </a:r>
            <a:endParaRPr lang="en-GB" sz="2800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15616" y="5013176"/>
            <a:ext cx="6400800" cy="1630432"/>
          </a:xfrm>
        </p:spPr>
        <p:txBody>
          <a:bodyPr/>
          <a:lstStyle/>
          <a:p>
            <a:endParaRPr lang="en-GB" dirty="0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836712"/>
            <a:ext cx="6696744" cy="40542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265757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4</Words>
  <Application>Microsoft Office PowerPoint</Application>
  <PresentationFormat>On-screen Show (4:3)</PresentationFormat>
  <Paragraphs>2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Site Set Up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Site Set Up</dc:title>
  <dc:creator>Windows User</dc:creator>
  <cp:lastModifiedBy>Windows User</cp:lastModifiedBy>
  <cp:revision>2</cp:revision>
  <dcterms:created xsi:type="dcterms:W3CDTF">2016-11-02T08:32:53Z</dcterms:created>
  <dcterms:modified xsi:type="dcterms:W3CDTF">2016-11-02T08:43:58Z</dcterms:modified>
</cp:coreProperties>
</file>