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7" r:id="rId5"/>
    <p:sldId id="268" r:id="rId6"/>
    <p:sldId id="262" r:id="rId7"/>
    <p:sldId id="266" r:id="rId8"/>
    <p:sldId id="261" r:id="rId9"/>
    <p:sldId id="265" r:id="rId10"/>
    <p:sldId id="259" r:id="rId11"/>
    <p:sldId id="260" r:id="rId12"/>
    <p:sldId id="264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1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6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F5FBD58-86EC-4639-B47C-667B90049FC7}" type="doc">
      <dgm:prSet loTypeId="urn:microsoft.com/office/officeart/2011/layout/HexagonRadial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B64203E7-FDDD-4C60-AFD6-AEB0CC474105}">
      <dgm:prSet phldrT="[Text]"/>
      <dgm:spPr/>
      <dgm:t>
        <a:bodyPr/>
        <a:lstStyle/>
        <a:p>
          <a:r>
            <a:rPr lang="en-GB" dirty="0" smtClean="0"/>
            <a:t>Research Question</a:t>
          </a:r>
          <a:endParaRPr lang="en-GB" dirty="0"/>
        </a:p>
      </dgm:t>
    </dgm:pt>
    <dgm:pt modelId="{E892CFDB-2C98-46AA-B47A-7D25793909AA}" type="parTrans" cxnId="{34E93DC7-C0B0-4DE6-BD56-163A8EE19C99}">
      <dgm:prSet/>
      <dgm:spPr/>
      <dgm:t>
        <a:bodyPr/>
        <a:lstStyle/>
        <a:p>
          <a:endParaRPr lang="en-GB"/>
        </a:p>
      </dgm:t>
    </dgm:pt>
    <dgm:pt modelId="{D86A303E-EFDE-4230-A7D7-54FE1474A12B}" type="sibTrans" cxnId="{34E93DC7-C0B0-4DE6-BD56-163A8EE19C99}">
      <dgm:prSet/>
      <dgm:spPr/>
      <dgm:t>
        <a:bodyPr/>
        <a:lstStyle/>
        <a:p>
          <a:endParaRPr lang="en-GB"/>
        </a:p>
      </dgm:t>
    </dgm:pt>
    <dgm:pt modelId="{B1CC133C-2B77-410E-8B70-C680A18543CC}">
      <dgm:prSet phldrT="[Text]"/>
      <dgm:spPr/>
      <dgm:t>
        <a:bodyPr/>
        <a:lstStyle/>
        <a:p>
          <a:r>
            <a:rPr lang="en-GB" dirty="0" smtClean="0"/>
            <a:t>Journal </a:t>
          </a:r>
          <a:endParaRPr lang="en-GB" dirty="0"/>
        </a:p>
      </dgm:t>
    </dgm:pt>
    <dgm:pt modelId="{6FBA6C4C-D7B1-44C4-9A57-EA4A8C4BAA86}" type="parTrans" cxnId="{BD1DF5E7-554A-4FFD-BBDE-E57ACCB000F8}">
      <dgm:prSet/>
      <dgm:spPr/>
      <dgm:t>
        <a:bodyPr/>
        <a:lstStyle/>
        <a:p>
          <a:endParaRPr lang="en-GB"/>
        </a:p>
      </dgm:t>
    </dgm:pt>
    <dgm:pt modelId="{B95B350E-08F2-44B0-813F-AE7995807CCE}" type="sibTrans" cxnId="{BD1DF5E7-554A-4FFD-BBDE-E57ACCB000F8}">
      <dgm:prSet/>
      <dgm:spPr/>
      <dgm:t>
        <a:bodyPr/>
        <a:lstStyle/>
        <a:p>
          <a:endParaRPr lang="en-GB"/>
        </a:p>
      </dgm:t>
    </dgm:pt>
    <dgm:pt modelId="{502F42CA-5B02-4B72-8521-FE4F29A39B70}">
      <dgm:prSet phldrT="[Text]"/>
      <dgm:spPr/>
      <dgm:t>
        <a:bodyPr/>
        <a:lstStyle/>
        <a:p>
          <a:r>
            <a:rPr lang="en-GB" dirty="0" smtClean="0"/>
            <a:t>Book chapter</a:t>
          </a:r>
          <a:endParaRPr lang="en-GB" dirty="0"/>
        </a:p>
      </dgm:t>
    </dgm:pt>
    <dgm:pt modelId="{E613F52E-460E-4A28-8C9B-E6FF884F397C}" type="parTrans" cxnId="{01CB8907-3FF1-496B-A1A8-82B8FB73BA3F}">
      <dgm:prSet/>
      <dgm:spPr/>
      <dgm:t>
        <a:bodyPr/>
        <a:lstStyle/>
        <a:p>
          <a:endParaRPr lang="en-GB"/>
        </a:p>
      </dgm:t>
    </dgm:pt>
    <dgm:pt modelId="{4125BAE6-EC5F-4FB6-AC9B-96EB47A870EB}" type="sibTrans" cxnId="{01CB8907-3FF1-496B-A1A8-82B8FB73BA3F}">
      <dgm:prSet/>
      <dgm:spPr/>
      <dgm:t>
        <a:bodyPr/>
        <a:lstStyle/>
        <a:p>
          <a:endParaRPr lang="en-GB"/>
        </a:p>
      </dgm:t>
    </dgm:pt>
    <dgm:pt modelId="{49EED2DB-30B0-4126-B506-9C748191D3FB}">
      <dgm:prSet phldrT="[Text]"/>
      <dgm:spPr/>
      <dgm:t>
        <a:bodyPr/>
        <a:lstStyle/>
        <a:p>
          <a:r>
            <a:rPr lang="en-GB" dirty="0" smtClean="0"/>
            <a:t>Govt. Document</a:t>
          </a:r>
          <a:endParaRPr lang="en-GB" dirty="0"/>
        </a:p>
      </dgm:t>
    </dgm:pt>
    <dgm:pt modelId="{615E431C-7020-4149-AB1E-0463E4C2B72D}" type="parTrans" cxnId="{E706F55F-271A-4878-9164-85C8F7674267}">
      <dgm:prSet/>
      <dgm:spPr/>
      <dgm:t>
        <a:bodyPr/>
        <a:lstStyle/>
        <a:p>
          <a:endParaRPr lang="en-GB"/>
        </a:p>
      </dgm:t>
    </dgm:pt>
    <dgm:pt modelId="{A614F4B4-B114-4EFF-878C-5301FEE9048C}" type="sibTrans" cxnId="{E706F55F-271A-4878-9164-85C8F7674267}">
      <dgm:prSet/>
      <dgm:spPr/>
      <dgm:t>
        <a:bodyPr/>
        <a:lstStyle/>
        <a:p>
          <a:endParaRPr lang="en-GB"/>
        </a:p>
      </dgm:t>
    </dgm:pt>
    <dgm:pt modelId="{54B9A261-EAA7-419F-B812-F73DAB97C181}">
      <dgm:prSet phldrT="[Text]"/>
      <dgm:spPr/>
      <dgm:t>
        <a:bodyPr/>
        <a:lstStyle/>
        <a:p>
          <a:r>
            <a:rPr lang="en-GB" dirty="0" smtClean="0"/>
            <a:t>Book</a:t>
          </a:r>
          <a:endParaRPr lang="en-GB" dirty="0"/>
        </a:p>
      </dgm:t>
    </dgm:pt>
    <dgm:pt modelId="{861CD01D-5CC8-41BA-8523-BD4D743B7036}" type="parTrans" cxnId="{CB885D28-E3CC-4BE3-979A-C56B327287B1}">
      <dgm:prSet/>
      <dgm:spPr/>
      <dgm:t>
        <a:bodyPr/>
        <a:lstStyle/>
        <a:p>
          <a:endParaRPr lang="en-GB"/>
        </a:p>
      </dgm:t>
    </dgm:pt>
    <dgm:pt modelId="{2A4CFC13-5836-4073-B134-5F00A369ACB0}" type="sibTrans" cxnId="{CB885D28-E3CC-4BE3-979A-C56B327287B1}">
      <dgm:prSet/>
      <dgm:spPr/>
      <dgm:t>
        <a:bodyPr/>
        <a:lstStyle/>
        <a:p>
          <a:endParaRPr lang="en-GB"/>
        </a:p>
      </dgm:t>
    </dgm:pt>
    <dgm:pt modelId="{67C14F5F-ADE6-484B-9961-A07C2DDA312D}">
      <dgm:prSet phldrT="[Text]"/>
      <dgm:spPr/>
      <dgm:t>
        <a:bodyPr/>
        <a:lstStyle/>
        <a:p>
          <a:r>
            <a:rPr lang="en-GB" dirty="0" smtClean="0"/>
            <a:t>Statistical data</a:t>
          </a:r>
          <a:endParaRPr lang="en-GB" dirty="0"/>
        </a:p>
      </dgm:t>
    </dgm:pt>
    <dgm:pt modelId="{7E2D7AD0-9174-4DAC-88F0-A14DBA61AD8D}" type="parTrans" cxnId="{279DBADC-F635-49E8-985B-0189649A084E}">
      <dgm:prSet/>
      <dgm:spPr/>
      <dgm:t>
        <a:bodyPr/>
        <a:lstStyle/>
        <a:p>
          <a:endParaRPr lang="en-GB"/>
        </a:p>
      </dgm:t>
    </dgm:pt>
    <dgm:pt modelId="{8758C00D-E877-4676-9424-C31F528FDFEB}" type="sibTrans" cxnId="{279DBADC-F635-49E8-985B-0189649A084E}">
      <dgm:prSet/>
      <dgm:spPr/>
      <dgm:t>
        <a:bodyPr/>
        <a:lstStyle/>
        <a:p>
          <a:endParaRPr lang="en-GB"/>
        </a:p>
      </dgm:t>
    </dgm:pt>
    <dgm:pt modelId="{E427DCB1-8847-45E4-AA43-4FA642DC3AEB}">
      <dgm:prSet phldrT="[Text]"/>
      <dgm:spPr/>
      <dgm:t>
        <a:bodyPr/>
        <a:lstStyle/>
        <a:p>
          <a:r>
            <a:rPr lang="en-GB" dirty="0" smtClean="0"/>
            <a:t>Media</a:t>
          </a:r>
          <a:endParaRPr lang="en-GB" dirty="0"/>
        </a:p>
      </dgm:t>
    </dgm:pt>
    <dgm:pt modelId="{AD2DEA86-C74D-4639-B31F-AF6383802B93}" type="parTrans" cxnId="{552CEA23-80E9-4494-98BD-DFB61D491AB6}">
      <dgm:prSet/>
      <dgm:spPr/>
      <dgm:t>
        <a:bodyPr/>
        <a:lstStyle/>
        <a:p>
          <a:endParaRPr lang="en-GB"/>
        </a:p>
      </dgm:t>
    </dgm:pt>
    <dgm:pt modelId="{6E2B6C6A-3DE8-4012-96A7-94B4B82A51D1}" type="sibTrans" cxnId="{552CEA23-80E9-4494-98BD-DFB61D491AB6}">
      <dgm:prSet/>
      <dgm:spPr/>
      <dgm:t>
        <a:bodyPr/>
        <a:lstStyle/>
        <a:p>
          <a:endParaRPr lang="en-GB"/>
        </a:p>
      </dgm:t>
    </dgm:pt>
    <dgm:pt modelId="{ADAA9ECF-7370-4B53-8AB6-92FAB966B6DE}" type="pres">
      <dgm:prSet presAssocID="{3F5FBD58-86EC-4639-B47C-667B90049FC7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</dgm:pt>
    <dgm:pt modelId="{EF79566E-8098-4AE3-B383-16E39356B823}" type="pres">
      <dgm:prSet presAssocID="{B64203E7-FDDD-4C60-AFD6-AEB0CC474105}" presName="Parent" presStyleLbl="node0" presStyleIdx="0" presStyleCnt="1">
        <dgm:presLayoutVars>
          <dgm:chMax val="6"/>
          <dgm:chPref val="6"/>
        </dgm:presLayoutVars>
      </dgm:prSet>
      <dgm:spPr/>
      <dgm:t>
        <a:bodyPr/>
        <a:lstStyle/>
        <a:p>
          <a:endParaRPr lang="en-GB"/>
        </a:p>
      </dgm:t>
    </dgm:pt>
    <dgm:pt modelId="{1E704AC8-FD8E-4474-9845-B255EC3DEF2E}" type="pres">
      <dgm:prSet presAssocID="{B1CC133C-2B77-410E-8B70-C680A18543CC}" presName="Accent1" presStyleCnt="0"/>
      <dgm:spPr/>
    </dgm:pt>
    <dgm:pt modelId="{06072B86-3D10-40F3-B99F-777CF0DAA694}" type="pres">
      <dgm:prSet presAssocID="{B1CC133C-2B77-410E-8B70-C680A18543CC}" presName="Accent" presStyleLbl="bgShp" presStyleIdx="0" presStyleCnt="6"/>
      <dgm:spPr/>
    </dgm:pt>
    <dgm:pt modelId="{43F19355-D986-40C2-A616-E007A5708843}" type="pres">
      <dgm:prSet presAssocID="{B1CC133C-2B77-410E-8B70-C680A18543CC}" presName="Child1" presStyleLbl="node1" presStyleIdx="0" presStyleCnt="6">
        <dgm:presLayoutVars>
          <dgm:chMax val="0"/>
          <dgm:chPref val="0"/>
          <dgm:bulletEnabled val="1"/>
        </dgm:presLayoutVars>
      </dgm:prSet>
      <dgm:spPr/>
    </dgm:pt>
    <dgm:pt modelId="{56B44344-27EC-41D3-BB4E-4F4E6609D750}" type="pres">
      <dgm:prSet presAssocID="{502F42CA-5B02-4B72-8521-FE4F29A39B70}" presName="Accent2" presStyleCnt="0"/>
      <dgm:spPr/>
    </dgm:pt>
    <dgm:pt modelId="{18628521-2955-43F9-833A-B0D65F0F90C8}" type="pres">
      <dgm:prSet presAssocID="{502F42CA-5B02-4B72-8521-FE4F29A39B70}" presName="Accent" presStyleLbl="bgShp" presStyleIdx="1" presStyleCnt="6"/>
      <dgm:spPr/>
    </dgm:pt>
    <dgm:pt modelId="{F6BF472D-2827-4FEF-94A8-EB2819394607}" type="pres">
      <dgm:prSet presAssocID="{502F42CA-5B02-4B72-8521-FE4F29A39B70}" presName="Child2" presStyleLbl="node1" presStyleIdx="1" presStyleCnt="6">
        <dgm:presLayoutVars>
          <dgm:chMax val="0"/>
          <dgm:chPref val="0"/>
          <dgm:bulletEnabled val="1"/>
        </dgm:presLayoutVars>
      </dgm:prSet>
      <dgm:spPr/>
    </dgm:pt>
    <dgm:pt modelId="{3E1C3FA0-F08D-4DC4-A30A-E6AAF020BC12}" type="pres">
      <dgm:prSet presAssocID="{49EED2DB-30B0-4126-B506-9C748191D3FB}" presName="Accent3" presStyleCnt="0"/>
      <dgm:spPr/>
    </dgm:pt>
    <dgm:pt modelId="{B576D7D4-84C4-45E7-A2AA-6254FAFF2D78}" type="pres">
      <dgm:prSet presAssocID="{49EED2DB-30B0-4126-B506-9C748191D3FB}" presName="Accent" presStyleLbl="bgShp" presStyleIdx="2" presStyleCnt="6"/>
      <dgm:spPr/>
    </dgm:pt>
    <dgm:pt modelId="{C378C212-8120-4525-A111-89CF5B819229}" type="pres">
      <dgm:prSet presAssocID="{49EED2DB-30B0-4126-B506-9C748191D3FB}" presName="Child3" presStyleLbl="node1" presStyleIdx="2" presStyleCnt="6">
        <dgm:presLayoutVars>
          <dgm:chMax val="0"/>
          <dgm:chPref val="0"/>
          <dgm:bulletEnabled val="1"/>
        </dgm:presLayoutVars>
      </dgm:prSet>
      <dgm:spPr/>
    </dgm:pt>
    <dgm:pt modelId="{B20D4380-EADB-4EF2-8506-02C7873F524C}" type="pres">
      <dgm:prSet presAssocID="{54B9A261-EAA7-419F-B812-F73DAB97C181}" presName="Accent4" presStyleCnt="0"/>
      <dgm:spPr/>
    </dgm:pt>
    <dgm:pt modelId="{A9E10279-18C3-412D-9FF7-A6DB8F0658BD}" type="pres">
      <dgm:prSet presAssocID="{54B9A261-EAA7-419F-B812-F73DAB97C181}" presName="Accent" presStyleLbl="bgShp" presStyleIdx="3" presStyleCnt="6"/>
      <dgm:spPr/>
    </dgm:pt>
    <dgm:pt modelId="{7CC50038-4B8C-433C-9940-00298FFC7701}" type="pres">
      <dgm:prSet presAssocID="{54B9A261-EAA7-419F-B812-F73DAB97C181}" presName="Child4" presStyleLbl="node1" presStyleIdx="3" presStyleCnt="6">
        <dgm:presLayoutVars>
          <dgm:chMax val="0"/>
          <dgm:chPref val="0"/>
          <dgm:bulletEnabled val="1"/>
        </dgm:presLayoutVars>
      </dgm:prSet>
      <dgm:spPr/>
    </dgm:pt>
    <dgm:pt modelId="{9244584E-3DFD-4947-BF0A-A46FC76C6010}" type="pres">
      <dgm:prSet presAssocID="{67C14F5F-ADE6-484B-9961-A07C2DDA312D}" presName="Accent5" presStyleCnt="0"/>
      <dgm:spPr/>
    </dgm:pt>
    <dgm:pt modelId="{88659E90-54A6-4253-8078-10551C4071CB}" type="pres">
      <dgm:prSet presAssocID="{67C14F5F-ADE6-484B-9961-A07C2DDA312D}" presName="Accent" presStyleLbl="bgShp" presStyleIdx="4" presStyleCnt="6"/>
      <dgm:spPr/>
    </dgm:pt>
    <dgm:pt modelId="{56B4A830-9277-47EE-AED2-168C7B292CBD}" type="pres">
      <dgm:prSet presAssocID="{67C14F5F-ADE6-484B-9961-A07C2DDA312D}" presName="Child5" presStyleLbl="node1" presStyleIdx="4" presStyleCnt="6">
        <dgm:presLayoutVars>
          <dgm:chMax val="0"/>
          <dgm:chPref val="0"/>
          <dgm:bulletEnabled val="1"/>
        </dgm:presLayoutVars>
      </dgm:prSet>
      <dgm:spPr/>
    </dgm:pt>
    <dgm:pt modelId="{5C12F67D-95AA-4740-83E5-520D11817496}" type="pres">
      <dgm:prSet presAssocID="{E427DCB1-8847-45E4-AA43-4FA642DC3AEB}" presName="Accent6" presStyleCnt="0"/>
      <dgm:spPr/>
    </dgm:pt>
    <dgm:pt modelId="{6341E9EE-C096-4367-AE59-9F9D5E7EC07C}" type="pres">
      <dgm:prSet presAssocID="{E427DCB1-8847-45E4-AA43-4FA642DC3AEB}" presName="Accent" presStyleLbl="bgShp" presStyleIdx="5" presStyleCnt="6"/>
      <dgm:spPr/>
    </dgm:pt>
    <dgm:pt modelId="{370F0FA9-5F1D-4A36-922C-B7B1C417B060}" type="pres">
      <dgm:prSet presAssocID="{E427DCB1-8847-45E4-AA43-4FA642DC3AEB}" presName="Child6" presStyleLbl="node1" presStyleIdx="5" presStyleCnt="6">
        <dgm:presLayoutVars>
          <dgm:chMax val="0"/>
          <dgm:chPref val="0"/>
          <dgm:bulletEnabled val="1"/>
        </dgm:presLayoutVars>
      </dgm:prSet>
      <dgm:spPr/>
    </dgm:pt>
  </dgm:ptLst>
  <dgm:cxnLst>
    <dgm:cxn modelId="{B560EEFD-AEF5-485D-B030-6A89551739C4}" type="presOf" srcId="{67C14F5F-ADE6-484B-9961-A07C2DDA312D}" destId="{56B4A830-9277-47EE-AED2-168C7B292CBD}" srcOrd="0" destOrd="0" presId="urn:microsoft.com/office/officeart/2011/layout/HexagonRadial"/>
    <dgm:cxn modelId="{0A18ED4C-6429-469F-98A8-C57FA89034D5}" type="presOf" srcId="{54B9A261-EAA7-419F-B812-F73DAB97C181}" destId="{7CC50038-4B8C-433C-9940-00298FFC7701}" srcOrd="0" destOrd="0" presId="urn:microsoft.com/office/officeart/2011/layout/HexagonRadial"/>
    <dgm:cxn modelId="{552CEA23-80E9-4494-98BD-DFB61D491AB6}" srcId="{B64203E7-FDDD-4C60-AFD6-AEB0CC474105}" destId="{E427DCB1-8847-45E4-AA43-4FA642DC3AEB}" srcOrd="5" destOrd="0" parTransId="{AD2DEA86-C74D-4639-B31F-AF6383802B93}" sibTransId="{6E2B6C6A-3DE8-4012-96A7-94B4B82A51D1}"/>
    <dgm:cxn modelId="{2BE625EE-A2E6-45D0-BBC0-559263767B05}" type="presOf" srcId="{502F42CA-5B02-4B72-8521-FE4F29A39B70}" destId="{F6BF472D-2827-4FEF-94A8-EB2819394607}" srcOrd="0" destOrd="0" presId="urn:microsoft.com/office/officeart/2011/layout/HexagonRadial"/>
    <dgm:cxn modelId="{E706F55F-271A-4878-9164-85C8F7674267}" srcId="{B64203E7-FDDD-4C60-AFD6-AEB0CC474105}" destId="{49EED2DB-30B0-4126-B506-9C748191D3FB}" srcOrd="2" destOrd="0" parTransId="{615E431C-7020-4149-AB1E-0463E4C2B72D}" sibTransId="{A614F4B4-B114-4EFF-878C-5301FEE9048C}"/>
    <dgm:cxn modelId="{6A9DAC6C-30D0-4FDC-AE7D-487B4D60D1A6}" type="presOf" srcId="{3F5FBD58-86EC-4639-B47C-667B90049FC7}" destId="{ADAA9ECF-7370-4B53-8AB6-92FAB966B6DE}" srcOrd="0" destOrd="0" presId="urn:microsoft.com/office/officeart/2011/layout/HexagonRadial"/>
    <dgm:cxn modelId="{01CB8907-3FF1-496B-A1A8-82B8FB73BA3F}" srcId="{B64203E7-FDDD-4C60-AFD6-AEB0CC474105}" destId="{502F42CA-5B02-4B72-8521-FE4F29A39B70}" srcOrd="1" destOrd="0" parTransId="{E613F52E-460E-4A28-8C9B-E6FF884F397C}" sibTransId="{4125BAE6-EC5F-4FB6-AC9B-96EB47A870EB}"/>
    <dgm:cxn modelId="{CB885D28-E3CC-4BE3-979A-C56B327287B1}" srcId="{B64203E7-FDDD-4C60-AFD6-AEB0CC474105}" destId="{54B9A261-EAA7-419F-B812-F73DAB97C181}" srcOrd="3" destOrd="0" parTransId="{861CD01D-5CC8-41BA-8523-BD4D743B7036}" sibTransId="{2A4CFC13-5836-4073-B134-5F00A369ACB0}"/>
    <dgm:cxn modelId="{BD1DF5E7-554A-4FFD-BBDE-E57ACCB000F8}" srcId="{B64203E7-FDDD-4C60-AFD6-AEB0CC474105}" destId="{B1CC133C-2B77-410E-8B70-C680A18543CC}" srcOrd="0" destOrd="0" parTransId="{6FBA6C4C-D7B1-44C4-9A57-EA4A8C4BAA86}" sibTransId="{B95B350E-08F2-44B0-813F-AE7995807CCE}"/>
    <dgm:cxn modelId="{8A3142A9-0DA5-48D9-BF18-F50DA2ADC66F}" type="presOf" srcId="{B64203E7-FDDD-4C60-AFD6-AEB0CC474105}" destId="{EF79566E-8098-4AE3-B383-16E39356B823}" srcOrd="0" destOrd="0" presId="urn:microsoft.com/office/officeart/2011/layout/HexagonRadial"/>
    <dgm:cxn modelId="{34E93DC7-C0B0-4DE6-BD56-163A8EE19C99}" srcId="{3F5FBD58-86EC-4639-B47C-667B90049FC7}" destId="{B64203E7-FDDD-4C60-AFD6-AEB0CC474105}" srcOrd="0" destOrd="0" parTransId="{E892CFDB-2C98-46AA-B47A-7D25793909AA}" sibTransId="{D86A303E-EFDE-4230-A7D7-54FE1474A12B}"/>
    <dgm:cxn modelId="{1ED9D3AC-2B9A-446B-9445-520F1DE05F09}" type="presOf" srcId="{49EED2DB-30B0-4126-B506-9C748191D3FB}" destId="{C378C212-8120-4525-A111-89CF5B819229}" srcOrd="0" destOrd="0" presId="urn:microsoft.com/office/officeart/2011/layout/HexagonRadial"/>
    <dgm:cxn modelId="{533087AF-D594-46B3-8713-F87B147C46C1}" type="presOf" srcId="{B1CC133C-2B77-410E-8B70-C680A18543CC}" destId="{43F19355-D986-40C2-A616-E007A5708843}" srcOrd="0" destOrd="0" presId="urn:microsoft.com/office/officeart/2011/layout/HexagonRadial"/>
    <dgm:cxn modelId="{279DBADC-F635-49E8-985B-0189649A084E}" srcId="{B64203E7-FDDD-4C60-AFD6-AEB0CC474105}" destId="{67C14F5F-ADE6-484B-9961-A07C2DDA312D}" srcOrd="4" destOrd="0" parTransId="{7E2D7AD0-9174-4DAC-88F0-A14DBA61AD8D}" sibTransId="{8758C00D-E877-4676-9424-C31F528FDFEB}"/>
    <dgm:cxn modelId="{46DCC446-973E-4E92-B025-C7B2904A4147}" type="presOf" srcId="{E427DCB1-8847-45E4-AA43-4FA642DC3AEB}" destId="{370F0FA9-5F1D-4A36-922C-B7B1C417B060}" srcOrd="0" destOrd="0" presId="urn:microsoft.com/office/officeart/2011/layout/HexagonRadial"/>
    <dgm:cxn modelId="{55BC4957-BD5B-4BEF-82A1-4C13AC1EEA97}" type="presParOf" srcId="{ADAA9ECF-7370-4B53-8AB6-92FAB966B6DE}" destId="{EF79566E-8098-4AE3-B383-16E39356B823}" srcOrd="0" destOrd="0" presId="urn:microsoft.com/office/officeart/2011/layout/HexagonRadial"/>
    <dgm:cxn modelId="{E467E634-F54C-4151-9A8F-55E1C1E19CD1}" type="presParOf" srcId="{ADAA9ECF-7370-4B53-8AB6-92FAB966B6DE}" destId="{1E704AC8-FD8E-4474-9845-B255EC3DEF2E}" srcOrd="1" destOrd="0" presId="urn:microsoft.com/office/officeart/2011/layout/HexagonRadial"/>
    <dgm:cxn modelId="{24802795-A659-4407-8137-24EE9143908B}" type="presParOf" srcId="{1E704AC8-FD8E-4474-9845-B255EC3DEF2E}" destId="{06072B86-3D10-40F3-B99F-777CF0DAA694}" srcOrd="0" destOrd="0" presId="urn:microsoft.com/office/officeart/2011/layout/HexagonRadial"/>
    <dgm:cxn modelId="{F4F7AC3E-67B2-43A5-AE8A-BC87E3730957}" type="presParOf" srcId="{ADAA9ECF-7370-4B53-8AB6-92FAB966B6DE}" destId="{43F19355-D986-40C2-A616-E007A5708843}" srcOrd="2" destOrd="0" presId="urn:microsoft.com/office/officeart/2011/layout/HexagonRadial"/>
    <dgm:cxn modelId="{C3778B46-349A-447E-98A6-8DC75B473B40}" type="presParOf" srcId="{ADAA9ECF-7370-4B53-8AB6-92FAB966B6DE}" destId="{56B44344-27EC-41D3-BB4E-4F4E6609D750}" srcOrd="3" destOrd="0" presId="urn:microsoft.com/office/officeart/2011/layout/HexagonRadial"/>
    <dgm:cxn modelId="{B43B061D-BCD0-41FA-8F35-A691E760D963}" type="presParOf" srcId="{56B44344-27EC-41D3-BB4E-4F4E6609D750}" destId="{18628521-2955-43F9-833A-B0D65F0F90C8}" srcOrd="0" destOrd="0" presId="urn:microsoft.com/office/officeart/2011/layout/HexagonRadial"/>
    <dgm:cxn modelId="{5D1D2AFF-E2FB-4618-B17E-C056E5D7480C}" type="presParOf" srcId="{ADAA9ECF-7370-4B53-8AB6-92FAB966B6DE}" destId="{F6BF472D-2827-4FEF-94A8-EB2819394607}" srcOrd="4" destOrd="0" presId="urn:microsoft.com/office/officeart/2011/layout/HexagonRadial"/>
    <dgm:cxn modelId="{8489A057-2A09-4F17-90AA-73D765A1E990}" type="presParOf" srcId="{ADAA9ECF-7370-4B53-8AB6-92FAB966B6DE}" destId="{3E1C3FA0-F08D-4DC4-A30A-E6AAF020BC12}" srcOrd="5" destOrd="0" presId="urn:microsoft.com/office/officeart/2011/layout/HexagonRadial"/>
    <dgm:cxn modelId="{F9C90E19-8751-49B4-A0E4-1A338C267CDB}" type="presParOf" srcId="{3E1C3FA0-F08D-4DC4-A30A-E6AAF020BC12}" destId="{B576D7D4-84C4-45E7-A2AA-6254FAFF2D78}" srcOrd="0" destOrd="0" presId="urn:microsoft.com/office/officeart/2011/layout/HexagonRadial"/>
    <dgm:cxn modelId="{10BA1A39-AE54-44FD-A8D0-6A7DA46ECD8B}" type="presParOf" srcId="{ADAA9ECF-7370-4B53-8AB6-92FAB966B6DE}" destId="{C378C212-8120-4525-A111-89CF5B819229}" srcOrd="6" destOrd="0" presId="urn:microsoft.com/office/officeart/2011/layout/HexagonRadial"/>
    <dgm:cxn modelId="{12E20981-BFA7-433A-9E00-163CED1CDA67}" type="presParOf" srcId="{ADAA9ECF-7370-4B53-8AB6-92FAB966B6DE}" destId="{B20D4380-EADB-4EF2-8506-02C7873F524C}" srcOrd="7" destOrd="0" presId="urn:microsoft.com/office/officeart/2011/layout/HexagonRadial"/>
    <dgm:cxn modelId="{7EE6055F-ECA9-418D-B6AF-7038EBE9281A}" type="presParOf" srcId="{B20D4380-EADB-4EF2-8506-02C7873F524C}" destId="{A9E10279-18C3-412D-9FF7-A6DB8F0658BD}" srcOrd="0" destOrd="0" presId="urn:microsoft.com/office/officeart/2011/layout/HexagonRadial"/>
    <dgm:cxn modelId="{893CA23B-07CE-452B-81E7-2937A76C014B}" type="presParOf" srcId="{ADAA9ECF-7370-4B53-8AB6-92FAB966B6DE}" destId="{7CC50038-4B8C-433C-9940-00298FFC7701}" srcOrd="8" destOrd="0" presId="urn:microsoft.com/office/officeart/2011/layout/HexagonRadial"/>
    <dgm:cxn modelId="{9C0126B8-9C4E-447C-8939-B74C11E5818D}" type="presParOf" srcId="{ADAA9ECF-7370-4B53-8AB6-92FAB966B6DE}" destId="{9244584E-3DFD-4947-BF0A-A46FC76C6010}" srcOrd="9" destOrd="0" presId="urn:microsoft.com/office/officeart/2011/layout/HexagonRadial"/>
    <dgm:cxn modelId="{E5ADEF2F-C6B9-4032-9033-01308FD01897}" type="presParOf" srcId="{9244584E-3DFD-4947-BF0A-A46FC76C6010}" destId="{88659E90-54A6-4253-8078-10551C4071CB}" srcOrd="0" destOrd="0" presId="urn:microsoft.com/office/officeart/2011/layout/HexagonRadial"/>
    <dgm:cxn modelId="{1F89F0EC-CE81-4C1F-9DCE-B5BF9403E0A7}" type="presParOf" srcId="{ADAA9ECF-7370-4B53-8AB6-92FAB966B6DE}" destId="{56B4A830-9277-47EE-AED2-168C7B292CBD}" srcOrd="10" destOrd="0" presId="urn:microsoft.com/office/officeart/2011/layout/HexagonRadial"/>
    <dgm:cxn modelId="{E6835061-E532-4697-AA2F-F1932FBF18FC}" type="presParOf" srcId="{ADAA9ECF-7370-4B53-8AB6-92FAB966B6DE}" destId="{5C12F67D-95AA-4740-83E5-520D11817496}" srcOrd="11" destOrd="0" presId="urn:microsoft.com/office/officeart/2011/layout/HexagonRadial"/>
    <dgm:cxn modelId="{219E57CB-98F7-424E-83EE-EA9B5B39137A}" type="presParOf" srcId="{5C12F67D-95AA-4740-83E5-520D11817496}" destId="{6341E9EE-C096-4367-AE59-9F9D5E7EC07C}" srcOrd="0" destOrd="0" presId="urn:microsoft.com/office/officeart/2011/layout/HexagonRadial"/>
    <dgm:cxn modelId="{B33214FB-17F0-4955-B866-9F1619366E30}" type="presParOf" srcId="{ADAA9ECF-7370-4B53-8AB6-92FAB966B6DE}" destId="{370F0FA9-5F1D-4A36-922C-B7B1C417B060}" srcOrd="12" destOrd="0" presId="urn:microsoft.com/office/officeart/2011/layout/HexagonRadial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02C0FB0-32CF-4A50-B080-E25865025A5D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4E2AB5A5-06E9-4C30-AABC-5547AA8EF4B0}">
      <dgm:prSet phldrT="[Text]"/>
      <dgm:spPr/>
      <dgm:t>
        <a:bodyPr/>
        <a:lstStyle/>
        <a:p>
          <a:r>
            <a:rPr lang="en-GB" dirty="0" smtClean="0"/>
            <a:t>Question / theme</a:t>
          </a:r>
          <a:endParaRPr lang="en-GB" dirty="0"/>
        </a:p>
      </dgm:t>
    </dgm:pt>
    <dgm:pt modelId="{B20F07FD-0A5E-4B4B-842C-7ABEFC56094B}" type="parTrans" cxnId="{A331EA6A-FC2E-4067-80B9-F5F40A6E6420}">
      <dgm:prSet/>
      <dgm:spPr/>
      <dgm:t>
        <a:bodyPr/>
        <a:lstStyle/>
        <a:p>
          <a:endParaRPr lang="en-GB"/>
        </a:p>
      </dgm:t>
    </dgm:pt>
    <dgm:pt modelId="{D39B7AD7-AC1C-4D63-9786-42F360EF02D1}" type="sibTrans" cxnId="{A331EA6A-FC2E-4067-80B9-F5F40A6E6420}">
      <dgm:prSet/>
      <dgm:spPr/>
      <dgm:t>
        <a:bodyPr/>
        <a:lstStyle/>
        <a:p>
          <a:endParaRPr lang="en-GB"/>
        </a:p>
      </dgm:t>
    </dgm:pt>
    <dgm:pt modelId="{7DC994A7-9601-4650-92FF-E09EE5B45BC4}">
      <dgm:prSet phldrT="[Text]" custT="1"/>
      <dgm:spPr/>
      <dgm:t>
        <a:bodyPr/>
        <a:lstStyle/>
        <a:p>
          <a:r>
            <a:rPr lang="en-GB" sz="2000" dirty="0" smtClean="0"/>
            <a:t>Book</a:t>
          </a:r>
        </a:p>
        <a:p>
          <a:r>
            <a:rPr lang="en-GB" sz="2000" dirty="0" smtClean="0"/>
            <a:t>Journal</a:t>
          </a:r>
        </a:p>
        <a:p>
          <a:r>
            <a:rPr lang="en-GB" sz="2000" dirty="0" smtClean="0"/>
            <a:t>Stats </a:t>
          </a:r>
          <a:endParaRPr lang="en-GB" sz="2000" dirty="0"/>
        </a:p>
      </dgm:t>
    </dgm:pt>
    <dgm:pt modelId="{94C5C0A8-756D-404C-BD5F-A0F4163EB4DE}" type="parTrans" cxnId="{B4D6E491-E58E-411A-ADD4-3F211AAA5206}">
      <dgm:prSet/>
      <dgm:spPr/>
      <dgm:t>
        <a:bodyPr/>
        <a:lstStyle/>
        <a:p>
          <a:endParaRPr lang="en-GB"/>
        </a:p>
      </dgm:t>
    </dgm:pt>
    <dgm:pt modelId="{EED7A228-1BA7-4B61-8DB1-C2D019317885}" type="sibTrans" cxnId="{B4D6E491-E58E-411A-ADD4-3F211AAA5206}">
      <dgm:prSet/>
      <dgm:spPr/>
      <dgm:t>
        <a:bodyPr/>
        <a:lstStyle/>
        <a:p>
          <a:endParaRPr lang="en-GB"/>
        </a:p>
      </dgm:t>
    </dgm:pt>
    <dgm:pt modelId="{15263AB7-E155-4D80-A182-F0F5A147FAF6}">
      <dgm:prSet phldrT="[Text]" custT="1"/>
      <dgm:spPr/>
      <dgm:t>
        <a:bodyPr/>
        <a:lstStyle/>
        <a:p>
          <a:r>
            <a:rPr lang="en-GB" sz="2000" dirty="0" smtClean="0"/>
            <a:t>Media</a:t>
          </a:r>
        </a:p>
        <a:p>
          <a:r>
            <a:rPr lang="en-GB" sz="2000" dirty="0" smtClean="0"/>
            <a:t>Journal</a:t>
          </a:r>
        </a:p>
        <a:p>
          <a:r>
            <a:rPr lang="en-GB" sz="2000" dirty="0" smtClean="0"/>
            <a:t>Govt. Doc.</a:t>
          </a:r>
          <a:endParaRPr lang="en-GB" sz="2000" dirty="0"/>
        </a:p>
      </dgm:t>
    </dgm:pt>
    <dgm:pt modelId="{CF15B8E1-52E7-46C5-AECF-0FD2CF4FBD82}" type="parTrans" cxnId="{C1403F27-B89E-4926-9447-556E0737FE52}">
      <dgm:prSet/>
      <dgm:spPr/>
      <dgm:t>
        <a:bodyPr/>
        <a:lstStyle/>
        <a:p>
          <a:endParaRPr lang="en-GB"/>
        </a:p>
      </dgm:t>
    </dgm:pt>
    <dgm:pt modelId="{7CB6C362-12D1-41DF-96CC-B1E45BB64BDE}" type="sibTrans" cxnId="{C1403F27-B89E-4926-9447-556E0737FE52}">
      <dgm:prSet/>
      <dgm:spPr/>
      <dgm:t>
        <a:bodyPr/>
        <a:lstStyle/>
        <a:p>
          <a:endParaRPr lang="en-GB"/>
        </a:p>
      </dgm:t>
    </dgm:pt>
    <dgm:pt modelId="{A0D525C8-4310-4465-9EF6-6D50AC34C6B9}">
      <dgm:prSet phldrT="[Text]" custT="1"/>
      <dgm:spPr/>
      <dgm:t>
        <a:bodyPr/>
        <a:lstStyle/>
        <a:p>
          <a:r>
            <a:rPr lang="en-GB" sz="2000" dirty="0" smtClean="0"/>
            <a:t>Journal</a:t>
          </a:r>
        </a:p>
        <a:p>
          <a:r>
            <a:rPr lang="en-GB" sz="2000" dirty="0" smtClean="0"/>
            <a:t>Book</a:t>
          </a:r>
          <a:endParaRPr lang="en-GB" sz="2000" dirty="0"/>
        </a:p>
      </dgm:t>
    </dgm:pt>
    <dgm:pt modelId="{DB3A23BD-FE21-4187-BBAA-79B791FC6BB0}" type="parTrans" cxnId="{7E744044-FC22-4933-A70B-30D6DB65F52A}">
      <dgm:prSet/>
      <dgm:spPr/>
      <dgm:t>
        <a:bodyPr/>
        <a:lstStyle/>
        <a:p>
          <a:endParaRPr lang="en-GB"/>
        </a:p>
      </dgm:t>
    </dgm:pt>
    <dgm:pt modelId="{BAD267C8-DE48-4531-BF5D-04C7B163DC7C}" type="sibTrans" cxnId="{7E744044-FC22-4933-A70B-30D6DB65F52A}">
      <dgm:prSet/>
      <dgm:spPr/>
      <dgm:t>
        <a:bodyPr/>
        <a:lstStyle/>
        <a:p>
          <a:endParaRPr lang="en-GB"/>
        </a:p>
      </dgm:t>
    </dgm:pt>
    <dgm:pt modelId="{E9732783-7E44-4C6B-81A3-F2A47E6A0BA5}" type="pres">
      <dgm:prSet presAssocID="{202C0FB0-32CF-4A50-B080-E25865025A5D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05BB6A8F-D38E-4073-A803-2CA88EB0A3C2}" type="pres">
      <dgm:prSet presAssocID="{4E2AB5A5-06E9-4C30-AABC-5547AA8EF4B0}" presName="centerShape" presStyleLbl="node0" presStyleIdx="0" presStyleCnt="1"/>
      <dgm:spPr/>
    </dgm:pt>
    <dgm:pt modelId="{5BCB003C-A381-422F-93F3-37A7F2DF0FC9}" type="pres">
      <dgm:prSet presAssocID="{94C5C0A8-756D-404C-BD5F-A0F4163EB4DE}" presName="parTrans" presStyleLbl="bgSibTrans2D1" presStyleIdx="0" presStyleCnt="3"/>
      <dgm:spPr/>
    </dgm:pt>
    <dgm:pt modelId="{06E5AFE7-7810-4DB0-AD61-6160C513D87B}" type="pres">
      <dgm:prSet presAssocID="{7DC994A7-9601-4650-92FF-E09EE5B45BC4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087ECDE-B345-4CD5-8FCC-4146870B9132}" type="pres">
      <dgm:prSet presAssocID="{CF15B8E1-52E7-46C5-AECF-0FD2CF4FBD82}" presName="parTrans" presStyleLbl="bgSibTrans2D1" presStyleIdx="1" presStyleCnt="3"/>
      <dgm:spPr/>
    </dgm:pt>
    <dgm:pt modelId="{E27E004C-619A-42E0-B6CB-65197B985A13}" type="pres">
      <dgm:prSet presAssocID="{15263AB7-E155-4D80-A182-F0F5A147FAF6}" presName="node" presStyleLbl="node1" presStyleIdx="1" presStyleCnt="3">
        <dgm:presLayoutVars>
          <dgm:bulletEnabled val="1"/>
        </dgm:presLayoutVars>
      </dgm:prSet>
      <dgm:spPr/>
    </dgm:pt>
    <dgm:pt modelId="{5FF2F3A6-B80C-4747-B139-0D626C01135E}" type="pres">
      <dgm:prSet presAssocID="{DB3A23BD-FE21-4187-BBAA-79B791FC6BB0}" presName="parTrans" presStyleLbl="bgSibTrans2D1" presStyleIdx="2" presStyleCnt="3"/>
      <dgm:spPr/>
    </dgm:pt>
    <dgm:pt modelId="{A863AF46-F797-4D84-8B08-EA88E71756B3}" type="pres">
      <dgm:prSet presAssocID="{A0D525C8-4310-4465-9EF6-6D50AC34C6B9}" presName="node" presStyleLbl="node1" presStyleIdx="2" presStyleCnt="3">
        <dgm:presLayoutVars>
          <dgm:bulletEnabled val="1"/>
        </dgm:presLayoutVars>
      </dgm:prSet>
      <dgm:spPr/>
    </dgm:pt>
  </dgm:ptLst>
  <dgm:cxnLst>
    <dgm:cxn modelId="{C1403F27-B89E-4926-9447-556E0737FE52}" srcId="{4E2AB5A5-06E9-4C30-AABC-5547AA8EF4B0}" destId="{15263AB7-E155-4D80-A182-F0F5A147FAF6}" srcOrd="1" destOrd="0" parTransId="{CF15B8E1-52E7-46C5-AECF-0FD2CF4FBD82}" sibTransId="{7CB6C362-12D1-41DF-96CC-B1E45BB64BDE}"/>
    <dgm:cxn modelId="{0DF7C9D4-1712-4C68-9129-D0438381E995}" type="presOf" srcId="{94C5C0A8-756D-404C-BD5F-A0F4163EB4DE}" destId="{5BCB003C-A381-422F-93F3-37A7F2DF0FC9}" srcOrd="0" destOrd="0" presId="urn:microsoft.com/office/officeart/2005/8/layout/radial4"/>
    <dgm:cxn modelId="{B4D6E491-E58E-411A-ADD4-3F211AAA5206}" srcId="{4E2AB5A5-06E9-4C30-AABC-5547AA8EF4B0}" destId="{7DC994A7-9601-4650-92FF-E09EE5B45BC4}" srcOrd="0" destOrd="0" parTransId="{94C5C0A8-756D-404C-BD5F-A0F4163EB4DE}" sibTransId="{EED7A228-1BA7-4B61-8DB1-C2D019317885}"/>
    <dgm:cxn modelId="{A0049191-C0DB-4793-BE3F-8A9819C95806}" type="presOf" srcId="{4E2AB5A5-06E9-4C30-AABC-5547AA8EF4B0}" destId="{05BB6A8F-D38E-4073-A803-2CA88EB0A3C2}" srcOrd="0" destOrd="0" presId="urn:microsoft.com/office/officeart/2005/8/layout/radial4"/>
    <dgm:cxn modelId="{7D38C6A0-7CDB-4277-A376-E4300A16B3E3}" type="presOf" srcId="{7DC994A7-9601-4650-92FF-E09EE5B45BC4}" destId="{06E5AFE7-7810-4DB0-AD61-6160C513D87B}" srcOrd="0" destOrd="0" presId="urn:microsoft.com/office/officeart/2005/8/layout/radial4"/>
    <dgm:cxn modelId="{85F01149-DD50-4B1C-9927-B40D2ED2BEEE}" type="presOf" srcId="{DB3A23BD-FE21-4187-BBAA-79B791FC6BB0}" destId="{5FF2F3A6-B80C-4747-B139-0D626C01135E}" srcOrd="0" destOrd="0" presId="urn:microsoft.com/office/officeart/2005/8/layout/radial4"/>
    <dgm:cxn modelId="{0021515E-E3E7-44CA-AF19-A350178706AC}" type="presOf" srcId="{A0D525C8-4310-4465-9EF6-6D50AC34C6B9}" destId="{A863AF46-F797-4D84-8B08-EA88E71756B3}" srcOrd="0" destOrd="0" presId="urn:microsoft.com/office/officeart/2005/8/layout/radial4"/>
    <dgm:cxn modelId="{34D3ECA4-FF89-4E0E-9696-C87B41C04CC8}" type="presOf" srcId="{CF15B8E1-52E7-46C5-AECF-0FD2CF4FBD82}" destId="{3087ECDE-B345-4CD5-8FCC-4146870B9132}" srcOrd="0" destOrd="0" presId="urn:microsoft.com/office/officeart/2005/8/layout/radial4"/>
    <dgm:cxn modelId="{7ADC7AF5-4214-447A-AA0D-978D99D78342}" type="presOf" srcId="{202C0FB0-32CF-4A50-B080-E25865025A5D}" destId="{E9732783-7E44-4C6B-81A3-F2A47E6A0BA5}" srcOrd="0" destOrd="0" presId="urn:microsoft.com/office/officeart/2005/8/layout/radial4"/>
    <dgm:cxn modelId="{A331EA6A-FC2E-4067-80B9-F5F40A6E6420}" srcId="{202C0FB0-32CF-4A50-B080-E25865025A5D}" destId="{4E2AB5A5-06E9-4C30-AABC-5547AA8EF4B0}" srcOrd="0" destOrd="0" parTransId="{B20F07FD-0A5E-4B4B-842C-7ABEFC56094B}" sibTransId="{D39B7AD7-AC1C-4D63-9786-42F360EF02D1}"/>
    <dgm:cxn modelId="{1360C8D0-EE4E-4E7A-B766-E9588EFBB6E1}" type="presOf" srcId="{15263AB7-E155-4D80-A182-F0F5A147FAF6}" destId="{E27E004C-619A-42E0-B6CB-65197B985A13}" srcOrd="0" destOrd="0" presId="urn:microsoft.com/office/officeart/2005/8/layout/radial4"/>
    <dgm:cxn modelId="{7E744044-FC22-4933-A70B-30D6DB65F52A}" srcId="{4E2AB5A5-06E9-4C30-AABC-5547AA8EF4B0}" destId="{A0D525C8-4310-4465-9EF6-6D50AC34C6B9}" srcOrd="2" destOrd="0" parTransId="{DB3A23BD-FE21-4187-BBAA-79B791FC6BB0}" sibTransId="{BAD267C8-DE48-4531-BF5D-04C7B163DC7C}"/>
    <dgm:cxn modelId="{7D92E6F1-9997-4B21-A2D0-8B0699C9BD69}" type="presParOf" srcId="{E9732783-7E44-4C6B-81A3-F2A47E6A0BA5}" destId="{05BB6A8F-D38E-4073-A803-2CA88EB0A3C2}" srcOrd="0" destOrd="0" presId="urn:microsoft.com/office/officeart/2005/8/layout/radial4"/>
    <dgm:cxn modelId="{8EC3DE81-F153-42A4-A33F-BCD6657F81F5}" type="presParOf" srcId="{E9732783-7E44-4C6B-81A3-F2A47E6A0BA5}" destId="{5BCB003C-A381-422F-93F3-37A7F2DF0FC9}" srcOrd="1" destOrd="0" presId="urn:microsoft.com/office/officeart/2005/8/layout/radial4"/>
    <dgm:cxn modelId="{13A9DBF7-AAC1-4E48-89BC-22F35DA6FDF3}" type="presParOf" srcId="{E9732783-7E44-4C6B-81A3-F2A47E6A0BA5}" destId="{06E5AFE7-7810-4DB0-AD61-6160C513D87B}" srcOrd="2" destOrd="0" presId="urn:microsoft.com/office/officeart/2005/8/layout/radial4"/>
    <dgm:cxn modelId="{D06174B0-67DE-4DCB-8A5B-A98A9AB783A5}" type="presParOf" srcId="{E9732783-7E44-4C6B-81A3-F2A47E6A0BA5}" destId="{3087ECDE-B345-4CD5-8FCC-4146870B9132}" srcOrd="3" destOrd="0" presId="urn:microsoft.com/office/officeart/2005/8/layout/radial4"/>
    <dgm:cxn modelId="{36B2B5EF-706C-42FB-8F8F-DF7128067C6B}" type="presParOf" srcId="{E9732783-7E44-4C6B-81A3-F2A47E6A0BA5}" destId="{E27E004C-619A-42E0-B6CB-65197B985A13}" srcOrd="4" destOrd="0" presId="urn:microsoft.com/office/officeart/2005/8/layout/radial4"/>
    <dgm:cxn modelId="{95B6746D-5DF5-40F7-8406-1E45FFACEBEC}" type="presParOf" srcId="{E9732783-7E44-4C6B-81A3-F2A47E6A0BA5}" destId="{5FF2F3A6-B80C-4747-B139-0D626C01135E}" srcOrd="5" destOrd="0" presId="urn:microsoft.com/office/officeart/2005/8/layout/radial4"/>
    <dgm:cxn modelId="{6AAEBBBE-1959-4EFE-9970-E06831EBC758}" type="presParOf" srcId="{E9732783-7E44-4C6B-81A3-F2A47E6A0BA5}" destId="{A863AF46-F797-4D84-8B08-EA88E71756B3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79566E-8098-4AE3-B383-16E39356B823}">
      <dsp:nvSpPr>
        <dsp:cNvPr id="0" name=""/>
        <dsp:cNvSpPr/>
      </dsp:nvSpPr>
      <dsp:spPr>
        <a:xfrm>
          <a:off x="1489660" y="1155359"/>
          <a:ext cx="1468512" cy="1270322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300" kern="1200" dirty="0" smtClean="0"/>
            <a:t>Research Question</a:t>
          </a:r>
          <a:endParaRPr lang="en-GB" sz="1300" kern="1200" dirty="0"/>
        </a:p>
      </dsp:txBody>
      <dsp:txXfrm>
        <a:off x="1733013" y="1365869"/>
        <a:ext cx="981806" cy="849302"/>
      </dsp:txXfrm>
    </dsp:sp>
    <dsp:sp modelId="{18628521-2955-43F9-833A-B0D65F0F90C8}">
      <dsp:nvSpPr>
        <dsp:cNvPr id="0" name=""/>
        <dsp:cNvSpPr/>
      </dsp:nvSpPr>
      <dsp:spPr>
        <a:xfrm>
          <a:off x="2409231" y="547596"/>
          <a:ext cx="554065" cy="477400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3F19355-D986-40C2-A616-E007A5708843}">
      <dsp:nvSpPr>
        <dsp:cNvPr id="0" name=""/>
        <dsp:cNvSpPr/>
      </dsp:nvSpPr>
      <dsp:spPr>
        <a:xfrm>
          <a:off x="1624931" y="0"/>
          <a:ext cx="1203435" cy="1041112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300" kern="1200" dirty="0" smtClean="0"/>
            <a:t>Journal </a:t>
          </a:r>
          <a:endParaRPr lang="en-GB" sz="1300" kern="1200" dirty="0"/>
        </a:p>
      </dsp:txBody>
      <dsp:txXfrm>
        <a:off x="1824366" y="172534"/>
        <a:ext cx="804565" cy="696044"/>
      </dsp:txXfrm>
    </dsp:sp>
    <dsp:sp modelId="{B576D7D4-84C4-45E7-A2AA-6254FAFF2D78}">
      <dsp:nvSpPr>
        <dsp:cNvPr id="0" name=""/>
        <dsp:cNvSpPr/>
      </dsp:nvSpPr>
      <dsp:spPr>
        <a:xfrm>
          <a:off x="3055868" y="1440080"/>
          <a:ext cx="554065" cy="477400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6BF472D-2827-4FEF-94A8-EB2819394607}">
      <dsp:nvSpPr>
        <dsp:cNvPr id="0" name=""/>
        <dsp:cNvSpPr/>
      </dsp:nvSpPr>
      <dsp:spPr>
        <a:xfrm>
          <a:off x="2728621" y="640354"/>
          <a:ext cx="1203435" cy="1041112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300" kern="1200" dirty="0" smtClean="0"/>
            <a:t>Book chapter</a:t>
          </a:r>
          <a:endParaRPr lang="en-GB" sz="1300" kern="1200" dirty="0"/>
        </a:p>
      </dsp:txBody>
      <dsp:txXfrm>
        <a:off x="2928056" y="812888"/>
        <a:ext cx="804565" cy="696044"/>
      </dsp:txXfrm>
    </dsp:sp>
    <dsp:sp modelId="{A9E10279-18C3-412D-9FF7-A6DB8F0658BD}">
      <dsp:nvSpPr>
        <dsp:cNvPr id="0" name=""/>
        <dsp:cNvSpPr/>
      </dsp:nvSpPr>
      <dsp:spPr>
        <a:xfrm>
          <a:off x="2606672" y="2447528"/>
          <a:ext cx="554065" cy="477400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378C212-8120-4525-A111-89CF5B819229}">
      <dsp:nvSpPr>
        <dsp:cNvPr id="0" name=""/>
        <dsp:cNvSpPr/>
      </dsp:nvSpPr>
      <dsp:spPr>
        <a:xfrm>
          <a:off x="2728621" y="1899216"/>
          <a:ext cx="1203435" cy="1041112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300" kern="1200" dirty="0" smtClean="0"/>
            <a:t>Govt. Document</a:t>
          </a:r>
          <a:endParaRPr lang="en-GB" sz="1300" kern="1200" dirty="0"/>
        </a:p>
      </dsp:txBody>
      <dsp:txXfrm>
        <a:off x="2928056" y="2071750"/>
        <a:ext cx="804565" cy="696044"/>
      </dsp:txXfrm>
    </dsp:sp>
    <dsp:sp modelId="{88659E90-54A6-4253-8078-10551C4071CB}">
      <dsp:nvSpPr>
        <dsp:cNvPr id="0" name=""/>
        <dsp:cNvSpPr/>
      </dsp:nvSpPr>
      <dsp:spPr>
        <a:xfrm>
          <a:off x="1492393" y="2552105"/>
          <a:ext cx="554065" cy="477400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CC50038-4B8C-433C-9940-00298FFC7701}">
      <dsp:nvSpPr>
        <dsp:cNvPr id="0" name=""/>
        <dsp:cNvSpPr/>
      </dsp:nvSpPr>
      <dsp:spPr>
        <a:xfrm>
          <a:off x="1624931" y="2540287"/>
          <a:ext cx="1203435" cy="1041112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300" kern="1200" dirty="0" smtClean="0"/>
            <a:t>Book</a:t>
          </a:r>
          <a:endParaRPr lang="en-GB" sz="1300" kern="1200" dirty="0"/>
        </a:p>
      </dsp:txBody>
      <dsp:txXfrm>
        <a:off x="1824366" y="2712821"/>
        <a:ext cx="804565" cy="696044"/>
      </dsp:txXfrm>
    </dsp:sp>
    <dsp:sp modelId="{6341E9EE-C096-4367-AE59-9F9D5E7EC07C}">
      <dsp:nvSpPr>
        <dsp:cNvPr id="0" name=""/>
        <dsp:cNvSpPr/>
      </dsp:nvSpPr>
      <dsp:spPr>
        <a:xfrm>
          <a:off x="835166" y="1659978"/>
          <a:ext cx="554065" cy="477400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6B4A830-9277-47EE-AED2-168C7B292CBD}">
      <dsp:nvSpPr>
        <dsp:cNvPr id="0" name=""/>
        <dsp:cNvSpPr/>
      </dsp:nvSpPr>
      <dsp:spPr>
        <a:xfrm>
          <a:off x="516117" y="1899932"/>
          <a:ext cx="1203435" cy="1041112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300" kern="1200" dirty="0" smtClean="0"/>
            <a:t>Statistical data</a:t>
          </a:r>
          <a:endParaRPr lang="en-GB" sz="1300" kern="1200" dirty="0"/>
        </a:p>
      </dsp:txBody>
      <dsp:txXfrm>
        <a:off x="715552" y="2072466"/>
        <a:ext cx="804565" cy="696044"/>
      </dsp:txXfrm>
    </dsp:sp>
    <dsp:sp modelId="{370F0FA9-5F1D-4A36-922C-B7B1C417B060}">
      <dsp:nvSpPr>
        <dsp:cNvPr id="0" name=""/>
        <dsp:cNvSpPr/>
      </dsp:nvSpPr>
      <dsp:spPr>
        <a:xfrm>
          <a:off x="516117" y="638921"/>
          <a:ext cx="1203435" cy="1041112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300" kern="1200" dirty="0" smtClean="0"/>
            <a:t>Media</a:t>
          </a:r>
          <a:endParaRPr lang="en-GB" sz="1300" kern="1200" dirty="0"/>
        </a:p>
      </dsp:txBody>
      <dsp:txXfrm>
        <a:off x="715552" y="811455"/>
        <a:ext cx="804565" cy="69604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BB6A8F-D38E-4073-A803-2CA88EB0A3C2}">
      <dsp:nvSpPr>
        <dsp:cNvPr id="0" name=""/>
        <dsp:cNvSpPr/>
      </dsp:nvSpPr>
      <dsp:spPr>
        <a:xfrm>
          <a:off x="1522109" y="1953292"/>
          <a:ext cx="1403955" cy="140395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/>
            <a:t>Question / theme</a:t>
          </a:r>
          <a:endParaRPr lang="en-GB" sz="2000" kern="1200" dirty="0"/>
        </a:p>
      </dsp:txBody>
      <dsp:txXfrm>
        <a:off x="1727713" y="2158896"/>
        <a:ext cx="992747" cy="992747"/>
      </dsp:txXfrm>
    </dsp:sp>
    <dsp:sp modelId="{5BCB003C-A381-422F-93F3-37A7F2DF0FC9}">
      <dsp:nvSpPr>
        <dsp:cNvPr id="0" name=""/>
        <dsp:cNvSpPr/>
      </dsp:nvSpPr>
      <dsp:spPr>
        <a:xfrm rot="12900000">
          <a:off x="567484" y="1690814"/>
          <a:ext cx="1129876" cy="400127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6E5AFE7-7810-4DB0-AD61-6160C513D87B}">
      <dsp:nvSpPr>
        <dsp:cNvPr id="0" name=""/>
        <dsp:cNvSpPr/>
      </dsp:nvSpPr>
      <dsp:spPr>
        <a:xfrm>
          <a:off x="2774" y="1033339"/>
          <a:ext cx="1333757" cy="106700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/>
            <a:t>Book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/>
            <a:t>Journal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/>
            <a:t>Stats </a:t>
          </a:r>
          <a:endParaRPr lang="en-GB" sz="2000" kern="1200" dirty="0"/>
        </a:p>
      </dsp:txBody>
      <dsp:txXfrm>
        <a:off x="34026" y="1064591"/>
        <a:ext cx="1271253" cy="1004501"/>
      </dsp:txXfrm>
    </dsp:sp>
    <dsp:sp modelId="{3087ECDE-B345-4CD5-8FCC-4146870B9132}">
      <dsp:nvSpPr>
        <dsp:cNvPr id="0" name=""/>
        <dsp:cNvSpPr/>
      </dsp:nvSpPr>
      <dsp:spPr>
        <a:xfrm rot="16200000">
          <a:off x="1659149" y="1122530"/>
          <a:ext cx="1129876" cy="400127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27E004C-619A-42E0-B6CB-65197B985A13}">
      <dsp:nvSpPr>
        <dsp:cNvPr id="0" name=""/>
        <dsp:cNvSpPr/>
      </dsp:nvSpPr>
      <dsp:spPr>
        <a:xfrm>
          <a:off x="1557208" y="224152"/>
          <a:ext cx="1333757" cy="106700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/>
            <a:t>Media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/>
            <a:t>Journal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/>
            <a:t>Govt. Doc.</a:t>
          </a:r>
          <a:endParaRPr lang="en-GB" sz="2000" kern="1200" dirty="0"/>
        </a:p>
      </dsp:txBody>
      <dsp:txXfrm>
        <a:off x="1588460" y="255404"/>
        <a:ext cx="1271253" cy="1004501"/>
      </dsp:txXfrm>
    </dsp:sp>
    <dsp:sp modelId="{5FF2F3A6-B80C-4747-B139-0D626C01135E}">
      <dsp:nvSpPr>
        <dsp:cNvPr id="0" name=""/>
        <dsp:cNvSpPr/>
      </dsp:nvSpPr>
      <dsp:spPr>
        <a:xfrm rot="19500000">
          <a:off x="2750813" y="1690814"/>
          <a:ext cx="1129876" cy="400127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863AF46-F797-4D84-8B08-EA88E71756B3}">
      <dsp:nvSpPr>
        <dsp:cNvPr id="0" name=""/>
        <dsp:cNvSpPr/>
      </dsp:nvSpPr>
      <dsp:spPr>
        <a:xfrm>
          <a:off x="3111643" y="1033339"/>
          <a:ext cx="1333757" cy="106700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/>
            <a:t>Journal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/>
            <a:t>Book</a:t>
          </a:r>
          <a:endParaRPr lang="en-GB" sz="2000" kern="1200" dirty="0"/>
        </a:p>
      </dsp:txBody>
      <dsp:txXfrm>
        <a:off x="3142895" y="1064591"/>
        <a:ext cx="1271253" cy="100450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1/layout/HexagonRadial">
  <dgm:title val="Hexagon Radial"/>
  <dgm:desc val="Use to show a sequential process that relates to a central idea or theme. Limited to six Level 2 shapes. Works best with small amounts of text. Unused text does not appear, but remains available if you switch layouts."/>
  <dgm:catLst>
    <dgm:cat type="cycle" pri="8500"/>
    <dgm:cat type="officeonline" pri="9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5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l" for="ch" forName="Accent1" refType="w" fact="0.168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l" for="ch" forName="Parent" refType="w" fact="0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6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l" for="ch" forName="Accent2" refType="w" fact="0.6413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Parent" refType="w" fact="0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l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7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3" refType="w" fact="0.4573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l" for="ch" forName="Accent2" refType="w" fact="0.6413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3" refType="w" fact="0.0554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l" for="ch" forName="Parent" refType="w" fact="0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l" for="ch" forName="Child2" refType="w" fact="0.5073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8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4" refType="w" fact="0.4573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l" for="ch" forName="Accent3" refType="w" fact="0.6413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l" for="ch" forName="Accent2" refType="w" fact="0.376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0554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l" for="ch" forName="Parent" refType="w" fact="0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l" for="ch" forName="Child2" refType="w" fact="0.5073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l" for="ch" forName="Child3" refType="w" fact="0.5073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l" for="ch" forName="Child1" refType="w" fact="0.0554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9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0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l" for="ch" forName="Accent6" refType="w" fact="0.0934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6" refType="w" fact="0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if>
      <dgm:else name="Name11">
        <dgm:choose name="Name12">
          <dgm:if name="Name13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14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r" for="ch" forName="Accent1" refType="w" fact="0.831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r" for="ch" forName="Parent" refType="w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15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r" for="ch" forName="Accent2" refType="w" fact="0.3587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Parent" refType="w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r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16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Accent3" refType="w" fact="0.5427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r" for="ch" forName="Accent2" refType="w" fact="0.3587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3" refType="w" fact="0.9446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r" for="ch" forName="Parent" refType="w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r" for="ch" forName="Child2" refType="w" fact="0.4927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17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Accent4" refType="w" fact="0.5427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r" for="ch" forName="Accent3" refType="w" fact="0.3587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r" for="ch" forName="Accent2" refType="w" fact="0.623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9446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r" for="ch" forName="Parent" refType="w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r" for="ch" forName="Child2" refType="w" fact="0.4927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r" for="ch" forName="Child3" refType="w" fact="0.4927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r" for="ch" forName="Child1" refType="w" fact="0.9446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18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9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r" for="ch" forName="Accent6" refType="w" fact="0.9066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6" refType="w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else>
    </dgm:choose>
    <dgm:forEach name="wrapper" axis="self" ptType="parTrans">
      <dgm:forEach name="accentRepeat" axis="self">
        <dgm:layoutNode name="Accent" styleLbl="bgShp">
          <dgm:alg type="sp"/>
          <dgm:shape xmlns:r="http://schemas.openxmlformats.org/officeDocument/2006/relationships" type="hexagon" r:blip="" zOrderOff="-2">
            <dgm:adjLst>
              <dgm:adj idx="1" val="0.289"/>
              <dgm:adj idx="2" val="1.1547"/>
            </dgm:adjLst>
          </dgm:shape>
          <dgm:presOf/>
        </dgm:layoutNode>
      </dgm:forEach>
    </dgm:forEach>
    <dgm:forEach name="Name20" axis="ch" ptType="node" cnt="1">
      <dgm:layoutNode name="Parent" styleLbl="node0">
        <dgm:varLst>
          <dgm:chMax val="6"/>
          <dgm:chPref val="6"/>
        </dgm:varLst>
        <dgm:alg type="tx"/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self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1" axis="ch ch" ptType="node node" st="1 1" cnt="1 1">
      <dgm:layoutNode name="Accent1">
        <dgm:alg type="sp"/>
        <dgm:shape xmlns:r="http://schemas.openxmlformats.org/officeDocument/2006/relationships" r:blip="" zOrderOff="-2">
          <dgm:adjLst/>
        </dgm:shape>
        <dgm:presOf/>
        <dgm:constrLst/>
        <dgm:forEach name="Name22" ref="accentRepeat"/>
      </dgm:layoutNode>
      <dgm:layoutNode name="Child1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3" axis="ch ch" ptType="node node" st="1 2" cnt="1 1">
      <dgm:layoutNode name="Accent2">
        <dgm:alg type="sp"/>
        <dgm:shape xmlns:r="http://schemas.openxmlformats.org/officeDocument/2006/relationships" r:blip="" zOrderOff="-2">
          <dgm:adjLst/>
        </dgm:shape>
        <dgm:presOf/>
        <dgm:constrLst/>
        <dgm:forEach name="Name24" ref="accentRepeat"/>
      </dgm:layoutNode>
      <dgm:layoutNode name="Child2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5" axis="ch ch" ptType="node node" st="1 3" cnt="1 1">
      <dgm:layoutNode name="Accent3">
        <dgm:alg type="sp"/>
        <dgm:shape xmlns:r="http://schemas.openxmlformats.org/officeDocument/2006/relationships" r:blip="" zOrderOff="-2">
          <dgm:adjLst/>
        </dgm:shape>
        <dgm:presOf/>
        <dgm:constrLst/>
        <dgm:forEach name="Name26" ref="accentRepeat"/>
      </dgm:layoutNode>
      <dgm:layoutNode name="Child3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7" axis="ch ch" ptType="node node" st="1 4" cnt="1 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28" ref="accentRepeat"/>
      </dgm:layoutNode>
      <dgm:layoutNode name="Child4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9" axis="ch ch" ptType="node node" st="1 5" cnt="1 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30" ref="accentRepeat"/>
      </dgm:layoutNode>
      <dgm:layoutNode name="Child5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31" axis="ch ch" ptType="node node" st="1 6" cnt="1 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32" ref="accentRepeat"/>
      </dgm:layoutNode>
      <dgm:layoutNode name="Child6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9" name="Group 8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11/2/2016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11/2/2016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11/2/2016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11/2/2016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11/2/2016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11/2/2016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dissertation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2</a:t>
            </a:r>
            <a:r>
              <a:rPr lang="en-GB" baseline="30000" dirty="0" smtClean="0"/>
              <a:t>nd</a:t>
            </a:r>
            <a:r>
              <a:rPr lang="en-GB" dirty="0" smtClean="0"/>
              <a:t> &amp; 4</a:t>
            </a:r>
            <a:r>
              <a:rPr lang="en-GB" baseline="30000" dirty="0" smtClean="0"/>
              <a:t>th</a:t>
            </a:r>
            <a:r>
              <a:rPr lang="en-GB" dirty="0" smtClean="0"/>
              <a:t> November </a:t>
            </a:r>
          </a:p>
          <a:p>
            <a:r>
              <a:rPr lang="en-GB" dirty="0" smtClean="0"/>
              <a:t>Review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865532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Reviewing the Literature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GB" dirty="0" smtClean="0"/>
              <a:t>The ‘Literature’</a:t>
            </a:r>
          </a:p>
          <a:p>
            <a:r>
              <a:rPr lang="en-GB" dirty="0" smtClean="0"/>
              <a:t>Select reliable information sources which cover a range of perspectives on your research question and themes.</a:t>
            </a:r>
            <a:endParaRPr lang="en-GB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608288700"/>
              </p:ext>
            </p:extLst>
          </p:nvPr>
        </p:nvGraphicFramePr>
        <p:xfrm>
          <a:off x="6524625" y="2286000"/>
          <a:ext cx="4448175" cy="3581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031530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Reviewing the Literature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b="1" dirty="0" smtClean="0"/>
              <a:t>Synthesise </a:t>
            </a:r>
          </a:p>
          <a:p>
            <a:r>
              <a:rPr lang="en-GB" dirty="0" smtClean="0"/>
              <a:t>Compare different views </a:t>
            </a:r>
          </a:p>
          <a:p>
            <a:r>
              <a:rPr lang="en-GB" dirty="0" smtClean="0"/>
              <a:t>Compare methods authors use to arrive at their views</a:t>
            </a:r>
          </a:p>
          <a:p>
            <a:r>
              <a:rPr lang="en-GB" dirty="0" smtClean="0"/>
              <a:t>Consider similarities between authors’ views</a:t>
            </a:r>
          </a:p>
          <a:p>
            <a:r>
              <a:rPr lang="en-GB" dirty="0" smtClean="0"/>
              <a:t>Consider the differences between authors’ views</a:t>
            </a:r>
          </a:p>
          <a:p>
            <a:r>
              <a:rPr lang="en-GB" dirty="0" smtClean="0"/>
              <a:t>Make clear how the differing views relate to each other AND to your research question / theme</a:t>
            </a:r>
          </a:p>
          <a:p>
            <a:endParaRPr lang="en-GB" dirty="0" smtClean="0"/>
          </a:p>
          <a:p>
            <a:endParaRPr lang="en-GB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067032956"/>
              </p:ext>
            </p:extLst>
          </p:nvPr>
        </p:nvGraphicFramePr>
        <p:xfrm>
          <a:off x="6524625" y="2286000"/>
          <a:ext cx="4448175" cy="3581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638491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Reviewing the Literature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 smtClean="0"/>
              <a:t>Refer </a:t>
            </a:r>
            <a:r>
              <a:rPr lang="en-GB" sz="2400" dirty="0"/>
              <a:t>to </a:t>
            </a:r>
            <a:r>
              <a:rPr lang="en-GB" sz="2400" dirty="0" smtClean="0"/>
              <a:t>several </a:t>
            </a:r>
            <a:r>
              <a:rPr lang="en-GB" sz="2400" dirty="0"/>
              <a:t>sources when making a</a:t>
            </a:r>
            <a:r>
              <a:rPr lang="en-GB" sz="2400" dirty="0" smtClean="0"/>
              <a:t> </a:t>
            </a:r>
            <a:r>
              <a:rPr lang="en-GB" sz="2400" dirty="0"/>
              <a:t>point. </a:t>
            </a:r>
            <a:endParaRPr lang="en-GB" sz="2400" dirty="0" smtClean="0"/>
          </a:p>
          <a:p>
            <a:r>
              <a:rPr lang="en-GB" sz="2400" dirty="0" smtClean="0"/>
              <a:t>A </a:t>
            </a:r>
            <a:r>
              <a:rPr lang="en-GB" sz="2400" dirty="0"/>
              <a:t>literature </a:t>
            </a:r>
            <a:r>
              <a:rPr lang="en-GB" sz="2400" dirty="0" smtClean="0"/>
              <a:t>review is </a:t>
            </a:r>
            <a:r>
              <a:rPr lang="en-GB" sz="2400" dirty="0"/>
              <a:t>like any other </a:t>
            </a:r>
            <a:r>
              <a:rPr lang="en-GB" sz="2400" dirty="0" smtClean="0"/>
              <a:t>piece of academic work. </a:t>
            </a:r>
            <a:r>
              <a:rPr lang="en-GB" sz="2400" dirty="0"/>
              <a:t>Your interpretation of the available sources must be backed up with evidence to show that what you are saying is valid.</a:t>
            </a:r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4762928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is a dissertation?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A dissertation is an extended piece of work, usually divided into chapters, and containing </a:t>
            </a:r>
            <a:r>
              <a:rPr lang="en-GB" dirty="0" smtClean="0"/>
              <a:t>a </a:t>
            </a:r>
            <a:r>
              <a:rPr lang="en-GB" dirty="0"/>
              <a:t>detailed examination of your subject matter and </a:t>
            </a:r>
            <a:r>
              <a:rPr lang="en-GB" dirty="0" smtClean="0"/>
              <a:t>evidence.</a:t>
            </a:r>
          </a:p>
          <a:p>
            <a:r>
              <a:rPr lang="en-GB" dirty="0"/>
              <a:t>The expectation is that you, the learner, take responsibility for your own </a:t>
            </a:r>
            <a:r>
              <a:rPr lang="en-GB" dirty="0" smtClean="0"/>
              <a:t>learning.</a:t>
            </a:r>
          </a:p>
          <a:p>
            <a:r>
              <a:rPr lang="en-GB" dirty="0"/>
              <a:t>Identify your own area of interest.</a:t>
            </a:r>
          </a:p>
          <a:p>
            <a:r>
              <a:rPr lang="en-GB" dirty="0"/>
              <a:t>Explore </a:t>
            </a:r>
            <a:r>
              <a:rPr lang="en-GB" dirty="0" smtClean="0"/>
              <a:t>the area of interest </a:t>
            </a:r>
            <a:r>
              <a:rPr lang="en-GB" dirty="0"/>
              <a:t>in depth.</a:t>
            </a:r>
          </a:p>
          <a:p>
            <a:r>
              <a:rPr lang="en-GB" dirty="0"/>
              <a:t>Define your own question.</a:t>
            </a:r>
          </a:p>
          <a:p>
            <a:r>
              <a:rPr lang="en-GB" dirty="0" smtClean="0"/>
              <a:t>Manage </a:t>
            </a:r>
            <a:r>
              <a:rPr lang="en-GB" dirty="0"/>
              <a:t>a project from beginning to end.</a:t>
            </a:r>
          </a:p>
          <a:p>
            <a:r>
              <a:rPr lang="en-GB" dirty="0"/>
              <a:t>Consolidate your communication, information-seeking and intellectual skills.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05254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type of dissertation are we doing?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 A thematic review of secondary data.      </a:t>
            </a:r>
            <a:r>
              <a:rPr lang="en-GB" i="1" dirty="0" smtClean="0"/>
              <a:t>What does that mean?</a:t>
            </a:r>
          </a:p>
          <a:p>
            <a:r>
              <a:rPr lang="en-GB" dirty="0" smtClean="0"/>
              <a:t>Re-viewing (looking again) at existing literature on a chosen topic.</a:t>
            </a:r>
          </a:p>
          <a:p>
            <a:r>
              <a:rPr lang="en-GB" dirty="0"/>
              <a:t>A literature review asks: What do we know - or not know - about this particular </a:t>
            </a:r>
            <a:r>
              <a:rPr lang="en-GB" dirty="0" smtClean="0"/>
              <a:t>topic?</a:t>
            </a:r>
            <a:endParaRPr lang="en-GB" dirty="0"/>
          </a:p>
          <a:p>
            <a:r>
              <a:rPr lang="en-GB" u="sng" dirty="0"/>
              <a:t>How well you answer this question depends </a:t>
            </a:r>
            <a:r>
              <a:rPr lang="en-GB" u="sng" dirty="0" smtClean="0"/>
              <a:t>on several factors</a:t>
            </a:r>
            <a:r>
              <a:rPr lang="en-GB" dirty="0" smtClean="0"/>
              <a:t>:</a:t>
            </a:r>
            <a:endParaRPr lang="en-GB" dirty="0"/>
          </a:p>
          <a:p>
            <a:r>
              <a:rPr lang="en-GB" dirty="0" smtClean="0"/>
              <a:t>How effectively you </a:t>
            </a:r>
            <a:r>
              <a:rPr lang="en-GB" dirty="0"/>
              <a:t>search for information</a:t>
            </a:r>
          </a:p>
          <a:p>
            <a:r>
              <a:rPr lang="en-GB" dirty="0"/>
              <a:t>T</a:t>
            </a:r>
            <a:r>
              <a:rPr lang="en-GB" dirty="0" smtClean="0"/>
              <a:t>he </a:t>
            </a:r>
            <a:r>
              <a:rPr lang="en-GB" dirty="0"/>
              <a:t>quality &amp; reliability of the sources you choose</a:t>
            </a:r>
          </a:p>
          <a:p>
            <a:r>
              <a:rPr lang="en-GB" dirty="0"/>
              <a:t>T</a:t>
            </a:r>
            <a:r>
              <a:rPr lang="en-GB" dirty="0" smtClean="0"/>
              <a:t>our </a:t>
            </a:r>
            <a:r>
              <a:rPr lang="en-GB" dirty="0"/>
              <a:t>ability to synthesize the sources you select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822770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</a:t>
            </a:r>
            <a:r>
              <a:rPr lang="en-GB" dirty="0" smtClean="0"/>
              <a:t>hat will the  dissertation contain?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Title</a:t>
            </a:r>
          </a:p>
          <a:p>
            <a:r>
              <a:rPr lang="en-GB" dirty="0" smtClean="0"/>
              <a:t>Declaration</a:t>
            </a:r>
          </a:p>
          <a:p>
            <a:r>
              <a:rPr lang="en-GB" dirty="0" smtClean="0"/>
              <a:t>Acknowledgements</a:t>
            </a:r>
          </a:p>
          <a:p>
            <a:r>
              <a:rPr lang="en-GB" dirty="0" smtClean="0"/>
              <a:t>Abstract</a:t>
            </a:r>
          </a:p>
          <a:p>
            <a:r>
              <a:rPr lang="en-GB" dirty="0" smtClean="0"/>
              <a:t>Table of Contents</a:t>
            </a:r>
          </a:p>
          <a:p>
            <a:r>
              <a:rPr lang="en-GB" dirty="0" smtClean="0"/>
              <a:t>List of Tables - if used</a:t>
            </a:r>
          </a:p>
          <a:p>
            <a:r>
              <a:rPr lang="en-GB" dirty="0" smtClean="0"/>
              <a:t>List of Figures (images) – if used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518190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will the dissertation contain?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Chapters </a:t>
            </a:r>
            <a:endParaRPr lang="en-GB" dirty="0" smtClean="0"/>
          </a:p>
          <a:p>
            <a:pPr>
              <a:buFont typeface="Courier New" panose="02070309020205020404" pitchFamily="49" charset="0"/>
              <a:buChar char="o"/>
            </a:pPr>
            <a:r>
              <a:rPr lang="en-GB" dirty="0" smtClean="0"/>
              <a:t> Introduction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GB" dirty="0"/>
              <a:t>L</a:t>
            </a:r>
            <a:r>
              <a:rPr lang="en-GB" dirty="0" smtClean="0"/>
              <a:t>iterature </a:t>
            </a:r>
            <a:r>
              <a:rPr lang="en-GB" dirty="0"/>
              <a:t>review (your themes), </a:t>
            </a:r>
            <a:endParaRPr lang="en-GB" dirty="0" smtClean="0"/>
          </a:p>
          <a:p>
            <a:pPr>
              <a:buFont typeface="Courier New" panose="02070309020205020404" pitchFamily="49" charset="0"/>
              <a:buChar char="o"/>
            </a:pPr>
            <a:r>
              <a:rPr lang="en-GB" dirty="0"/>
              <a:t>D</a:t>
            </a:r>
            <a:r>
              <a:rPr lang="en-GB" dirty="0" smtClean="0"/>
              <a:t>iscussion</a:t>
            </a:r>
            <a:r>
              <a:rPr lang="en-GB" dirty="0"/>
              <a:t>, conclusion and recommendations</a:t>
            </a:r>
          </a:p>
          <a:p>
            <a:r>
              <a:rPr lang="en-GB" dirty="0"/>
              <a:t>References</a:t>
            </a:r>
          </a:p>
          <a:p>
            <a:r>
              <a:rPr lang="en-GB" dirty="0" smtClean="0"/>
              <a:t>Appendices – if used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06643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Thematic Reviews of Literature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/>
              <a:t>Thematic reviews of literature are organized around a topic or issue, </a:t>
            </a:r>
            <a:r>
              <a:rPr lang="en-GB" sz="2400" dirty="0" smtClean="0"/>
              <a:t>However</a:t>
            </a:r>
            <a:r>
              <a:rPr lang="en-GB" sz="2400" dirty="0"/>
              <a:t>, progression </a:t>
            </a:r>
            <a:r>
              <a:rPr lang="en-GB" sz="2400" dirty="0" smtClean="0"/>
              <a:t>of theories </a:t>
            </a:r>
            <a:r>
              <a:rPr lang="en-GB" sz="2400" i="1" dirty="0" smtClean="0"/>
              <a:t>over </a:t>
            </a:r>
            <a:r>
              <a:rPr lang="en-GB" sz="2400" i="1" dirty="0"/>
              <a:t>time </a:t>
            </a:r>
            <a:r>
              <a:rPr lang="en-GB" sz="2400" dirty="0"/>
              <a:t>may </a:t>
            </a:r>
            <a:r>
              <a:rPr lang="en-GB" sz="2400" dirty="0" smtClean="0"/>
              <a:t>also </a:t>
            </a:r>
            <a:r>
              <a:rPr lang="en-GB" sz="2400" dirty="0"/>
              <a:t>be an important factor in a thematic review.</a:t>
            </a:r>
          </a:p>
          <a:p>
            <a:r>
              <a:rPr lang="en-GB" sz="2400" dirty="0" smtClean="0"/>
              <a:t>A </a:t>
            </a:r>
            <a:r>
              <a:rPr lang="en-GB" sz="2400" dirty="0"/>
              <a:t>thematic review </a:t>
            </a:r>
            <a:r>
              <a:rPr lang="en-GB" sz="2400" dirty="0" smtClean="0"/>
              <a:t>has sub-questions/subtopics </a:t>
            </a:r>
            <a:r>
              <a:rPr lang="en-GB" sz="2400" dirty="0"/>
              <a:t>based upon factors that relate to the </a:t>
            </a:r>
            <a:r>
              <a:rPr lang="en-GB" sz="2400" dirty="0" smtClean="0"/>
              <a:t>main theme </a:t>
            </a:r>
            <a:r>
              <a:rPr lang="en-GB" sz="2400" dirty="0"/>
              <a:t>or </a:t>
            </a:r>
            <a:r>
              <a:rPr lang="en-GB" sz="2400" dirty="0" smtClean="0"/>
              <a:t>question.</a:t>
            </a:r>
          </a:p>
          <a:p>
            <a:r>
              <a:rPr lang="en-GB" sz="2400" dirty="0"/>
              <a:t> At its most basic, a literature review provides your readers with an overview of the ideas, theories, and significant literature currently published on your topic.</a:t>
            </a:r>
            <a:endParaRPr lang="en-GB" sz="2400" dirty="0" smtClean="0"/>
          </a:p>
        </p:txBody>
      </p:sp>
    </p:spTree>
    <p:extLst>
      <p:ext uri="{BB962C8B-B14F-4D97-AF65-F5344CB8AC3E}">
        <p14:creationId xmlns:p14="http://schemas.microsoft.com/office/powerpoint/2010/main" val="30979320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Thematic Reviews of Literature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en-GB" sz="2400" dirty="0"/>
              <a:t>I</a:t>
            </a:r>
            <a:r>
              <a:rPr lang="en-GB" sz="2400" dirty="0" smtClean="0"/>
              <a:t>n </a:t>
            </a:r>
            <a:r>
              <a:rPr lang="en-GB" sz="2400" dirty="0"/>
              <a:t>your literature review you need to</a:t>
            </a:r>
          </a:p>
          <a:p>
            <a:pPr fontAlgn="base"/>
            <a:r>
              <a:rPr lang="en-GB" sz="2400" dirty="0" smtClean="0"/>
              <a:t>Identify the opinions </a:t>
            </a:r>
            <a:r>
              <a:rPr lang="en-GB" sz="2400" dirty="0"/>
              <a:t>of experts and authorities on your topic, </a:t>
            </a:r>
            <a:r>
              <a:rPr lang="en-GB" sz="2400" i="1" dirty="0"/>
              <a:t>but </a:t>
            </a:r>
            <a:r>
              <a:rPr lang="en-GB" sz="2400" dirty="0"/>
              <a:t>expand on and/or disagree with those same opinions.</a:t>
            </a:r>
          </a:p>
          <a:p>
            <a:pPr fontAlgn="base"/>
            <a:r>
              <a:rPr lang="en-GB" sz="2400" dirty="0"/>
              <a:t>Give credit to researchers who have come before you, </a:t>
            </a:r>
            <a:r>
              <a:rPr lang="en-GB" sz="2400" i="1" dirty="0"/>
              <a:t>but</a:t>
            </a:r>
            <a:r>
              <a:rPr lang="en-GB" sz="2400" dirty="0"/>
              <a:t> highlight your </a:t>
            </a:r>
            <a:r>
              <a:rPr lang="en-GB" sz="2400" dirty="0" smtClean="0"/>
              <a:t>own contribution</a:t>
            </a:r>
            <a:r>
              <a:rPr lang="en-GB" sz="2400" dirty="0"/>
              <a:t> </a:t>
            </a:r>
            <a:r>
              <a:rPr lang="en-GB" sz="2400" dirty="0" smtClean="0"/>
              <a:t>to the academic conversation in your field.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6895764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To date you have: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 smtClean="0"/>
              <a:t>Identified a topic of interest relevant to health and social care.</a:t>
            </a:r>
          </a:p>
          <a:p>
            <a:r>
              <a:rPr lang="en-GB" sz="2400" dirty="0"/>
              <a:t>Decided on any limitations you are going to set on your </a:t>
            </a:r>
            <a:r>
              <a:rPr lang="en-GB" sz="2400" dirty="0" smtClean="0"/>
              <a:t>search.</a:t>
            </a:r>
          </a:p>
          <a:p>
            <a:r>
              <a:rPr lang="en-GB" sz="2400" dirty="0" smtClean="0"/>
              <a:t>Narrowed the focus of your topic to devise a research question and some sub-questions (themes) that will enable you to address your main question.</a:t>
            </a:r>
          </a:p>
          <a:p>
            <a:r>
              <a:rPr lang="en-GB" sz="2400" dirty="0" smtClean="0"/>
              <a:t>Started reading about your topic and themes within your topic.</a:t>
            </a:r>
          </a:p>
          <a:p>
            <a:r>
              <a:rPr lang="en-GB" sz="2400" dirty="0" smtClean="0"/>
              <a:t>Decided what types of literature you are going to search for.</a:t>
            </a:r>
          </a:p>
        </p:txBody>
      </p:sp>
    </p:spTree>
    <p:extLst>
      <p:ext uri="{BB962C8B-B14F-4D97-AF65-F5344CB8AC3E}">
        <p14:creationId xmlns:p14="http://schemas.microsoft.com/office/powerpoint/2010/main" val="22327624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To date you have: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/>
              <a:t>Decided how you are going to search, i.e. the methods you are going to use. (Use of Boolean operators, truncation and wildcards</a:t>
            </a:r>
            <a:r>
              <a:rPr lang="en-GB" sz="2400" dirty="0" smtClean="0"/>
              <a:t>.)</a:t>
            </a:r>
          </a:p>
          <a:p>
            <a:r>
              <a:rPr lang="en-GB" sz="2400" dirty="0" smtClean="0"/>
              <a:t>Started to keep a record of your sources.</a:t>
            </a:r>
            <a:endParaRPr lang="en-GB" sz="2400" dirty="0"/>
          </a:p>
          <a:p>
            <a:r>
              <a:rPr lang="en-GB" sz="2400" dirty="0"/>
              <a:t>Decided upon the justification for your chosen types of literature and search methods. (Use of a screening tool such as PRISMA.)</a:t>
            </a:r>
          </a:p>
          <a:p>
            <a:r>
              <a:rPr lang="en-GB" sz="2400" dirty="0"/>
              <a:t>Started to write a detailed plan for your dissertation.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1461412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A2E40"/>
      </a:dk2>
      <a:lt2>
        <a:srgbClr val="EBE7DD"/>
      </a:lt2>
      <a:accent1>
        <a:srgbClr val="69A1AB"/>
      </a:accent1>
      <a:accent2>
        <a:srgbClr val="F2C418"/>
      </a:accent2>
      <a:accent3>
        <a:srgbClr val="87492C"/>
      </a:accent3>
      <a:accent4>
        <a:srgbClr val="4A845E"/>
      </a:accent4>
      <a:accent5>
        <a:srgbClr val="DC9528"/>
      </a:accent5>
      <a:accent6>
        <a:srgbClr val="9A5D78"/>
      </a:accent6>
      <a:hlink>
        <a:srgbClr val="66C8E3"/>
      </a:hlink>
      <a:folHlink>
        <a:srgbClr val="B162A1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17F9D331-421E-442F-B033-AF5B21A4485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TM10001105[[fn=Crop]]</Template>
  <TotalTime>124</TotalTime>
  <Words>475</Words>
  <Application>Microsoft Office PowerPoint</Application>
  <PresentationFormat>Widescreen</PresentationFormat>
  <Paragraphs>82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Courier New</vt:lpstr>
      <vt:lpstr>Franklin Gothic Book</vt:lpstr>
      <vt:lpstr>Crop</vt:lpstr>
      <vt:lpstr>dissertation</vt:lpstr>
      <vt:lpstr>What is a dissertation?</vt:lpstr>
      <vt:lpstr>What type of dissertation are we doing?</vt:lpstr>
      <vt:lpstr>What will the  dissertation contain?</vt:lpstr>
      <vt:lpstr>What will the dissertation contain?</vt:lpstr>
      <vt:lpstr>Thematic Reviews of Literature</vt:lpstr>
      <vt:lpstr>Thematic Reviews of Literature</vt:lpstr>
      <vt:lpstr>To date you have: </vt:lpstr>
      <vt:lpstr>To date you have:</vt:lpstr>
      <vt:lpstr>Reviewing the Literature</vt:lpstr>
      <vt:lpstr>Reviewing the Literature</vt:lpstr>
      <vt:lpstr>Reviewing the Literature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dissertation</dc:title>
  <dc:creator>Sue</dc:creator>
  <cp:lastModifiedBy>Sue</cp:lastModifiedBy>
  <cp:revision>13</cp:revision>
  <dcterms:created xsi:type="dcterms:W3CDTF">2016-11-02T04:19:44Z</dcterms:created>
  <dcterms:modified xsi:type="dcterms:W3CDTF">2016-11-02T06:24:35Z</dcterms:modified>
</cp:coreProperties>
</file>