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1" autoAdjust="0"/>
    <p:restoredTop sz="94660"/>
  </p:normalViewPr>
  <p:slideViewPr>
    <p:cSldViewPr snapToGrid="0">
      <p:cViewPr varScale="1">
        <p:scale>
          <a:sx n="115" d="100"/>
          <a:sy n="115" d="100"/>
        </p:scale>
        <p:origin x="36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11/2/2016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11/2/2016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Boolean </a:t>
            </a:r>
            <a:r>
              <a:rPr lang="en-GB" dirty="0" smtClean="0"/>
              <a:t>Operators, Truncation &amp; Wildcards</a:t>
            </a:r>
            <a:endParaRPr lang="en-GB" dirty="0"/>
          </a:p>
        </p:txBody>
      </p:sp>
      <p:sp>
        <p:nvSpPr>
          <p:cNvPr id="3" name="Subtitle 2"/>
          <p:cNvSpPr>
            <a:spLocks noGrp="1"/>
          </p:cNvSpPr>
          <p:nvPr>
            <p:ph type="subTitle" idx="1"/>
          </p:nvPr>
        </p:nvSpPr>
        <p:spPr/>
        <p:txBody>
          <a:bodyPr/>
          <a:lstStyle/>
          <a:p>
            <a:r>
              <a:rPr lang="en-GB" dirty="0" smtClean="0"/>
              <a:t>Searching for Data</a:t>
            </a:r>
            <a:endParaRPr lang="en-GB" dirty="0"/>
          </a:p>
        </p:txBody>
      </p:sp>
    </p:spTree>
    <p:extLst>
      <p:ext uri="{BB962C8B-B14F-4D97-AF65-F5344CB8AC3E}">
        <p14:creationId xmlns:p14="http://schemas.microsoft.com/office/powerpoint/2010/main" val="4169097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Boolean Operator?</a:t>
            </a:r>
            <a:endParaRPr lang="en-GB" dirty="0"/>
          </a:p>
        </p:txBody>
      </p:sp>
      <p:sp>
        <p:nvSpPr>
          <p:cNvPr id="3" name="Content Placeholder 2"/>
          <p:cNvSpPr>
            <a:spLocks noGrp="1"/>
          </p:cNvSpPr>
          <p:nvPr>
            <p:ph idx="1"/>
          </p:nvPr>
        </p:nvSpPr>
        <p:spPr/>
        <p:txBody>
          <a:bodyPr>
            <a:normAutofit/>
          </a:bodyPr>
          <a:lstStyle/>
          <a:p>
            <a:r>
              <a:rPr lang="en-GB" sz="2400" b="1" dirty="0"/>
              <a:t>Boolean Operators are simple words (AND, OR, </a:t>
            </a:r>
            <a:r>
              <a:rPr lang="en-GB" sz="2400" b="1" dirty="0" smtClean="0"/>
              <a:t>NOT) </a:t>
            </a:r>
            <a:r>
              <a:rPr lang="en-GB" sz="2400" b="1" dirty="0"/>
              <a:t>used as conjunctions to combine or exclude keywords in a search, </a:t>
            </a:r>
            <a:r>
              <a:rPr lang="en-GB" sz="2400" b="1" dirty="0" smtClean="0"/>
              <a:t>narrowing or broadening the search, resulting </a:t>
            </a:r>
            <a:r>
              <a:rPr lang="en-GB" sz="2400" b="1" dirty="0"/>
              <a:t>in more focused and productive results. </a:t>
            </a:r>
          </a:p>
        </p:txBody>
      </p:sp>
    </p:spTree>
    <p:extLst>
      <p:ext uri="{BB962C8B-B14F-4D97-AF65-F5344CB8AC3E}">
        <p14:creationId xmlns:p14="http://schemas.microsoft.com/office/powerpoint/2010/main" val="1508622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use Boolean Operators?</a:t>
            </a:r>
            <a:endParaRPr lang="en-GB" dirty="0"/>
          </a:p>
        </p:txBody>
      </p:sp>
      <p:sp>
        <p:nvSpPr>
          <p:cNvPr id="3" name="Content Placeholder 2"/>
          <p:cNvSpPr>
            <a:spLocks noGrp="1"/>
          </p:cNvSpPr>
          <p:nvPr>
            <p:ph idx="1"/>
          </p:nvPr>
        </p:nvSpPr>
        <p:spPr/>
        <p:txBody>
          <a:bodyPr>
            <a:normAutofit/>
          </a:bodyPr>
          <a:lstStyle/>
          <a:p>
            <a:r>
              <a:rPr lang="en-GB" sz="2400" b="1" dirty="0"/>
              <a:t>Using </a:t>
            </a:r>
            <a:r>
              <a:rPr lang="en-GB" sz="2400" b="1" dirty="0" smtClean="0"/>
              <a:t>Boolean </a:t>
            </a:r>
            <a:r>
              <a:rPr lang="en-GB" sz="2400" b="1" dirty="0"/>
              <a:t>operators can greatly reduce or expand the amount of records </a:t>
            </a:r>
            <a:r>
              <a:rPr lang="en-GB" sz="2400" b="1" dirty="0" smtClean="0"/>
              <a:t>returned in a search.</a:t>
            </a:r>
          </a:p>
          <a:p>
            <a:r>
              <a:rPr lang="en-GB" sz="2400" b="1" dirty="0" smtClean="0"/>
              <a:t>Boolean </a:t>
            </a:r>
            <a:r>
              <a:rPr lang="en-GB" sz="2400" b="1" dirty="0"/>
              <a:t>operators are useful in saving time by focusing </a:t>
            </a:r>
            <a:r>
              <a:rPr lang="en-GB" sz="2400" b="1" dirty="0" smtClean="0"/>
              <a:t>your searches resulting in targeted results </a:t>
            </a:r>
            <a:r>
              <a:rPr lang="en-GB" sz="2400" b="1" dirty="0"/>
              <a:t>that are more appropriate to your </a:t>
            </a:r>
            <a:r>
              <a:rPr lang="en-GB" sz="2400" b="1" dirty="0" smtClean="0"/>
              <a:t>needs.</a:t>
            </a:r>
          </a:p>
          <a:p>
            <a:r>
              <a:rPr lang="en-GB" sz="2400" b="1" dirty="0"/>
              <a:t>This should save time and effort by eliminating inappropriate hits </a:t>
            </a:r>
            <a:r>
              <a:rPr lang="en-GB" sz="2400" b="1" dirty="0" smtClean="0"/>
              <a:t>that you need to scan before discarding them. </a:t>
            </a:r>
            <a:endParaRPr lang="en-GB" sz="2400" b="1" dirty="0"/>
          </a:p>
        </p:txBody>
      </p:sp>
    </p:spTree>
    <p:extLst>
      <p:ext uri="{BB962C8B-B14F-4D97-AF65-F5344CB8AC3E}">
        <p14:creationId xmlns:p14="http://schemas.microsoft.com/office/powerpoint/2010/main" val="3285528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use Boolean Operators?</a:t>
            </a:r>
            <a:endParaRPr lang="en-GB" dirty="0"/>
          </a:p>
        </p:txBody>
      </p:sp>
      <p:sp>
        <p:nvSpPr>
          <p:cNvPr id="3" name="Content Placeholder 2"/>
          <p:cNvSpPr>
            <a:spLocks noGrp="1"/>
          </p:cNvSpPr>
          <p:nvPr>
            <p:ph idx="1"/>
          </p:nvPr>
        </p:nvSpPr>
        <p:spPr/>
        <p:txBody>
          <a:bodyPr>
            <a:normAutofit/>
          </a:bodyPr>
          <a:lstStyle/>
          <a:p>
            <a:r>
              <a:rPr lang="en-GB" sz="2400" b="1" dirty="0"/>
              <a:t>AND—requires both terms to be in each item returned. If one term is contained in the document and the other is not, the item is not included in the resulting list. (Narrows the search) </a:t>
            </a:r>
            <a:endParaRPr lang="en-GB" sz="2400" b="1" dirty="0" smtClean="0"/>
          </a:p>
          <a:p>
            <a:r>
              <a:rPr lang="en-GB" sz="2400" i="1" dirty="0"/>
              <a:t>Example: A search on stock market AND trading </a:t>
            </a:r>
            <a:r>
              <a:rPr lang="en-GB" sz="2400" i="1" dirty="0" smtClean="0"/>
              <a:t>could include </a:t>
            </a:r>
            <a:r>
              <a:rPr lang="en-GB" sz="2400" i="1" dirty="0"/>
              <a:t>results </a:t>
            </a:r>
            <a:r>
              <a:rPr lang="en-GB" sz="2400" i="1" dirty="0" smtClean="0"/>
              <a:t>which contain: </a:t>
            </a:r>
            <a:r>
              <a:rPr lang="en-GB" sz="2400" i="1" dirty="0"/>
              <a:t>stock market trading; trading on the stock market; and trading on the late afternoon stock </a:t>
            </a:r>
            <a:r>
              <a:rPr lang="en-GB" sz="2400" i="1" dirty="0" smtClean="0"/>
              <a:t>market.</a:t>
            </a:r>
            <a:endParaRPr lang="en-GB" sz="2400" b="1" i="1" dirty="0"/>
          </a:p>
        </p:txBody>
      </p:sp>
    </p:spTree>
    <p:extLst>
      <p:ext uri="{BB962C8B-B14F-4D97-AF65-F5344CB8AC3E}">
        <p14:creationId xmlns:p14="http://schemas.microsoft.com/office/powerpoint/2010/main" val="3520438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use Boolean Operators?</a:t>
            </a:r>
            <a:endParaRPr lang="en-GB" dirty="0"/>
          </a:p>
        </p:txBody>
      </p:sp>
      <p:sp>
        <p:nvSpPr>
          <p:cNvPr id="3" name="Content Placeholder 2"/>
          <p:cNvSpPr>
            <a:spLocks noGrp="1"/>
          </p:cNvSpPr>
          <p:nvPr>
            <p:ph idx="1"/>
          </p:nvPr>
        </p:nvSpPr>
        <p:spPr/>
        <p:txBody>
          <a:bodyPr>
            <a:normAutofit/>
          </a:bodyPr>
          <a:lstStyle/>
          <a:p>
            <a:r>
              <a:rPr lang="en-GB" sz="2400" b="1" dirty="0"/>
              <a:t>OR—either term (or both) will be in the returned document. (Broadens the search) </a:t>
            </a:r>
            <a:endParaRPr lang="en-GB" sz="2400" b="1" dirty="0" smtClean="0"/>
          </a:p>
          <a:p>
            <a:r>
              <a:rPr lang="en-GB" sz="2400" i="1" dirty="0"/>
              <a:t>Example: A search on ecology OR pollution </a:t>
            </a:r>
            <a:r>
              <a:rPr lang="en-GB" sz="2400" i="1" dirty="0" smtClean="0"/>
              <a:t>could include </a:t>
            </a:r>
            <a:r>
              <a:rPr lang="en-GB" sz="2400" i="1" dirty="0"/>
              <a:t>results </a:t>
            </a:r>
            <a:r>
              <a:rPr lang="en-GB" sz="2400" i="1" dirty="0" smtClean="0"/>
              <a:t>which contain: </a:t>
            </a:r>
          </a:p>
          <a:p>
            <a:r>
              <a:rPr lang="en-GB" sz="2400" i="1" dirty="0" smtClean="0"/>
              <a:t>documents </a:t>
            </a:r>
            <a:r>
              <a:rPr lang="en-GB" sz="2400" i="1" dirty="0"/>
              <a:t>containing the world ecology (but not pollution</a:t>
            </a:r>
            <a:r>
              <a:rPr lang="en-GB" sz="2400" i="1" dirty="0" smtClean="0"/>
              <a:t>)</a:t>
            </a:r>
          </a:p>
          <a:p>
            <a:r>
              <a:rPr lang="en-GB" sz="2400" i="1" dirty="0" smtClean="0"/>
              <a:t>documents </a:t>
            </a:r>
            <a:r>
              <a:rPr lang="en-GB" sz="2400" i="1" dirty="0"/>
              <a:t>containing the word pollution (but not ecology) </a:t>
            </a:r>
            <a:r>
              <a:rPr lang="en-GB" sz="2400" i="1" dirty="0" smtClean="0"/>
              <a:t> </a:t>
            </a:r>
          </a:p>
          <a:p>
            <a:r>
              <a:rPr lang="en-GB" sz="2400" i="1" dirty="0" smtClean="0"/>
              <a:t>documents </a:t>
            </a:r>
            <a:r>
              <a:rPr lang="en-GB" sz="2400" i="1" dirty="0"/>
              <a:t>with ecology and pollution in either order or number of uses. </a:t>
            </a:r>
            <a:endParaRPr lang="en-GB" sz="2400" b="1" i="1" dirty="0"/>
          </a:p>
        </p:txBody>
      </p:sp>
    </p:spTree>
    <p:extLst>
      <p:ext uri="{BB962C8B-B14F-4D97-AF65-F5344CB8AC3E}">
        <p14:creationId xmlns:p14="http://schemas.microsoft.com/office/powerpoint/2010/main" val="4168883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use Boolean Operators?</a:t>
            </a:r>
            <a:endParaRPr lang="en-GB" dirty="0"/>
          </a:p>
        </p:txBody>
      </p:sp>
      <p:sp>
        <p:nvSpPr>
          <p:cNvPr id="3" name="Content Placeholder 2"/>
          <p:cNvSpPr>
            <a:spLocks noGrp="1"/>
          </p:cNvSpPr>
          <p:nvPr>
            <p:ph idx="1"/>
          </p:nvPr>
        </p:nvSpPr>
        <p:spPr/>
        <p:txBody>
          <a:bodyPr>
            <a:normAutofit/>
          </a:bodyPr>
          <a:lstStyle/>
          <a:p>
            <a:r>
              <a:rPr lang="en-GB" sz="2400" b="1" dirty="0"/>
              <a:t>NOT or AND NOT  </a:t>
            </a:r>
            <a:r>
              <a:rPr lang="en-GB" sz="2400" b="1" dirty="0" smtClean="0"/>
              <a:t>- in general the </a:t>
            </a:r>
            <a:r>
              <a:rPr lang="en-GB" sz="2400" b="1" dirty="0"/>
              <a:t>first term is searched, then any records containing the term after the operators are subtracted from the results. (Be careful with use as the attempt to narrow the search may be too exclusive and </a:t>
            </a:r>
            <a:r>
              <a:rPr lang="en-GB" sz="2400" b="1" dirty="0" smtClean="0"/>
              <a:t>eliminate useful sources.</a:t>
            </a:r>
          </a:p>
          <a:p>
            <a:r>
              <a:rPr lang="en-GB" sz="2400" i="1" dirty="0"/>
              <a:t>Example: A search on Mexico AND NOT city includes results </a:t>
            </a:r>
            <a:r>
              <a:rPr lang="en-GB" sz="2400" i="1" dirty="0" smtClean="0"/>
              <a:t>which contain: </a:t>
            </a:r>
            <a:r>
              <a:rPr lang="en-GB" sz="2400" i="1" dirty="0"/>
              <a:t>New Mexico; the nation of Mexico; US-Mexico trade; but does not return Mexico </a:t>
            </a:r>
            <a:r>
              <a:rPr lang="en-GB" sz="2400" i="1" dirty="0" smtClean="0"/>
              <a:t>City.</a:t>
            </a:r>
            <a:endParaRPr lang="en-GB" sz="2400" b="1" i="1" dirty="0"/>
          </a:p>
        </p:txBody>
      </p:sp>
    </p:spTree>
    <p:extLst>
      <p:ext uri="{BB962C8B-B14F-4D97-AF65-F5344CB8AC3E}">
        <p14:creationId xmlns:p14="http://schemas.microsoft.com/office/powerpoint/2010/main" val="2913275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Truncation</a:t>
            </a:r>
            <a:endParaRPr lang="en-GB" dirty="0"/>
          </a:p>
        </p:txBody>
      </p:sp>
      <p:sp>
        <p:nvSpPr>
          <p:cNvPr id="3" name="Content Placeholder 2"/>
          <p:cNvSpPr>
            <a:spLocks noGrp="1"/>
          </p:cNvSpPr>
          <p:nvPr>
            <p:ph idx="1"/>
          </p:nvPr>
        </p:nvSpPr>
        <p:spPr/>
        <p:txBody>
          <a:bodyPr>
            <a:normAutofit/>
          </a:bodyPr>
          <a:lstStyle/>
          <a:p>
            <a:r>
              <a:rPr lang="en-GB" sz="2400" b="1" dirty="0"/>
              <a:t>Truncation or wildcard symbols</a:t>
            </a:r>
            <a:r>
              <a:rPr lang="en-GB" sz="2400" dirty="0"/>
              <a:t> can broaden your search and allow you to look for variations of words. For example, searching on sport* would bring up variations such as sport, sports, sporting, sporty, etc. </a:t>
            </a:r>
          </a:p>
          <a:p>
            <a:r>
              <a:rPr lang="en-GB" sz="2400" dirty="0"/>
              <a:t>Most databases use an </a:t>
            </a:r>
            <a:r>
              <a:rPr lang="en-GB" sz="2400" b="1" dirty="0"/>
              <a:t>asterisk (*)</a:t>
            </a:r>
            <a:r>
              <a:rPr lang="en-GB" sz="2400" dirty="0"/>
              <a:t> for truncation and a </a:t>
            </a:r>
            <a:r>
              <a:rPr lang="en-GB" sz="2400" b="1" dirty="0"/>
              <a:t>question mark (?)</a:t>
            </a:r>
            <a:r>
              <a:rPr lang="en-GB" sz="2400" dirty="0"/>
              <a:t> as a "wildcard." However, some databases use other </a:t>
            </a:r>
            <a:r>
              <a:rPr lang="en-GB" sz="2400" dirty="0" smtClean="0"/>
              <a:t>symbols – check the help page on databases if necessary</a:t>
            </a:r>
            <a:endParaRPr lang="en-GB" sz="2400" dirty="0"/>
          </a:p>
        </p:txBody>
      </p:sp>
    </p:spTree>
    <p:extLst>
      <p:ext uri="{BB962C8B-B14F-4D97-AF65-F5344CB8AC3E}">
        <p14:creationId xmlns:p14="http://schemas.microsoft.com/office/powerpoint/2010/main" val="1359436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Truncation</a:t>
            </a:r>
            <a:endParaRPr lang="en-GB" dirty="0"/>
          </a:p>
        </p:txBody>
      </p:sp>
      <p:sp>
        <p:nvSpPr>
          <p:cNvPr id="3" name="Content Placeholder 2"/>
          <p:cNvSpPr>
            <a:spLocks noGrp="1"/>
          </p:cNvSpPr>
          <p:nvPr>
            <p:ph idx="1"/>
          </p:nvPr>
        </p:nvSpPr>
        <p:spPr>
          <a:xfrm>
            <a:off x="818712" y="2227811"/>
            <a:ext cx="10554574" cy="4048298"/>
          </a:xfrm>
        </p:spPr>
        <p:txBody>
          <a:bodyPr>
            <a:normAutofit/>
          </a:bodyPr>
          <a:lstStyle/>
          <a:p>
            <a:r>
              <a:rPr lang="en-GB" sz="2000" dirty="0"/>
              <a:t>Use truncation to avoid having to think of (and type out) all possible variations of a word.</a:t>
            </a:r>
          </a:p>
          <a:p>
            <a:r>
              <a:rPr lang="en-GB" sz="2000" dirty="0"/>
              <a:t>To use truncation, enter the root of a word </a:t>
            </a:r>
            <a:r>
              <a:rPr lang="en-GB" sz="2000" dirty="0" smtClean="0"/>
              <a:t>(the point at which the spelling could change)and </a:t>
            </a:r>
            <a:r>
              <a:rPr lang="en-GB" sz="2000" dirty="0"/>
              <a:t>put the truncation symbol at the end.</a:t>
            </a:r>
          </a:p>
          <a:p>
            <a:r>
              <a:rPr lang="en-GB" sz="2000" dirty="0"/>
              <a:t>The database will return results that include any ending of that root word.</a:t>
            </a:r>
          </a:p>
          <a:p>
            <a:r>
              <a:rPr lang="en-GB" sz="2000" dirty="0"/>
              <a:t>Examples:</a:t>
            </a:r>
          </a:p>
          <a:p>
            <a:pPr lvl="1"/>
            <a:r>
              <a:rPr lang="en-GB" sz="2000" dirty="0"/>
              <a:t>child* = child, </a:t>
            </a:r>
            <a:r>
              <a:rPr lang="en-GB" sz="2000" dirty="0" err="1"/>
              <a:t>childs</a:t>
            </a:r>
            <a:r>
              <a:rPr lang="en-GB" sz="2000" dirty="0"/>
              <a:t>, children, </a:t>
            </a:r>
            <a:r>
              <a:rPr lang="en-GB" sz="2000" dirty="0" err="1"/>
              <a:t>childrens</a:t>
            </a:r>
            <a:r>
              <a:rPr lang="en-GB" sz="2000" dirty="0"/>
              <a:t>, childhood</a:t>
            </a:r>
          </a:p>
          <a:p>
            <a:pPr lvl="1"/>
            <a:r>
              <a:rPr lang="en-GB" sz="2000" dirty="0"/>
              <a:t>genetic* = genetic, genetics, genetically</a:t>
            </a:r>
          </a:p>
          <a:p>
            <a:pPr lvl="1"/>
            <a:r>
              <a:rPr lang="en-GB" sz="2000" dirty="0" err="1"/>
              <a:t>migrat</a:t>
            </a:r>
            <a:r>
              <a:rPr lang="en-GB" sz="2000" dirty="0"/>
              <a:t>*= migrate, migratory, migration, etc.</a:t>
            </a:r>
          </a:p>
        </p:txBody>
      </p:sp>
    </p:spTree>
    <p:extLst>
      <p:ext uri="{BB962C8B-B14F-4D97-AF65-F5344CB8AC3E}">
        <p14:creationId xmlns:p14="http://schemas.microsoft.com/office/powerpoint/2010/main" val="996936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Wildcards </a:t>
            </a:r>
            <a:endParaRPr lang="en-GB"/>
          </a:p>
        </p:txBody>
      </p:sp>
      <p:sp>
        <p:nvSpPr>
          <p:cNvPr id="3" name="Content Placeholder 2"/>
          <p:cNvSpPr>
            <a:spLocks noGrp="1"/>
          </p:cNvSpPr>
          <p:nvPr>
            <p:ph idx="1"/>
          </p:nvPr>
        </p:nvSpPr>
        <p:spPr/>
        <p:txBody>
          <a:bodyPr/>
          <a:lstStyle/>
          <a:p>
            <a:r>
              <a:rPr lang="en-GB" dirty="0"/>
              <a:t>Similar to truncation, wildcards substitute a symbol for one letter of a word</a:t>
            </a:r>
            <a:r>
              <a:rPr lang="en-GB" dirty="0" smtClean="0"/>
              <a:t>. This </a:t>
            </a:r>
            <a:r>
              <a:rPr lang="en-GB" dirty="0"/>
              <a:t>is useful if a word is spelled in different ways, but still has the same meaning.</a:t>
            </a:r>
          </a:p>
          <a:p>
            <a:r>
              <a:rPr lang="en-GB" dirty="0"/>
              <a:t>Examples:</a:t>
            </a:r>
          </a:p>
          <a:p>
            <a:pPr lvl="1"/>
            <a:r>
              <a:rPr lang="en-GB" dirty="0" err="1" smtClean="0"/>
              <a:t>Wom?n</a:t>
            </a:r>
            <a:r>
              <a:rPr lang="en-GB" dirty="0" smtClean="0"/>
              <a:t> </a:t>
            </a:r>
            <a:r>
              <a:rPr lang="en-GB" dirty="0"/>
              <a:t>= woman, women</a:t>
            </a:r>
          </a:p>
          <a:p>
            <a:pPr lvl="1"/>
            <a:r>
              <a:rPr lang="en-GB" dirty="0" err="1"/>
              <a:t>colo?r</a:t>
            </a:r>
            <a:r>
              <a:rPr lang="en-GB" dirty="0"/>
              <a:t> = </a:t>
            </a:r>
            <a:r>
              <a:rPr lang="en-GB" dirty="0" err="1"/>
              <a:t>color</a:t>
            </a:r>
            <a:r>
              <a:rPr lang="en-GB" dirty="0"/>
              <a:t>, colour</a:t>
            </a:r>
          </a:p>
          <a:p>
            <a:endParaRPr lang="en-GB" dirty="0"/>
          </a:p>
        </p:txBody>
      </p:sp>
    </p:spTree>
    <p:extLst>
      <p:ext uri="{BB962C8B-B14F-4D97-AF65-F5344CB8AC3E}">
        <p14:creationId xmlns:p14="http://schemas.microsoft.com/office/powerpoint/2010/main" val="37872591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TM03457503[[fn=Quotable]]</Template>
  <TotalTime>121</TotalTime>
  <Words>465</Words>
  <Application>Microsoft Office PowerPoint</Application>
  <PresentationFormat>Widescreen</PresentationFormat>
  <Paragraphs>36</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Century Gothic</vt:lpstr>
      <vt:lpstr>Wingdings 2</vt:lpstr>
      <vt:lpstr>Quotable</vt:lpstr>
      <vt:lpstr>Boolean Operators, Truncation &amp; Wildcards</vt:lpstr>
      <vt:lpstr>What is a Boolean Operator?</vt:lpstr>
      <vt:lpstr>Why use Boolean Operators?</vt:lpstr>
      <vt:lpstr>How to use Boolean Operators?</vt:lpstr>
      <vt:lpstr>How to use Boolean Operators?</vt:lpstr>
      <vt:lpstr>How to use Boolean Operators?</vt:lpstr>
      <vt:lpstr>Truncation</vt:lpstr>
      <vt:lpstr>Truncation</vt:lpstr>
      <vt:lpstr>Wildcards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Boolean Operators</dc:title>
  <dc:creator>Sue</dc:creator>
  <cp:lastModifiedBy>Sue</cp:lastModifiedBy>
  <cp:revision>5</cp:revision>
  <dcterms:created xsi:type="dcterms:W3CDTF">2016-10-12T03:42:28Z</dcterms:created>
  <dcterms:modified xsi:type="dcterms:W3CDTF">2016-11-02T05:53:23Z</dcterms:modified>
</cp:coreProperties>
</file>