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11/16/2016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Content of the ‘methods’ section of the dissertation: Part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6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– Thematic Review of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What is a literature review?</a:t>
            </a:r>
          </a:p>
          <a:p>
            <a:r>
              <a:rPr lang="en-GB" sz="2400" dirty="0" smtClean="0"/>
              <a:t>A thorough and objective summary, synthesis and critical analysis of relevant and available research and non-research literature on the topic being studied.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08373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– Thematic Review </a:t>
            </a:r>
            <a:r>
              <a:rPr lang="en-GB"/>
              <a:t>of </a:t>
            </a:r>
            <a:r>
              <a:rPr lang="en-GB" smtClean="0"/>
              <a:t>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b="1" dirty="0" smtClean="0"/>
              <a:t>What is required for a good literature review?</a:t>
            </a:r>
          </a:p>
          <a:p>
            <a:r>
              <a:rPr lang="en-GB" sz="2000" dirty="0" smtClean="0"/>
              <a:t>Gathering of relevant information (data) about a particular topic from many sources.</a:t>
            </a:r>
          </a:p>
          <a:p>
            <a:r>
              <a:rPr lang="en-GB" sz="2000" dirty="0" smtClean="0"/>
              <a:t>Objectivity – few (if any) personal biases.</a:t>
            </a:r>
          </a:p>
          <a:p>
            <a:r>
              <a:rPr lang="en-GB" sz="2000" dirty="0" smtClean="0"/>
              <a:t>A clear search and selection strategy.</a:t>
            </a:r>
          </a:p>
          <a:p>
            <a:r>
              <a:rPr lang="en-GB" sz="2000" dirty="0" smtClean="0"/>
              <a:t>Good structure – this is essential to enhance the readability of the work.</a:t>
            </a:r>
          </a:p>
          <a:p>
            <a:r>
              <a:rPr lang="en-GB" sz="2000" dirty="0" smtClean="0"/>
              <a:t>Accurate use of terminology.</a:t>
            </a:r>
          </a:p>
          <a:p>
            <a:r>
              <a:rPr lang="en-GB" sz="2000" dirty="0" smtClean="0"/>
              <a:t>Accurate referencing.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95562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– Thematic Review of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Thematic Review of Literature – on chosen topic, not a research study.</a:t>
            </a:r>
          </a:p>
          <a:p>
            <a:r>
              <a:rPr lang="en-GB" sz="2400" b="1" dirty="0" smtClean="0"/>
              <a:t>What does this mean?</a:t>
            </a:r>
          </a:p>
          <a:p>
            <a:r>
              <a:rPr lang="en-GB" sz="2400" dirty="0" smtClean="0"/>
              <a:t>This type of review summarises, synthesises and critiques a body of literature and draws conclusions about the topic.</a:t>
            </a:r>
          </a:p>
          <a:p>
            <a:r>
              <a:rPr lang="en-GB" sz="2400" dirty="0" smtClean="0"/>
              <a:t>The body of literature is made up of a variety of sources of information about the topic.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8724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– Thematic Review of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Purpose of a thematic review of literature:</a:t>
            </a:r>
          </a:p>
          <a:p>
            <a:r>
              <a:rPr lang="en-GB" sz="2400" dirty="0" smtClean="0"/>
              <a:t>To provide the reader with a comprehensive overview of current knowledge about the topic.</a:t>
            </a:r>
          </a:p>
          <a:p>
            <a:r>
              <a:rPr lang="en-GB" sz="2400" dirty="0" smtClean="0"/>
              <a:t>To identify gaps or inconsistencies in current knowledge about the topic.</a:t>
            </a:r>
          </a:p>
          <a:p>
            <a:r>
              <a:rPr lang="en-GB" sz="2400" dirty="0" smtClean="0"/>
              <a:t>To identify areas for further research.</a:t>
            </a:r>
          </a:p>
          <a:p>
            <a:r>
              <a:rPr lang="en-GB" sz="2400" dirty="0" smtClean="0"/>
              <a:t>To identify potential for application of theory to practice.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0880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 – Thematic Review of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/>
              <a:t>Purpose of a thematic review of literature:</a:t>
            </a:r>
          </a:p>
          <a:p>
            <a:r>
              <a:rPr lang="en-GB" sz="2400" dirty="0" smtClean="0"/>
              <a:t>To update one’s personal and professional knowledge on a topic.</a:t>
            </a:r>
          </a:p>
          <a:p>
            <a:r>
              <a:rPr lang="en-GB" sz="2400" dirty="0" smtClean="0"/>
              <a:t>To evaluate current practice.</a:t>
            </a:r>
          </a:p>
          <a:p>
            <a:r>
              <a:rPr lang="en-GB" sz="2400" dirty="0" smtClean="0"/>
              <a:t>To develop existing guidelines for practice, and, to develop new guidelines for practice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350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dirty="0" smtClean="0"/>
              <a:t>To do a thematic review of literature you need to:</a:t>
            </a:r>
          </a:p>
          <a:p>
            <a:r>
              <a:rPr lang="en-GB" sz="2400" dirty="0" smtClean="0"/>
              <a:t>Select a topic</a:t>
            </a:r>
          </a:p>
          <a:p>
            <a:r>
              <a:rPr lang="en-GB" sz="2400" dirty="0" smtClean="0"/>
              <a:t>Search for relevant literature</a:t>
            </a:r>
          </a:p>
          <a:p>
            <a:r>
              <a:rPr lang="en-GB" sz="2400" dirty="0" smtClean="0"/>
              <a:t>Gather, read and analyse the literature</a:t>
            </a:r>
          </a:p>
          <a:p>
            <a:r>
              <a:rPr lang="en-GB" sz="2400" dirty="0" smtClean="0"/>
              <a:t>Write a review of the literature</a:t>
            </a:r>
          </a:p>
          <a:p>
            <a:r>
              <a:rPr lang="en-GB" sz="2400" dirty="0" smtClean="0"/>
              <a:t>Reference your review of literature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68758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What methods do you need to consider at each stage of the process?</a:t>
            </a:r>
          </a:p>
          <a:p>
            <a:r>
              <a:rPr lang="en-GB" sz="2800" b="1" dirty="0" smtClean="0"/>
              <a:t>By next week: </a:t>
            </a:r>
            <a:r>
              <a:rPr lang="en-GB" sz="2800" dirty="0" smtClean="0"/>
              <a:t>draft an outline of the methods you have used / need to use when identifying, searching for and screening information (data) for your dissertation.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49952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39</TotalTime>
  <Words>370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2</vt:lpstr>
      <vt:lpstr>Quotable</vt:lpstr>
      <vt:lpstr>Methods</vt:lpstr>
      <vt:lpstr>Recap – Thematic Review of Literature</vt:lpstr>
      <vt:lpstr>Recap – Thematic Review of Literature</vt:lpstr>
      <vt:lpstr>Recap – Thematic Review of Literature</vt:lpstr>
      <vt:lpstr>Recap – Thematic Review of Literature</vt:lpstr>
      <vt:lpstr>Recap – Thematic Review of Literature</vt:lpstr>
      <vt:lpstr>Methods</vt:lpstr>
      <vt:lpstr>Methods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</dc:title>
  <dc:creator>Sue</dc:creator>
  <cp:lastModifiedBy>Sue</cp:lastModifiedBy>
  <cp:revision>6</cp:revision>
  <dcterms:created xsi:type="dcterms:W3CDTF">2016-11-16T06:49:17Z</dcterms:created>
  <dcterms:modified xsi:type="dcterms:W3CDTF">2016-11-16T07:28:56Z</dcterms:modified>
</cp:coreProperties>
</file>