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>
      <p:cViewPr varScale="1">
        <p:scale>
          <a:sx n="72" d="100"/>
          <a:sy n="72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9F6A6-DEC8-4BF8-93EE-5FBC900675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4700D50-C9D2-4E79-B643-9A1CF5178E79}">
      <dgm:prSet/>
      <dgm:spPr/>
      <dgm:t>
        <a:bodyPr/>
        <a:lstStyle/>
        <a:p>
          <a:pPr algn="ctr" rtl="0"/>
          <a:r>
            <a:rPr lang="en-GB" b="1" dirty="0"/>
            <a:t>The 4M’s</a:t>
          </a:r>
          <a:endParaRPr lang="en-GB" dirty="0"/>
        </a:p>
      </dgm:t>
    </dgm:pt>
    <dgm:pt modelId="{D0B0C71F-3298-404A-B9B1-F65352B4F878}" type="parTrans" cxnId="{D14F774E-08B1-476F-A74B-93E2C6D414DA}">
      <dgm:prSet/>
      <dgm:spPr/>
      <dgm:t>
        <a:bodyPr/>
        <a:lstStyle/>
        <a:p>
          <a:endParaRPr lang="en-GB"/>
        </a:p>
      </dgm:t>
    </dgm:pt>
    <dgm:pt modelId="{8FAB7E17-4BA9-4977-A1D2-557B94BDC766}" type="sibTrans" cxnId="{D14F774E-08B1-476F-A74B-93E2C6D414DA}">
      <dgm:prSet/>
      <dgm:spPr/>
      <dgm:t>
        <a:bodyPr/>
        <a:lstStyle/>
        <a:p>
          <a:endParaRPr lang="en-GB"/>
        </a:p>
      </dgm:t>
    </dgm:pt>
    <dgm:pt modelId="{A31D8463-B4F1-4399-AF29-569EC227E4DF}" type="pres">
      <dgm:prSet presAssocID="{DCF9F6A6-DEC8-4BF8-93EE-5FBC9006753B}" presName="linear" presStyleCnt="0">
        <dgm:presLayoutVars>
          <dgm:animLvl val="lvl"/>
          <dgm:resizeHandles val="exact"/>
        </dgm:presLayoutVars>
      </dgm:prSet>
      <dgm:spPr/>
    </dgm:pt>
    <dgm:pt modelId="{2DB886E3-45AC-4516-B84D-A36E469076CF}" type="pres">
      <dgm:prSet presAssocID="{E4700D50-C9D2-4E79-B643-9A1CF5178E7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FC15F5-8D59-4EC3-94F9-AA186783BD70}" type="presOf" srcId="{DCF9F6A6-DEC8-4BF8-93EE-5FBC9006753B}" destId="{A31D8463-B4F1-4399-AF29-569EC227E4DF}" srcOrd="0" destOrd="0" presId="urn:microsoft.com/office/officeart/2005/8/layout/vList2"/>
    <dgm:cxn modelId="{D14F774E-08B1-476F-A74B-93E2C6D414DA}" srcId="{DCF9F6A6-DEC8-4BF8-93EE-5FBC9006753B}" destId="{E4700D50-C9D2-4E79-B643-9A1CF5178E79}" srcOrd="0" destOrd="0" parTransId="{D0B0C71F-3298-404A-B9B1-F65352B4F878}" sibTransId="{8FAB7E17-4BA9-4977-A1D2-557B94BDC766}"/>
    <dgm:cxn modelId="{A6B7171F-367E-4ECA-956E-BBFEF50AD571}" type="presOf" srcId="{E4700D50-C9D2-4E79-B643-9A1CF5178E79}" destId="{2DB886E3-45AC-4516-B84D-A36E469076CF}" srcOrd="0" destOrd="0" presId="urn:microsoft.com/office/officeart/2005/8/layout/vList2"/>
    <dgm:cxn modelId="{E98E398C-15D1-4B5D-8AD7-473A7E5E123B}" type="presParOf" srcId="{A31D8463-B4F1-4399-AF29-569EC227E4DF}" destId="{2DB886E3-45AC-4516-B84D-A36E469076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0E61D5-E07E-44F1-BE81-FECCEB89FA7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1795EC8C-C0D6-413C-BA6F-BD3C39FAF0F5}">
      <dgm:prSet/>
      <dgm:spPr/>
      <dgm:t>
        <a:bodyPr/>
        <a:lstStyle/>
        <a:p>
          <a:pPr rtl="0"/>
          <a:r>
            <a:rPr lang="en-GB" b="1" dirty="0"/>
            <a:t>Money</a:t>
          </a:r>
          <a:endParaRPr lang="en-GB" dirty="0"/>
        </a:p>
      </dgm:t>
    </dgm:pt>
    <dgm:pt modelId="{64D577E2-E95A-4D26-93C4-4A6BBE6FBF97}" type="parTrans" cxnId="{80EDE495-921D-4924-8EAF-DD52B1C042B3}">
      <dgm:prSet/>
      <dgm:spPr/>
      <dgm:t>
        <a:bodyPr/>
        <a:lstStyle/>
        <a:p>
          <a:endParaRPr lang="en-GB"/>
        </a:p>
      </dgm:t>
    </dgm:pt>
    <dgm:pt modelId="{D6F4E68C-B96C-4D3F-A2CC-11E97A59E8C6}" type="sibTrans" cxnId="{80EDE495-921D-4924-8EAF-DD52B1C042B3}">
      <dgm:prSet/>
      <dgm:spPr/>
      <dgm:t>
        <a:bodyPr/>
        <a:lstStyle/>
        <a:p>
          <a:endParaRPr lang="en-GB"/>
        </a:p>
      </dgm:t>
    </dgm:pt>
    <dgm:pt modelId="{09A87D04-2DC5-49E2-B3D6-40A11EA4681E}" type="pres">
      <dgm:prSet presAssocID="{220E61D5-E07E-44F1-BE81-FECCEB89FA7F}" presName="linear" presStyleCnt="0">
        <dgm:presLayoutVars>
          <dgm:animLvl val="lvl"/>
          <dgm:resizeHandles val="exact"/>
        </dgm:presLayoutVars>
      </dgm:prSet>
      <dgm:spPr/>
    </dgm:pt>
    <dgm:pt modelId="{35EBD112-A1A5-46AC-AF30-2E2665D5A276}" type="pres">
      <dgm:prSet presAssocID="{1795EC8C-C0D6-413C-BA6F-BD3C39FAF0F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D612A81-68BB-4060-A492-758CD0D3DEB7}" type="presOf" srcId="{220E61D5-E07E-44F1-BE81-FECCEB89FA7F}" destId="{09A87D04-2DC5-49E2-B3D6-40A11EA4681E}" srcOrd="0" destOrd="0" presId="urn:microsoft.com/office/officeart/2005/8/layout/vList2"/>
    <dgm:cxn modelId="{80EDE495-921D-4924-8EAF-DD52B1C042B3}" srcId="{220E61D5-E07E-44F1-BE81-FECCEB89FA7F}" destId="{1795EC8C-C0D6-413C-BA6F-BD3C39FAF0F5}" srcOrd="0" destOrd="0" parTransId="{64D577E2-E95A-4D26-93C4-4A6BBE6FBF97}" sibTransId="{D6F4E68C-B96C-4D3F-A2CC-11E97A59E8C6}"/>
    <dgm:cxn modelId="{71F4988C-13B7-4177-B584-0F17C06F665C}" type="presOf" srcId="{1795EC8C-C0D6-413C-BA6F-BD3C39FAF0F5}" destId="{35EBD112-A1A5-46AC-AF30-2E2665D5A276}" srcOrd="0" destOrd="0" presId="urn:microsoft.com/office/officeart/2005/8/layout/vList2"/>
    <dgm:cxn modelId="{E94C5C83-6647-4231-902C-BE46ED0A478E}" type="presParOf" srcId="{09A87D04-2DC5-49E2-B3D6-40A11EA4681E}" destId="{35EBD112-A1A5-46AC-AF30-2E2665D5A2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35B410-ECB2-497B-83F7-EB68F73C5E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FD0FBA-9959-429A-A0E6-8255366A117D}">
      <dgm:prSet/>
      <dgm:spPr/>
      <dgm:t>
        <a:bodyPr/>
        <a:lstStyle/>
        <a:p>
          <a:pPr rtl="0"/>
          <a:r>
            <a:rPr lang="en-GB" dirty="0"/>
            <a:t>Money is considered the most important of the 4M’s.</a:t>
          </a:r>
        </a:p>
      </dgm:t>
    </dgm:pt>
    <dgm:pt modelId="{C8530D75-9D53-485C-A690-78AF77945954}" type="parTrans" cxnId="{C54264FC-1958-43A8-904C-C7ABC4E25E34}">
      <dgm:prSet/>
      <dgm:spPr/>
      <dgm:t>
        <a:bodyPr/>
        <a:lstStyle/>
        <a:p>
          <a:endParaRPr lang="en-GB"/>
        </a:p>
      </dgm:t>
    </dgm:pt>
    <dgm:pt modelId="{1D19ACEE-F90E-419A-9110-7BD0D65BE016}" type="sibTrans" cxnId="{C54264FC-1958-43A8-904C-C7ABC4E25E34}">
      <dgm:prSet/>
      <dgm:spPr/>
      <dgm:t>
        <a:bodyPr/>
        <a:lstStyle/>
        <a:p>
          <a:endParaRPr lang="en-GB"/>
        </a:p>
      </dgm:t>
    </dgm:pt>
    <dgm:pt modelId="{8268BAC4-E0EE-40E4-B828-4261E4C4241A}" type="pres">
      <dgm:prSet presAssocID="{6D35B410-ECB2-497B-83F7-EB68F73C5EB1}" presName="CompostProcess" presStyleCnt="0">
        <dgm:presLayoutVars>
          <dgm:dir/>
          <dgm:resizeHandles val="exact"/>
        </dgm:presLayoutVars>
      </dgm:prSet>
      <dgm:spPr/>
    </dgm:pt>
    <dgm:pt modelId="{FEF70461-280C-441E-BBD6-5CCD39771C7E}" type="pres">
      <dgm:prSet presAssocID="{6D35B410-ECB2-497B-83F7-EB68F73C5EB1}" presName="arrow" presStyleLbl="bgShp" presStyleIdx="0" presStyleCnt="1" custScaleX="107057" custScaleY="100000"/>
      <dgm:spPr/>
    </dgm:pt>
    <dgm:pt modelId="{038249C1-63F5-479D-80EF-1989F3BC061B}" type="pres">
      <dgm:prSet presAssocID="{6D35B410-ECB2-497B-83F7-EB68F73C5EB1}" presName="linearProcess" presStyleCnt="0"/>
      <dgm:spPr/>
    </dgm:pt>
    <dgm:pt modelId="{8D6033C8-90EA-47B3-BAA6-68C92E90DC57}" type="pres">
      <dgm:prSet presAssocID="{A1FD0FBA-9959-429A-A0E6-8255366A117D}" presName="textNode" presStyleLbl="node1" presStyleIdx="0" presStyleCnt="1" custLinFactNeighborX="-359" custLinFactNeighborY="2152">
        <dgm:presLayoutVars>
          <dgm:bulletEnabled val="1"/>
        </dgm:presLayoutVars>
      </dgm:prSet>
      <dgm:spPr/>
    </dgm:pt>
  </dgm:ptLst>
  <dgm:cxnLst>
    <dgm:cxn modelId="{B655D872-F9ED-42C1-BDF1-62FF6C8BA13E}" type="presOf" srcId="{A1FD0FBA-9959-429A-A0E6-8255366A117D}" destId="{8D6033C8-90EA-47B3-BAA6-68C92E90DC57}" srcOrd="0" destOrd="0" presId="urn:microsoft.com/office/officeart/2005/8/layout/hProcess9"/>
    <dgm:cxn modelId="{C54264FC-1958-43A8-904C-C7ABC4E25E34}" srcId="{6D35B410-ECB2-497B-83F7-EB68F73C5EB1}" destId="{A1FD0FBA-9959-429A-A0E6-8255366A117D}" srcOrd="0" destOrd="0" parTransId="{C8530D75-9D53-485C-A690-78AF77945954}" sibTransId="{1D19ACEE-F90E-419A-9110-7BD0D65BE016}"/>
    <dgm:cxn modelId="{170C78D2-F252-4673-B3E8-E356010D6DA8}" type="presOf" srcId="{6D35B410-ECB2-497B-83F7-EB68F73C5EB1}" destId="{8268BAC4-E0EE-40E4-B828-4261E4C4241A}" srcOrd="0" destOrd="0" presId="urn:microsoft.com/office/officeart/2005/8/layout/hProcess9"/>
    <dgm:cxn modelId="{4492559F-79A2-40F2-9F02-A9E09C2A8BC2}" type="presParOf" srcId="{8268BAC4-E0EE-40E4-B828-4261E4C4241A}" destId="{FEF70461-280C-441E-BBD6-5CCD39771C7E}" srcOrd="0" destOrd="0" presId="urn:microsoft.com/office/officeart/2005/8/layout/hProcess9"/>
    <dgm:cxn modelId="{6D51E5D4-AF46-4E6E-9EDD-4B5518E202A9}" type="presParOf" srcId="{8268BAC4-E0EE-40E4-B828-4261E4C4241A}" destId="{038249C1-63F5-479D-80EF-1989F3BC061B}" srcOrd="1" destOrd="0" presId="urn:microsoft.com/office/officeart/2005/8/layout/hProcess9"/>
    <dgm:cxn modelId="{287CEA81-839C-4DB2-8E65-103C06E9E98B}" type="presParOf" srcId="{038249C1-63F5-479D-80EF-1989F3BC061B}" destId="{8D6033C8-90EA-47B3-BAA6-68C92E90DC5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8D0408-F2CF-4368-A8EA-B62EF913589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9F369669-06C0-4E60-97C0-A22A2B9D54AC}">
      <dgm:prSet/>
      <dgm:spPr/>
      <dgm:t>
        <a:bodyPr/>
        <a:lstStyle/>
        <a:p>
          <a:pPr rtl="0"/>
          <a:r>
            <a:rPr lang="en-GB" b="1" dirty="0"/>
            <a:t>Remember Machinery (Plant)</a:t>
          </a:r>
          <a:endParaRPr lang="en-GB" dirty="0"/>
        </a:p>
      </dgm:t>
    </dgm:pt>
    <dgm:pt modelId="{2F0BB79E-9F5C-418D-9AF9-1320B5B68C02}" type="parTrans" cxnId="{9708CEF3-F9AD-4C4E-BE6B-405EE7DC8FAC}">
      <dgm:prSet/>
      <dgm:spPr/>
      <dgm:t>
        <a:bodyPr/>
        <a:lstStyle/>
        <a:p>
          <a:endParaRPr lang="en-GB"/>
        </a:p>
      </dgm:t>
    </dgm:pt>
    <dgm:pt modelId="{A93F0D01-0B60-44C9-9C4E-92B13146E81F}" type="sibTrans" cxnId="{9708CEF3-F9AD-4C4E-BE6B-405EE7DC8FAC}">
      <dgm:prSet/>
      <dgm:spPr/>
      <dgm:t>
        <a:bodyPr/>
        <a:lstStyle/>
        <a:p>
          <a:endParaRPr lang="en-GB"/>
        </a:p>
      </dgm:t>
    </dgm:pt>
    <dgm:pt modelId="{D4B37C3F-03C8-429C-967C-FCEB4C1F68D4}" type="pres">
      <dgm:prSet presAssocID="{D78D0408-F2CF-4368-A8EA-B62EF9135893}" presName="linear" presStyleCnt="0">
        <dgm:presLayoutVars>
          <dgm:animLvl val="lvl"/>
          <dgm:resizeHandles val="exact"/>
        </dgm:presLayoutVars>
      </dgm:prSet>
      <dgm:spPr/>
    </dgm:pt>
    <dgm:pt modelId="{DAAE1EFD-7490-4F84-B8CC-139C24947630}" type="pres">
      <dgm:prSet presAssocID="{9F369669-06C0-4E60-97C0-A22A2B9D54A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708CEF3-F9AD-4C4E-BE6B-405EE7DC8FAC}" srcId="{D78D0408-F2CF-4368-A8EA-B62EF9135893}" destId="{9F369669-06C0-4E60-97C0-A22A2B9D54AC}" srcOrd="0" destOrd="0" parTransId="{2F0BB79E-9F5C-418D-9AF9-1320B5B68C02}" sibTransId="{A93F0D01-0B60-44C9-9C4E-92B13146E81F}"/>
    <dgm:cxn modelId="{BC2FDA0A-BC38-48FF-93BA-BC5A0DF0E53A}" type="presOf" srcId="{9F369669-06C0-4E60-97C0-A22A2B9D54AC}" destId="{DAAE1EFD-7490-4F84-B8CC-139C24947630}" srcOrd="0" destOrd="0" presId="urn:microsoft.com/office/officeart/2005/8/layout/vList2"/>
    <dgm:cxn modelId="{A435D1C2-5A35-4655-91BD-D85ACB1BC149}" type="presOf" srcId="{D78D0408-F2CF-4368-A8EA-B62EF9135893}" destId="{D4B37C3F-03C8-429C-967C-FCEB4C1F68D4}" srcOrd="0" destOrd="0" presId="urn:microsoft.com/office/officeart/2005/8/layout/vList2"/>
    <dgm:cxn modelId="{4901D2D6-7ABB-4796-9447-0D076BB09130}" type="presParOf" srcId="{D4B37C3F-03C8-429C-967C-FCEB4C1F68D4}" destId="{DAAE1EFD-7490-4F84-B8CC-139C249476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B84330-EB1C-4CFB-B6DB-6C99ADBA9D8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49453F-C9C9-4B6B-A88E-A0114CA431A9}">
      <dgm:prSet/>
      <dgm:spPr/>
      <dgm:t>
        <a:bodyPr/>
        <a:lstStyle/>
        <a:p>
          <a:pPr rtl="0"/>
          <a:r>
            <a:rPr lang="en-GB" dirty="0"/>
            <a:t>Machinery cover a whole load of plant from mass excavators to small hand held tools like hammers or chisels.</a:t>
          </a:r>
        </a:p>
      </dgm:t>
    </dgm:pt>
    <dgm:pt modelId="{64EF678D-9705-4AE1-9848-A52F090E0855}" type="parTrans" cxnId="{344D3F00-7EFC-4759-A7CA-87AE41672803}">
      <dgm:prSet/>
      <dgm:spPr/>
      <dgm:t>
        <a:bodyPr/>
        <a:lstStyle/>
        <a:p>
          <a:endParaRPr lang="en-GB"/>
        </a:p>
      </dgm:t>
    </dgm:pt>
    <dgm:pt modelId="{97309E80-5A9E-4391-8577-C13718A30A04}" type="sibTrans" cxnId="{344D3F00-7EFC-4759-A7CA-87AE41672803}">
      <dgm:prSet/>
      <dgm:spPr/>
      <dgm:t>
        <a:bodyPr/>
        <a:lstStyle/>
        <a:p>
          <a:endParaRPr lang="en-GB"/>
        </a:p>
      </dgm:t>
    </dgm:pt>
    <dgm:pt modelId="{1BECB6D8-8BA5-4115-9376-0053D156866E}" type="pres">
      <dgm:prSet presAssocID="{DBB84330-EB1C-4CFB-B6DB-6C99ADBA9D86}" presName="linear" presStyleCnt="0">
        <dgm:presLayoutVars>
          <dgm:animLvl val="lvl"/>
          <dgm:resizeHandles val="exact"/>
        </dgm:presLayoutVars>
      </dgm:prSet>
      <dgm:spPr/>
    </dgm:pt>
    <dgm:pt modelId="{157EDA7E-9EA3-46E4-8E34-610D9661E6ED}" type="pres">
      <dgm:prSet presAssocID="{E949453F-C9C9-4B6B-A88E-A0114CA431A9}" presName="parentText" presStyleLbl="node1" presStyleIdx="0" presStyleCnt="1" custScaleY="25496" custLinFactNeighborX="-749" custLinFactNeighborY="-22253">
        <dgm:presLayoutVars>
          <dgm:chMax val="0"/>
          <dgm:bulletEnabled val="1"/>
        </dgm:presLayoutVars>
      </dgm:prSet>
      <dgm:spPr/>
    </dgm:pt>
  </dgm:ptLst>
  <dgm:cxnLst>
    <dgm:cxn modelId="{344D3F00-7EFC-4759-A7CA-87AE41672803}" srcId="{DBB84330-EB1C-4CFB-B6DB-6C99ADBA9D86}" destId="{E949453F-C9C9-4B6B-A88E-A0114CA431A9}" srcOrd="0" destOrd="0" parTransId="{64EF678D-9705-4AE1-9848-A52F090E0855}" sibTransId="{97309E80-5A9E-4391-8577-C13718A30A04}"/>
    <dgm:cxn modelId="{27D0A413-358F-4F29-A177-B4F320EF7B8A}" type="presOf" srcId="{E949453F-C9C9-4B6B-A88E-A0114CA431A9}" destId="{157EDA7E-9EA3-46E4-8E34-610D9661E6ED}" srcOrd="0" destOrd="0" presId="urn:microsoft.com/office/officeart/2005/8/layout/vList2"/>
    <dgm:cxn modelId="{64164B80-6E00-4948-9592-437C120FFE7B}" type="presOf" srcId="{DBB84330-EB1C-4CFB-B6DB-6C99ADBA9D86}" destId="{1BECB6D8-8BA5-4115-9376-0053D156866E}" srcOrd="0" destOrd="0" presId="urn:microsoft.com/office/officeart/2005/8/layout/vList2"/>
    <dgm:cxn modelId="{CF1B9EF7-45A2-4E44-B256-9A8D13786DAE}" type="presParOf" srcId="{1BECB6D8-8BA5-4115-9376-0053D156866E}" destId="{157EDA7E-9EA3-46E4-8E34-610D9661E6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2F203-2851-45F6-8897-70243C4779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10C00E-C02C-4AF1-9A76-E7582A0E3AFB}">
      <dgm:prSet/>
      <dgm:spPr/>
      <dgm:t>
        <a:bodyPr/>
        <a:lstStyle/>
        <a:p>
          <a:pPr algn="ctr" rtl="0"/>
          <a:r>
            <a:rPr lang="en-GB" dirty="0"/>
            <a:t>In Construction  Management</a:t>
          </a:r>
        </a:p>
      </dgm:t>
    </dgm:pt>
    <dgm:pt modelId="{D5A29734-923C-4F6D-AE2D-2F4AD9506E70}" type="parTrans" cxnId="{2C7A77CE-B798-4CB2-8FDF-808B3DDDA5A4}">
      <dgm:prSet/>
      <dgm:spPr/>
      <dgm:t>
        <a:bodyPr/>
        <a:lstStyle/>
        <a:p>
          <a:endParaRPr lang="en-GB"/>
        </a:p>
      </dgm:t>
    </dgm:pt>
    <dgm:pt modelId="{20780E7C-CEDE-4335-A298-8F2FE2E13603}" type="sibTrans" cxnId="{2C7A77CE-B798-4CB2-8FDF-808B3DDDA5A4}">
      <dgm:prSet/>
      <dgm:spPr/>
      <dgm:t>
        <a:bodyPr/>
        <a:lstStyle/>
        <a:p>
          <a:endParaRPr lang="en-GB"/>
        </a:p>
      </dgm:t>
    </dgm:pt>
    <dgm:pt modelId="{E44C609D-FFCB-4F3E-8D28-4017E8B657AA}" type="pres">
      <dgm:prSet presAssocID="{EA92F203-2851-45F6-8897-70243C477995}" presName="linear" presStyleCnt="0">
        <dgm:presLayoutVars>
          <dgm:animLvl val="lvl"/>
          <dgm:resizeHandles val="exact"/>
        </dgm:presLayoutVars>
      </dgm:prSet>
      <dgm:spPr/>
    </dgm:pt>
    <dgm:pt modelId="{B76B7149-F55E-4C9F-AC51-62AEB1707CD3}" type="pres">
      <dgm:prSet presAssocID="{CB10C00E-C02C-4AF1-9A76-E7582A0E3AFB}" presName="parentText" presStyleLbl="node1" presStyleIdx="0" presStyleCnt="1" custLinFactNeighborY="-76186">
        <dgm:presLayoutVars>
          <dgm:chMax val="0"/>
          <dgm:bulletEnabled val="1"/>
        </dgm:presLayoutVars>
      </dgm:prSet>
      <dgm:spPr/>
    </dgm:pt>
  </dgm:ptLst>
  <dgm:cxnLst>
    <dgm:cxn modelId="{0C1F5062-A677-4C0E-A235-26C0C720925B}" type="presOf" srcId="{CB10C00E-C02C-4AF1-9A76-E7582A0E3AFB}" destId="{B76B7149-F55E-4C9F-AC51-62AEB1707CD3}" srcOrd="0" destOrd="0" presId="urn:microsoft.com/office/officeart/2005/8/layout/vList2"/>
    <dgm:cxn modelId="{2C7A77CE-B798-4CB2-8FDF-808B3DDDA5A4}" srcId="{EA92F203-2851-45F6-8897-70243C477995}" destId="{CB10C00E-C02C-4AF1-9A76-E7582A0E3AFB}" srcOrd="0" destOrd="0" parTransId="{D5A29734-923C-4F6D-AE2D-2F4AD9506E70}" sibTransId="{20780E7C-CEDE-4335-A298-8F2FE2E13603}"/>
    <dgm:cxn modelId="{E26E6ACF-DFEF-4175-A875-7DDE91E24C76}" type="presOf" srcId="{EA92F203-2851-45F6-8897-70243C477995}" destId="{E44C609D-FFCB-4F3E-8D28-4017E8B657AA}" srcOrd="0" destOrd="0" presId="urn:microsoft.com/office/officeart/2005/8/layout/vList2"/>
    <dgm:cxn modelId="{E76B84C1-8F44-4119-84A5-DCFE823DD13C}" type="presParOf" srcId="{E44C609D-FFCB-4F3E-8D28-4017E8B657AA}" destId="{B76B7149-F55E-4C9F-AC51-62AEB1707C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B0B8F2-6AB1-41B0-B504-1B93E1D971E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2F03155E-5134-4BF2-BBD8-B849B61124F7}">
      <dgm:prSet/>
      <dgm:spPr/>
      <dgm:t>
        <a:bodyPr/>
        <a:lstStyle/>
        <a:p>
          <a:pPr rtl="0"/>
          <a:r>
            <a:rPr lang="en-GB" b="1" dirty="0"/>
            <a:t>Objective</a:t>
          </a:r>
          <a:endParaRPr lang="en-GB" dirty="0"/>
        </a:p>
      </dgm:t>
    </dgm:pt>
    <dgm:pt modelId="{4CFFF7EF-E761-4C4E-9652-73E3FA788E19}" type="parTrans" cxnId="{96DC4618-020D-4E88-A845-860EC291E25D}">
      <dgm:prSet/>
      <dgm:spPr/>
      <dgm:t>
        <a:bodyPr/>
        <a:lstStyle/>
        <a:p>
          <a:endParaRPr lang="en-GB"/>
        </a:p>
      </dgm:t>
    </dgm:pt>
    <dgm:pt modelId="{FC139735-68B5-41CE-92F3-A100327223FF}" type="sibTrans" cxnId="{96DC4618-020D-4E88-A845-860EC291E25D}">
      <dgm:prSet/>
      <dgm:spPr/>
      <dgm:t>
        <a:bodyPr/>
        <a:lstStyle/>
        <a:p>
          <a:endParaRPr lang="en-GB"/>
        </a:p>
      </dgm:t>
    </dgm:pt>
    <dgm:pt modelId="{13C7E658-51F4-4F0A-A50C-FCA5996321D8}" type="pres">
      <dgm:prSet presAssocID="{EDB0B8F2-6AB1-41B0-B504-1B93E1D971E0}" presName="linear" presStyleCnt="0">
        <dgm:presLayoutVars>
          <dgm:animLvl val="lvl"/>
          <dgm:resizeHandles val="exact"/>
        </dgm:presLayoutVars>
      </dgm:prSet>
      <dgm:spPr/>
    </dgm:pt>
    <dgm:pt modelId="{3C4B103D-0A41-46C5-AD84-4C7DCEC5A709}" type="pres">
      <dgm:prSet presAssocID="{2F03155E-5134-4BF2-BBD8-B849B61124F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7F7EB1C-6A49-4FFB-B933-C7AD80A5B93F}" type="presOf" srcId="{2F03155E-5134-4BF2-BBD8-B849B61124F7}" destId="{3C4B103D-0A41-46C5-AD84-4C7DCEC5A709}" srcOrd="0" destOrd="0" presId="urn:microsoft.com/office/officeart/2005/8/layout/vList2"/>
    <dgm:cxn modelId="{BC3B416E-FDEE-4231-B825-3BFF048633DD}" type="presOf" srcId="{EDB0B8F2-6AB1-41B0-B504-1B93E1D971E0}" destId="{13C7E658-51F4-4F0A-A50C-FCA5996321D8}" srcOrd="0" destOrd="0" presId="urn:microsoft.com/office/officeart/2005/8/layout/vList2"/>
    <dgm:cxn modelId="{96DC4618-020D-4E88-A845-860EC291E25D}" srcId="{EDB0B8F2-6AB1-41B0-B504-1B93E1D971E0}" destId="{2F03155E-5134-4BF2-BBD8-B849B61124F7}" srcOrd="0" destOrd="0" parTransId="{4CFFF7EF-E761-4C4E-9652-73E3FA788E19}" sibTransId="{FC139735-68B5-41CE-92F3-A100327223FF}"/>
    <dgm:cxn modelId="{0C874513-203D-4299-AC7E-909B460150A2}" type="presParOf" srcId="{13C7E658-51F4-4F0A-A50C-FCA5996321D8}" destId="{3C4B103D-0A41-46C5-AD84-4C7DCEC5A7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AB2887-BFAA-4F5E-8C22-B7721F498550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GB"/>
        </a:p>
      </dgm:t>
    </dgm:pt>
    <dgm:pt modelId="{1B502BF8-00AF-4ACD-BEEE-122029294F81}">
      <dgm:prSet/>
      <dgm:spPr/>
      <dgm:t>
        <a:bodyPr/>
        <a:lstStyle/>
        <a:p>
          <a:pPr rtl="0"/>
          <a:r>
            <a:rPr lang="en-GB" dirty="0"/>
            <a:t>TSSBAT gain and understand the four M’s required for a construction project.</a:t>
          </a:r>
        </a:p>
      </dgm:t>
    </dgm:pt>
    <dgm:pt modelId="{EDD4E9DB-5CD5-4A48-8F9C-B767FFB66E04}" type="parTrans" cxnId="{02C62494-1C7E-4657-8B5B-E9B3BE3EF4B3}">
      <dgm:prSet/>
      <dgm:spPr/>
      <dgm:t>
        <a:bodyPr/>
        <a:lstStyle/>
        <a:p>
          <a:endParaRPr lang="en-GB"/>
        </a:p>
      </dgm:t>
    </dgm:pt>
    <dgm:pt modelId="{16469370-1966-432E-9925-E2E6FDAD86AE}" type="sibTrans" cxnId="{02C62494-1C7E-4657-8B5B-E9B3BE3EF4B3}">
      <dgm:prSet/>
      <dgm:spPr/>
      <dgm:t>
        <a:bodyPr/>
        <a:lstStyle/>
        <a:p>
          <a:endParaRPr lang="en-GB"/>
        </a:p>
      </dgm:t>
    </dgm:pt>
    <dgm:pt modelId="{594F8CC3-1B6F-4395-805A-52F69719E8F1}" type="pres">
      <dgm:prSet presAssocID="{C2AB2887-BFAA-4F5E-8C22-B7721F498550}" presName="CompostProcess" presStyleCnt="0">
        <dgm:presLayoutVars>
          <dgm:dir/>
          <dgm:resizeHandles val="exact"/>
        </dgm:presLayoutVars>
      </dgm:prSet>
      <dgm:spPr/>
    </dgm:pt>
    <dgm:pt modelId="{7F0CA560-EFAF-477A-8E35-79D121051A3B}" type="pres">
      <dgm:prSet presAssocID="{C2AB2887-BFAA-4F5E-8C22-B7721F498550}" presName="arrow" presStyleLbl="bgShp" presStyleIdx="0" presStyleCnt="1"/>
      <dgm:spPr/>
    </dgm:pt>
    <dgm:pt modelId="{5783B3DD-CF3A-41AD-8671-DF3A417F9A9C}" type="pres">
      <dgm:prSet presAssocID="{C2AB2887-BFAA-4F5E-8C22-B7721F498550}" presName="linearProcess" presStyleCnt="0"/>
      <dgm:spPr/>
    </dgm:pt>
    <dgm:pt modelId="{32F95347-81DC-4F7F-B0D6-D49C4B973214}" type="pres">
      <dgm:prSet presAssocID="{1B502BF8-00AF-4ACD-BEEE-122029294F81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5A016BF3-FE6E-4020-B826-26B36C842EB6}" type="presOf" srcId="{1B502BF8-00AF-4ACD-BEEE-122029294F81}" destId="{32F95347-81DC-4F7F-B0D6-D49C4B973214}" srcOrd="0" destOrd="0" presId="urn:microsoft.com/office/officeart/2005/8/layout/hProcess9"/>
    <dgm:cxn modelId="{02C62494-1C7E-4657-8B5B-E9B3BE3EF4B3}" srcId="{C2AB2887-BFAA-4F5E-8C22-B7721F498550}" destId="{1B502BF8-00AF-4ACD-BEEE-122029294F81}" srcOrd="0" destOrd="0" parTransId="{EDD4E9DB-5CD5-4A48-8F9C-B767FFB66E04}" sibTransId="{16469370-1966-432E-9925-E2E6FDAD86AE}"/>
    <dgm:cxn modelId="{FCFB1266-FFD9-43B9-954F-70662C9F8643}" type="presOf" srcId="{C2AB2887-BFAA-4F5E-8C22-B7721F498550}" destId="{594F8CC3-1B6F-4395-805A-52F69719E8F1}" srcOrd="0" destOrd="0" presId="urn:microsoft.com/office/officeart/2005/8/layout/hProcess9"/>
    <dgm:cxn modelId="{A37BFBB0-29F2-4B9B-A01F-02C9003FE96E}" type="presParOf" srcId="{594F8CC3-1B6F-4395-805A-52F69719E8F1}" destId="{7F0CA560-EFAF-477A-8E35-79D121051A3B}" srcOrd="0" destOrd="0" presId="urn:microsoft.com/office/officeart/2005/8/layout/hProcess9"/>
    <dgm:cxn modelId="{D311782D-26D1-4337-B6DE-E2806E31EE8D}" type="presParOf" srcId="{594F8CC3-1B6F-4395-805A-52F69719E8F1}" destId="{5783B3DD-CF3A-41AD-8671-DF3A417F9A9C}" srcOrd="1" destOrd="0" presId="urn:microsoft.com/office/officeart/2005/8/layout/hProcess9"/>
    <dgm:cxn modelId="{FF82798A-A3D9-4C77-A913-4687D1E48883}" type="presParOf" srcId="{5783B3DD-CF3A-41AD-8671-DF3A417F9A9C}" destId="{32F95347-81DC-4F7F-B0D6-D49C4B97321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0A4E6E-371C-4B7F-A6B9-FC355AE4234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024CB494-810B-46CF-AEFF-2A02817F9CB7}">
      <dgm:prSet/>
      <dgm:spPr/>
      <dgm:t>
        <a:bodyPr/>
        <a:lstStyle/>
        <a:p>
          <a:pPr rtl="0"/>
          <a:r>
            <a:rPr lang="en-GB" dirty="0"/>
            <a:t>AIMS</a:t>
          </a:r>
        </a:p>
      </dgm:t>
    </dgm:pt>
    <dgm:pt modelId="{5F374AC7-D8AC-4B15-BB8D-6A5936CEA264}" type="parTrans" cxnId="{6B0DEF9C-F8F2-412E-A6E0-4A4E3E56DD2D}">
      <dgm:prSet/>
      <dgm:spPr/>
      <dgm:t>
        <a:bodyPr/>
        <a:lstStyle/>
        <a:p>
          <a:endParaRPr lang="en-GB"/>
        </a:p>
      </dgm:t>
    </dgm:pt>
    <dgm:pt modelId="{1F64F9F9-ADAD-46C2-AD31-0E21ED299D38}" type="sibTrans" cxnId="{6B0DEF9C-F8F2-412E-A6E0-4A4E3E56DD2D}">
      <dgm:prSet/>
      <dgm:spPr/>
      <dgm:t>
        <a:bodyPr/>
        <a:lstStyle/>
        <a:p>
          <a:endParaRPr lang="en-GB"/>
        </a:p>
      </dgm:t>
    </dgm:pt>
    <dgm:pt modelId="{B16130DF-6B69-49BF-B35E-58D738B897C6}" type="pres">
      <dgm:prSet presAssocID="{B80A4E6E-371C-4B7F-A6B9-FC355AE42342}" presName="linear" presStyleCnt="0">
        <dgm:presLayoutVars>
          <dgm:animLvl val="lvl"/>
          <dgm:resizeHandles val="exact"/>
        </dgm:presLayoutVars>
      </dgm:prSet>
      <dgm:spPr/>
    </dgm:pt>
    <dgm:pt modelId="{DE8280DC-4F1E-4D5E-AEE1-BD7EFEED93AD}" type="pres">
      <dgm:prSet presAssocID="{024CB494-810B-46CF-AEFF-2A02817F9CB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80CAF98-F885-422E-960D-0F8BD04016C1}" type="presOf" srcId="{B80A4E6E-371C-4B7F-A6B9-FC355AE42342}" destId="{B16130DF-6B69-49BF-B35E-58D738B897C6}" srcOrd="0" destOrd="0" presId="urn:microsoft.com/office/officeart/2005/8/layout/vList2"/>
    <dgm:cxn modelId="{6B0DEF9C-F8F2-412E-A6E0-4A4E3E56DD2D}" srcId="{B80A4E6E-371C-4B7F-A6B9-FC355AE42342}" destId="{024CB494-810B-46CF-AEFF-2A02817F9CB7}" srcOrd="0" destOrd="0" parTransId="{5F374AC7-D8AC-4B15-BB8D-6A5936CEA264}" sibTransId="{1F64F9F9-ADAD-46C2-AD31-0E21ED299D38}"/>
    <dgm:cxn modelId="{4FFE2C6F-3961-414B-BF21-9D9ABFAFBA60}" type="presOf" srcId="{024CB494-810B-46CF-AEFF-2A02817F9CB7}" destId="{DE8280DC-4F1E-4D5E-AEE1-BD7EFEED93AD}" srcOrd="0" destOrd="0" presId="urn:microsoft.com/office/officeart/2005/8/layout/vList2"/>
    <dgm:cxn modelId="{C04564BC-4D5A-44CB-98E8-C4418F1B11EC}" type="presParOf" srcId="{B16130DF-6B69-49BF-B35E-58D738B897C6}" destId="{DE8280DC-4F1E-4D5E-AEE1-BD7EFEED93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F63312-8BFA-4A16-9620-0018E8AB2F93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GB"/>
        </a:p>
      </dgm:t>
    </dgm:pt>
    <dgm:pt modelId="{2BBE7D6D-67CB-4CF8-BD7D-7158A4C52C10}">
      <dgm:prSet/>
      <dgm:spPr/>
      <dgm:t>
        <a:bodyPr/>
        <a:lstStyle/>
        <a:p>
          <a:pPr rtl="0"/>
          <a:r>
            <a:rPr lang="en-GB" dirty="0"/>
            <a:t>TSSBAT list the Four M’s in construction</a:t>
          </a:r>
        </a:p>
      </dgm:t>
    </dgm:pt>
    <dgm:pt modelId="{9094907B-50E6-4364-93EB-508DF6F66EA7}" type="parTrans" cxnId="{67B43A2A-526D-47CC-8ECA-08DAD13D3562}">
      <dgm:prSet/>
      <dgm:spPr/>
      <dgm:t>
        <a:bodyPr/>
        <a:lstStyle/>
        <a:p>
          <a:endParaRPr lang="en-GB"/>
        </a:p>
      </dgm:t>
    </dgm:pt>
    <dgm:pt modelId="{6D49513B-AE0D-4710-AE07-9357BA7DF58C}" type="sibTrans" cxnId="{67B43A2A-526D-47CC-8ECA-08DAD13D3562}">
      <dgm:prSet/>
      <dgm:spPr/>
      <dgm:t>
        <a:bodyPr/>
        <a:lstStyle/>
        <a:p>
          <a:endParaRPr lang="en-GB"/>
        </a:p>
      </dgm:t>
    </dgm:pt>
    <dgm:pt modelId="{752DEBF1-05C0-45C4-8E8D-402E31C42808}">
      <dgm:prSet/>
      <dgm:spPr/>
      <dgm:t>
        <a:bodyPr/>
        <a:lstStyle/>
        <a:p>
          <a:pPr rtl="0"/>
          <a:r>
            <a:rPr lang="en-GB" dirty="0"/>
            <a:t>TSSBAT recognise control measures for the four M’s</a:t>
          </a:r>
        </a:p>
      </dgm:t>
    </dgm:pt>
    <dgm:pt modelId="{8C51BC29-8BA5-495F-B5E1-9341E34CEB01}" type="parTrans" cxnId="{70C08661-8440-43FE-A6CF-110955E61BE8}">
      <dgm:prSet/>
      <dgm:spPr/>
      <dgm:t>
        <a:bodyPr/>
        <a:lstStyle/>
        <a:p>
          <a:endParaRPr lang="en-GB"/>
        </a:p>
      </dgm:t>
    </dgm:pt>
    <dgm:pt modelId="{E6BE3285-917A-4E2A-A480-CB65E6C775CD}" type="sibTrans" cxnId="{70C08661-8440-43FE-A6CF-110955E61BE8}">
      <dgm:prSet/>
      <dgm:spPr/>
      <dgm:t>
        <a:bodyPr/>
        <a:lstStyle/>
        <a:p>
          <a:endParaRPr lang="en-GB"/>
        </a:p>
      </dgm:t>
    </dgm:pt>
    <dgm:pt modelId="{88B3CEBB-8D81-47C0-8447-D5403C3CA42A}" type="pres">
      <dgm:prSet presAssocID="{21F63312-8BFA-4A16-9620-0018E8AB2F93}" presName="CompostProcess" presStyleCnt="0">
        <dgm:presLayoutVars>
          <dgm:dir/>
          <dgm:resizeHandles val="exact"/>
        </dgm:presLayoutVars>
      </dgm:prSet>
      <dgm:spPr/>
    </dgm:pt>
    <dgm:pt modelId="{DA7EFDF4-9D87-4362-B886-69E73D517B3F}" type="pres">
      <dgm:prSet presAssocID="{21F63312-8BFA-4A16-9620-0018E8AB2F93}" presName="arrow" presStyleLbl="bgShp" presStyleIdx="0" presStyleCnt="1"/>
      <dgm:spPr/>
    </dgm:pt>
    <dgm:pt modelId="{2A8AB3B1-75B4-4D10-AFD6-0788D21F526C}" type="pres">
      <dgm:prSet presAssocID="{21F63312-8BFA-4A16-9620-0018E8AB2F93}" presName="linearProcess" presStyleCnt="0"/>
      <dgm:spPr/>
    </dgm:pt>
    <dgm:pt modelId="{CFB6468B-40CB-461E-9348-6CFF6494D642}" type="pres">
      <dgm:prSet presAssocID="{2BBE7D6D-67CB-4CF8-BD7D-7158A4C52C10}" presName="textNode" presStyleLbl="node1" presStyleIdx="0" presStyleCnt="2">
        <dgm:presLayoutVars>
          <dgm:bulletEnabled val="1"/>
        </dgm:presLayoutVars>
      </dgm:prSet>
      <dgm:spPr/>
    </dgm:pt>
    <dgm:pt modelId="{8C88690A-3B2C-4796-9826-DA2CB1327DF2}" type="pres">
      <dgm:prSet presAssocID="{6D49513B-AE0D-4710-AE07-9357BA7DF58C}" presName="sibTrans" presStyleCnt="0"/>
      <dgm:spPr/>
    </dgm:pt>
    <dgm:pt modelId="{6CCDD0AA-8C26-4889-B51E-3C8B5373C1D2}" type="pres">
      <dgm:prSet presAssocID="{752DEBF1-05C0-45C4-8E8D-402E31C42808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70C08661-8440-43FE-A6CF-110955E61BE8}" srcId="{21F63312-8BFA-4A16-9620-0018E8AB2F93}" destId="{752DEBF1-05C0-45C4-8E8D-402E31C42808}" srcOrd="1" destOrd="0" parTransId="{8C51BC29-8BA5-495F-B5E1-9341E34CEB01}" sibTransId="{E6BE3285-917A-4E2A-A480-CB65E6C775CD}"/>
    <dgm:cxn modelId="{2C4626E8-110F-4C9D-89D9-7CB188E5739E}" type="presOf" srcId="{752DEBF1-05C0-45C4-8E8D-402E31C42808}" destId="{6CCDD0AA-8C26-4889-B51E-3C8B5373C1D2}" srcOrd="0" destOrd="0" presId="urn:microsoft.com/office/officeart/2005/8/layout/hProcess9"/>
    <dgm:cxn modelId="{E98D6F08-3993-4364-BCCE-BA39B10DF8D5}" type="presOf" srcId="{2BBE7D6D-67CB-4CF8-BD7D-7158A4C52C10}" destId="{CFB6468B-40CB-461E-9348-6CFF6494D642}" srcOrd="0" destOrd="0" presId="urn:microsoft.com/office/officeart/2005/8/layout/hProcess9"/>
    <dgm:cxn modelId="{5A42138E-FBA9-444E-94AF-A5203E57B1DB}" type="presOf" srcId="{21F63312-8BFA-4A16-9620-0018E8AB2F93}" destId="{88B3CEBB-8D81-47C0-8447-D5403C3CA42A}" srcOrd="0" destOrd="0" presId="urn:microsoft.com/office/officeart/2005/8/layout/hProcess9"/>
    <dgm:cxn modelId="{67B43A2A-526D-47CC-8ECA-08DAD13D3562}" srcId="{21F63312-8BFA-4A16-9620-0018E8AB2F93}" destId="{2BBE7D6D-67CB-4CF8-BD7D-7158A4C52C10}" srcOrd="0" destOrd="0" parTransId="{9094907B-50E6-4364-93EB-508DF6F66EA7}" sibTransId="{6D49513B-AE0D-4710-AE07-9357BA7DF58C}"/>
    <dgm:cxn modelId="{87EEE515-8BB9-4A45-8C3C-0C75958C0038}" type="presParOf" srcId="{88B3CEBB-8D81-47C0-8447-D5403C3CA42A}" destId="{DA7EFDF4-9D87-4362-B886-69E73D517B3F}" srcOrd="0" destOrd="0" presId="urn:microsoft.com/office/officeart/2005/8/layout/hProcess9"/>
    <dgm:cxn modelId="{B4A1538A-772E-4FFF-AD4E-986E03080EAB}" type="presParOf" srcId="{88B3CEBB-8D81-47C0-8447-D5403C3CA42A}" destId="{2A8AB3B1-75B4-4D10-AFD6-0788D21F526C}" srcOrd="1" destOrd="0" presId="urn:microsoft.com/office/officeart/2005/8/layout/hProcess9"/>
    <dgm:cxn modelId="{B34483A8-051D-4469-A767-77588B608A30}" type="presParOf" srcId="{2A8AB3B1-75B4-4D10-AFD6-0788D21F526C}" destId="{CFB6468B-40CB-461E-9348-6CFF6494D642}" srcOrd="0" destOrd="0" presId="urn:microsoft.com/office/officeart/2005/8/layout/hProcess9"/>
    <dgm:cxn modelId="{83D30278-466E-4D0F-9C1A-6CE536A79C4A}" type="presParOf" srcId="{2A8AB3B1-75B4-4D10-AFD6-0788D21F526C}" destId="{8C88690A-3B2C-4796-9826-DA2CB1327DF2}" srcOrd="1" destOrd="0" presId="urn:microsoft.com/office/officeart/2005/8/layout/hProcess9"/>
    <dgm:cxn modelId="{F9FE7761-658F-40CD-BAEA-9547017C00AA}" type="presParOf" srcId="{2A8AB3B1-75B4-4D10-AFD6-0788D21F526C}" destId="{6CCDD0AA-8C26-4889-B51E-3C8B5373C1D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CE9AB8-EF14-4B7F-BC17-BD9B1A3589FF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209B3B-2822-4760-A071-A83502822909}">
      <dgm:prSet/>
      <dgm:spPr/>
      <dgm:t>
        <a:bodyPr/>
        <a:lstStyle/>
        <a:p>
          <a:pPr rtl="0"/>
          <a:r>
            <a:rPr lang="en-GB" dirty="0"/>
            <a:t>Lets all think what the four M’s are in construction. </a:t>
          </a:r>
        </a:p>
      </dgm:t>
    </dgm:pt>
    <dgm:pt modelId="{622BA9A0-7B53-48A6-BCC9-37120EA1CE0C}" type="parTrans" cxnId="{A5B96CF2-DB14-4FD5-A251-54A1B557E625}">
      <dgm:prSet/>
      <dgm:spPr/>
      <dgm:t>
        <a:bodyPr/>
        <a:lstStyle/>
        <a:p>
          <a:endParaRPr lang="en-GB"/>
        </a:p>
      </dgm:t>
    </dgm:pt>
    <dgm:pt modelId="{42FBCA7F-0672-4063-8704-BA7F8EF877F0}" type="sibTrans" cxnId="{A5B96CF2-DB14-4FD5-A251-54A1B557E625}">
      <dgm:prSet/>
      <dgm:spPr/>
      <dgm:t>
        <a:bodyPr/>
        <a:lstStyle/>
        <a:p>
          <a:endParaRPr lang="en-GB"/>
        </a:p>
      </dgm:t>
    </dgm:pt>
    <dgm:pt modelId="{826C4967-81FB-494C-A75B-A2BCE3A7ADD3}" type="pres">
      <dgm:prSet presAssocID="{CFCE9AB8-EF14-4B7F-BC17-BD9B1A3589FF}" presName="CompostProcess" presStyleCnt="0">
        <dgm:presLayoutVars>
          <dgm:dir/>
          <dgm:resizeHandles val="exact"/>
        </dgm:presLayoutVars>
      </dgm:prSet>
      <dgm:spPr/>
    </dgm:pt>
    <dgm:pt modelId="{6823FE03-1C30-4709-82FD-8A35D4B3FE90}" type="pres">
      <dgm:prSet presAssocID="{CFCE9AB8-EF14-4B7F-BC17-BD9B1A3589FF}" presName="arrow" presStyleLbl="bgShp" presStyleIdx="0" presStyleCnt="1"/>
      <dgm:spPr/>
    </dgm:pt>
    <dgm:pt modelId="{EBD261D9-B7AE-4315-80C8-862E478E51C9}" type="pres">
      <dgm:prSet presAssocID="{CFCE9AB8-EF14-4B7F-BC17-BD9B1A3589FF}" presName="linearProcess" presStyleCnt="0"/>
      <dgm:spPr/>
    </dgm:pt>
    <dgm:pt modelId="{21AB50ED-F18B-4E29-BAFF-A96D4770BCA9}" type="pres">
      <dgm:prSet presAssocID="{8C209B3B-2822-4760-A071-A83502822909}" presName="textNode" presStyleLbl="node1" presStyleIdx="0" presStyleCnt="1" custScaleY="71850" custLinFactNeighborX="-13712" custLinFactNeighborY="-1570">
        <dgm:presLayoutVars>
          <dgm:bulletEnabled val="1"/>
        </dgm:presLayoutVars>
      </dgm:prSet>
      <dgm:spPr/>
    </dgm:pt>
  </dgm:ptLst>
  <dgm:cxnLst>
    <dgm:cxn modelId="{4A758B5B-BE6E-4B3C-A2F3-F48C5CED6696}" type="presOf" srcId="{CFCE9AB8-EF14-4B7F-BC17-BD9B1A3589FF}" destId="{826C4967-81FB-494C-A75B-A2BCE3A7ADD3}" srcOrd="0" destOrd="0" presId="urn:microsoft.com/office/officeart/2005/8/layout/hProcess9"/>
    <dgm:cxn modelId="{A5B96CF2-DB14-4FD5-A251-54A1B557E625}" srcId="{CFCE9AB8-EF14-4B7F-BC17-BD9B1A3589FF}" destId="{8C209B3B-2822-4760-A071-A83502822909}" srcOrd="0" destOrd="0" parTransId="{622BA9A0-7B53-48A6-BCC9-37120EA1CE0C}" sibTransId="{42FBCA7F-0672-4063-8704-BA7F8EF877F0}"/>
    <dgm:cxn modelId="{DB50D603-A1CB-415F-9B3C-5B9C0D1ADE29}" type="presOf" srcId="{8C209B3B-2822-4760-A071-A83502822909}" destId="{21AB50ED-F18B-4E29-BAFF-A96D4770BCA9}" srcOrd="0" destOrd="0" presId="urn:microsoft.com/office/officeart/2005/8/layout/hProcess9"/>
    <dgm:cxn modelId="{931E08B2-9ACD-4289-8F7C-F689D863575C}" type="presParOf" srcId="{826C4967-81FB-494C-A75B-A2BCE3A7ADD3}" destId="{6823FE03-1C30-4709-82FD-8A35D4B3FE90}" srcOrd="0" destOrd="0" presId="urn:microsoft.com/office/officeart/2005/8/layout/hProcess9"/>
    <dgm:cxn modelId="{73C8D692-4375-4A75-AE7A-1E98C8F837CE}" type="presParOf" srcId="{826C4967-81FB-494C-A75B-A2BCE3A7ADD3}" destId="{EBD261D9-B7AE-4315-80C8-862E478E51C9}" srcOrd="1" destOrd="0" presId="urn:microsoft.com/office/officeart/2005/8/layout/hProcess9"/>
    <dgm:cxn modelId="{E085C32B-2A22-4A64-A9AF-6BC745E0D318}" type="presParOf" srcId="{EBD261D9-B7AE-4315-80C8-862E478E51C9}" destId="{21AB50ED-F18B-4E29-BAFF-A96D4770BCA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C184C6-6438-4F9B-A6C9-032561DE592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29C9306-4F35-43DC-A3B8-5B1617019E47}">
      <dgm:prSet/>
      <dgm:spPr/>
      <dgm:t>
        <a:bodyPr/>
        <a:lstStyle/>
        <a:p>
          <a:pPr rtl="0"/>
          <a:r>
            <a:rPr lang="en-GB" b="1" dirty="0"/>
            <a:t>Answers</a:t>
          </a:r>
          <a:endParaRPr lang="en-GB" dirty="0"/>
        </a:p>
      </dgm:t>
    </dgm:pt>
    <dgm:pt modelId="{E14C21F5-F956-4965-9626-28AC536FA03C}" type="parTrans" cxnId="{AE0FB043-041D-4BB4-B424-B1E9F9F96EF0}">
      <dgm:prSet/>
      <dgm:spPr/>
      <dgm:t>
        <a:bodyPr/>
        <a:lstStyle/>
        <a:p>
          <a:endParaRPr lang="en-GB"/>
        </a:p>
      </dgm:t>
    </dgm:pt>
    <dgm:pt modelId="{BCB6E450-AEDB-4960-90B6-F0D78ABA3A00}" type="sibTrans" cxnId="{AE0FB043-041D-4BB4-B424-B1E9F9F96EF0}">
      <dgm:prSet/>
      <dgm:spPr/>
      <dgm:t>
        <a:bodyPr/>
        <a:lstStyle/>
        <a:p>
          <a:endParaRPr lang="en-GB"/>
        </a:p>
      </dgm:t>
    </dgm:pt>
    <dgm:pt modelId="{96B1AC80-802A-4DA8-AC31-61C2D738924D}" type="pres">
      <dgm:prSet presAssocID="{D5C184C6-6438-4F9B-A6C9-032561DE5922}" presName="linear" presStyleCnt="0">
        <dgm:presLayoutVars>
          <dgm:animLvl val="lvl"/>
          <dgm:resizeHandles val="exact"/>
        </dgm:presLayoutVars>
      </dgm:prSet>
      <dgm:spPr/>
    </dgm:pt>
    <dgm:pt modelId="{ED549D53-10FC-4BB3-ACC3-BB604899A9D3}" type="pres">
      <dgm:prSet presAssocID="{A29C9306-4F35-43DC-A3B8-5B1617019E4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1A5BAFE-D6C3-4FE2-9DEA-63E0F99EA626}" type="presOf" srcId="{A29C9306-4F35-43DC-A3B8-5B1617019E47}" destId="{ED549D53-10FC-4BB3-ACC3-BB604899A9D3}" srcOrd="0" destOrd="0" presId="urn:microsoft.com/office/officeart/2005/8/layout/vList2"/>
    <dgm:cxn modelId="{AE0FB043-041D-4BB4-B424-B1E9F9F96EF0}" srcId="{D5C184C6-6438-4F9B-A6C9-032561DE5922}" destId="{A29C9306-4F35-43DC-A3B8-5B1617019E47}" srcOrd="0" destOrd="0" parTransId="{E14C21F5-F956-4965-9626-28AC536FA03C}" sibTransId="{BCB6E450-AEDB-4960-90B6-F0D78ABA3A00}"/>
    <dgm:cxn modelId="{16F25EA0-E7F2-49BE-9E1D-48533BE727CF}" type="presOf" srcId="{D5C184C6-6438-4F9B-A6C9-032561DE5922}" destId="{96B1AC80-802A-4DA8-AC31-61C2D738924D}" srcOrd="0" destOrd="0" presId="urn:microsoft.com/office/officeart/2005/8/layout/vList2"/>
    <dgm:cxn modelId="{0489E23A-28CA-46FD-AD1C-30B41E6448C6}" type="presParOf" srcId="{96B1AC80-802A-4DA8-AC31-61C2D738924D}" destId="{ED549D53-10FC-4BB3-ACC3-BB604899A9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492013-FAD5-4D9A-A827-C066A09EC3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A4CF6E7-9B2E-43BD-BAAE-540CBE28F5F7}">
      <dgm:prSet/>
      <dgm:spPr/>
      <dgm:t>
        <a:bodyPr/>
        <a:lstStyle/>
        <a:p>
          <a:pPr rtl="0"/>
          <a:r>
            <a:rPr lang="en-GB" dirty="0"/>
            <a:t>Manpower (this term is not derogatory to women</a:t>
          </a:r>
          <a:br>
            <a:rPr lang="en-GB" dirty="0"/>
          </a:br>
          <a:r>
            <a:rPr lang="en-GB" dirty="0"/>
            <a:t>it is still used today)</a:t>
          </a:r>
        </a:p>
      </dgm:t>
    </dgm:pt>
    <dgm:pt modelId="{96C5E5A0-40E5-4882-AC65-EE51966BF973}" type="parTrans" cxnId="{C91FDA52-FBC3-495B-8D76-F309B7E6A8A2}">
      <dgm:prSet/>
      <dgm:spPr/>
      <dgm:t>
        <a:bodyPr/>
        <a:lstStyle/>
        <a:p>
          <a:endParaRPr lang="en-GB"/>
        </a:p>
      </dgm:t>
    </dgm:pt>
    <dgm:pt modelId="{096D9871-48FB-4A7C-A9C2-2D3095FFAE33}" type="sibTrans" cxnId="{C91FDA52-FBC3-495B-8D76-F309B7E6A8A2}">
      <dgm:prSet/>
      <dgm:spPr/>
      <dgm:t>
        <a:bodyPr/>
        <a:lstStyle/>
        <a:p>
          <a:endParaRPr lang="en-GB"/>
        </a:p>
      </dgm:t>
    </dgm:pt>
    <dgm:pt modelId="{E9EFF35C-FF46-458F-970F-3BDFBA4F04EB}" type="pres">
      <dgm:prSet presAssocID="{51492013-FAD5-4D9A-A827-C066A09EC308}" presName="linear" presStyleCnt="0">
        <dgm:presLayoutVars>
          <dgm:animLvl val="lvl"/>
          <dgm:resizeHandles val="exact"/>
        </dgm:presLayoutVars>
      </dgm:prSet>
      <dgm:spPr/>
    </dgm:pt>
    <dgm:pt modelId="{BC6D35CB-FBBD-460A-AAEE-338AE7991345}" type="pres">
      <dgm:prSet presAssocID="{3A4CF6E7-9B2E-43BD-BAAE-540CBE28F5F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5CB3843-871F-493F-B4D6-09E8AB680A66}" type="presOf" srcId="{51492013-FAD5-4D9A-A827-C066A09EC308}" destId="{E9EFF35C-FF46-458F-970F-3BDFBA4F04EB}" srcOrd="0" destOrd="0" presId="urn:microsoft.com/office/officeart/2005/8/layout/vList2"/>
    <dgm:cxn modelId="{8ECF78C9-0C7B-42E9-8817-50F836627534}" type="presOf" srcId="{3A4CF6E7-9B2E-43BD-BAAE-540CBE28F5F7}" destId="{BC6D35CB-FBBD-460A-AAEE-338AE7991345}" srcOrd="0" destOrd="0" presId="urn:microsoft.com/office/officeart/2005/8/layout/vList2"/>
    <dgm:cxn modelId="{C91FDA52-FBC3-495B-8D76-F309B7E6A8A2}" srcId="{51492013-FAD5-4D9A-A827-C066A09EC308}" destId="{3A4CF6E7-9B2E-43BD-BAAE-540CBE28F5F7}" srcOrd="0" destOrd="0" parTransId="{96C5E5A0-40E5-4882-AC65-EE51966BF973}" sibTransId="{096D9871-48FB-4A7C-A9C2-2D3095FFAE33}"/>
    <dgm:cxn modelId="{748787BE-A78B-45F5-ACC1-91853A62E42C}" type="presParOf" srcId="{E9EFF35C-FF46-458F-970F-3BDFBA4F04EB}" destId="{BC6D35CB-FBBD-460A-AAEE-338AE79913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886E3-45AC-4516-B84D-A36E469076CF}">
      <dsp:nvSpPr>
        <dsp:cNvPr id="0" name=""/>
        <dsp:cNvSpPr/>
      </dsp:nvSpPr>
      <dsp:spPr>
        <a:xfrm>
          <a:off x="0" y="3469"/>
          <a:ext cx="7772400" cy="1463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b="1" kern="1200" dirty="0"/>
            <a:t>The 4M’s</a:t>
          </a:r>
          <a:endParaRPr lang="en-GB" sz="6100" kern="1200" dirty="0"/>
        </a:p>
      </dsp:txBody>
      <dsp:txXfrm>
        <a:off x="71422" y="74891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BD112-A1A5-46AC-AF30-2E2665D5A27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b="1" kern="1200" dirty="0"/>
            <a:t>Money</a:t>
          </a:r>
          <a:endParaRPr lang="en-GB" sz="4700" kern="1200" dirty="0"/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70461-280C-441E-BBD6-5CCD39771C7E}">
      <dsp:nvSpPr>
        <dsp:cNvPr id="0" name=""/>
        <dsp:cNvSpPr/>
      </dsp:nvSpPr>
      <dsp:spPr>
        <a:xfrm>
          <a:off x="370395" y="0"/>
          <a:ext cx="7488808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033C8-90EA-47B3-BAA6-68C92E90DC57}">
      <dsp:nvSpPr>
        <dsp:cNvPr id="0" name=""/>
        <dsp:cNvSpPr/>
      </dsp:nvSpPr>
      <dsp:spPr>
        <a:xfrm>
          <a:off x="514400" y="1396748"/>
          <a:ext cx="714946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Money is considered the most important of the 4M’s.</a:t>
          </a:r>
        </a:p>
      </dsp:txBody>
      <dsp:txXfrm>
        <a:off x="602776" y="1485124"/>
        <a:ext cx="6972713" cy="16336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1EFD-7490-4F84-B8CC-139C2494763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b="1" kern="1200" dirty="0"/>
            <a:t>Remember Machinery (Plant)</a:t>
          </a:r>
          <a:endParaRPr lang="en-GB" sz="4700" kern="1200" dirty="0"/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EDA7E-9EA3-46E4-8E34-610D9661E6ED}">
      <dsp:nvSpPr>
        <dsp:cNvPr id="0" name=""/>
        <dsp:cNvSpPr/>
      </dsp:nvSpPr>
      <dsp:spPr>
        <a:xfrm>
          <a:off x="0" y="0"/>
          <a:ext cx="8229600" cy="16800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Machinery cover a whole load of plant from mass excavators to small hand held tools like hammers or chisels.</a:t>
          </a:r>
        </a:p>
      </dsp:txBody>
      <dsp:txXfrm>
        <a:off x="82013" y="82013"/>
        <a:ext cx="8065574" cy="1516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B7149-F55E-4C9F-AC51-62AEB1707CD3}">
      <dsp:nvSpPr>
        <dsp:cNvPr id="0" name=""/>
        <dsp:cNvSpPr/>
      </dsp:nvSpPr>
      <dsp:spPr>
        <a:xfrm>
          <a:off x="0" y="0"/>
          <a:ext cx="6400800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In Construction  Management</a:t>
          </a:r>
        </a:p>
      </dsp:txBody>
      <dsp:txXfrm>
        <a:off x="85444" y="85444"/>
        <a:ext cx="6229912" cy="157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B103D-0A41-46C5-AD84-4C7DCEC5A7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b="1" kern="1200" dirty="0"/>
            <a:t>Objective</a:t>
          </a:r>
          <a:endParaRPr lang="en-GB" sz="4700" kern="1200" dirty="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CA560-EFAF-477A-8E35-79D121051A3B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95347-81DC-4F7F-B0D6-D49C4B973214}">
      <dsp:nvSpPr>
        <dsp:cNvPr id="0" name=""/>
        <dsp:cNvSpPr/>
      </dsp:nvSpPr>
      <dsp:spPr>
        <a:xfrm>
          <a:off x="0" y="1357788"/>
          <a:ext cx="8229600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TSSBAT gain and understand the four M’s required for a construction project.</a:t>
          </a:r>
        </a:p>
      </dsp:txBody>
      <dsp:txXfrm>
        <a:off x="88376" y="1446164"/>
        <a:ext cx="8052848" cy="1633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280DC-4F1E-4D5E-AEE1-BD7EFEED93A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AIMS</a:t>
          </a:r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EFDF4-9D87-4362-B886-69E73D517B3F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6468B-40CB-461E-9348-6CFF6494D642}">
      <dsp:nvSpPr>
        <dsp:cNvPr id="0" name=""/>
        <dsp:cNvSpPr/>
      </dsp:nvSpPr>
      <dsp:spPr>
        <a:xfrm>
          <a:off x="516057" y="1357788"/>
          <a:ext cx="3498383" cy="18103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TSSBAT list the Four M’s in construction</a:t>
          </a:r>
        </a:p>
      </dsp:txBody>
      <dsp:txXfrm>
        <a:off x="604433" y="1446164"/>
        <a:ext cx="3321631" cy="1633633"/>
      </dsp:txXfrm>
    </dsp:sp>
    <dsp:sp modelId="{6CCDD0AA-8C26-4889-B51E-3C8B5373C1D2}">
      <dsp:nvSpPr>
        <dsp:cNvPr id="0" name=""/>
        <dsp:cNvSpPr/>
      </dsp:nvSpPr>
      <dsp:spPr>
        <a:xfrm>
          <a:off x="4215158" y="1357788"/>
          <a:ext cx="3498383" cy="18103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TSSBAT recognise control measures for the four M’s</a:t>
          </a:r>
        </a:p>
      </dsp:txBody>
      <dsp:txXfrm>
        <a:off x="4303534" y="1446164"/>
        <a:ext cx="3321631" cy="1633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3FE03-1C30-4709-82FD-8A35D4B3FE90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AB50ED-F18B-4E29-BAFF-A96D4770BCA9}">
      <dsp:nvSpPr>
        <dsp:cNvPr id="0" name=""/>
        <dsp:cNvSpPr/>
      </dsp:nvSpPr>
      <dsp:spPr>
        <a:xfrm>
          <a:off x="936084" y="1584177"/>
          <a:ext cx="4989194" cy="1300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Lets all think what the four M’s are in construction. </a:t>
          </a:r>
        </a:p>
      </dsp:txBody>
      <dsp:txXfrm>
        <a:off x="999582" y="1647675"/>
        <a:ext cx="4862198" cy="11737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49D53-10FC-4BB3-ACC3-BB604899A9D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b="1" kern="1200" dirty="0"/>
            <a:t>Answers</a:t>
          </a:r>
          <a:endParaRPr lang="en-GB" sz="4700" kern="1200" dirty="0"/>
        </a:p>
      </dsp:txBody>
      <dsp:txXfrm>
        <a:off x="55030" y="62882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35CB-FBBD-460A-AAEE-338AE7991345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Manpower (this term is not derogatory to women</a:t>
          </a:r>
          <a:br>
            <a:rPr lang="en-GB" sz="2800" kern="1200" dirty="0"/>
          </a:br>
          <a:r>
            <a:rPr lang="en-GB" sz="2800" kern="1200" dirty="0"/>
            <a:t>it is still used today)</a:t>
          </a:r>
        </a:p>
      </dsp:txBody>
      <dsp:txXfrm>
        <a:off x="54373" y="68953"/>
        <a:ext cx="8120854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FA8C-892E-4F02-B9FA-948B0F21AB53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C985-C8A6-4EB0-A80D-B04CA3CACCD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3041955"/>
              </p:ext>
            </p:extLst>
          </p:nvPr>
        </p:nvGraphicFramePr>
        <p:xfrm>
          <a:off x="685800" y="1196752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2799148"/>
              </p:ext>
            </p:extLst>
          </p:nvPr>
        </p:nvGraphicFramePr>
        <p:xfrm>
          <a:off x="1371600" y="2924944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2530" name="Picture 2" descr="http://img.chinasmack.com/www/wp-content/uploads/2011/12/china-industrial-feats-largest-hydraulic-excavator-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3573016"/>
            <a:ext cx="3744416" cy="2802462"/>
          </a:xfrm>
          <a:prstGeom prst="rect">
            <a:avLst/>
          </a:prstGeom>
          <a:noFill/>
        </p:spPr>
      </p:pic>
      <p:pic>
        <p:nvPicPr>
          <p:cNvPr id="22532" name="Picture 4" descr="http://www.tbrooker.co.uk/images/upload/medium/hand_tool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3573016"/>
            <a:ext cx="439274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67" y="282209"/>
            <a:ext cx="8230313" cy="1127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Groups produce a presentation detailing the following :</a:t>
            </a:r>
          </a:p>
          <a:p>
            <a:r>
              <a:rPr lang="en-GB" dirty="0"/>
              <a:t> What type of stock materials do we use in construction?</a:t>
            </a:r>
          </a:p>
          <a:p>
            <a:pPr lvl="0"/>
            <a:r>
              <a:rPr lang="en-GB" dirty="0"/>
              <a:t>Explain the importance of money?</a:t>
            </a:r>
          </a:p>
          <a:p>
            <a:pPr lvl="0"/>
            <a:r>
              <a:rPr lang="en-GB" dirty="0"/>
              <a:t>What labour will be present on a building site to carry out construction work?</a:t>
            </a:r>
          </a:p>
          <a:p>
            <a:pPr lvl="0"/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61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://fensafitters.files.wordpress.com/2013/04/shutterstock_110485376-discuss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861048"/>
            <a:ext cx="3791744" cy="2843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628801"/>
            <a:ext cx="3240360" cy="216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1772816"/>
            <a:ext cx="23406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212976"/>
            <a:ext cx="46958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3933056"/>
            <a:ext cx="3240360" cy="22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10423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zen411.co.uk/wp/wp-content/uploads/2013/08/money-house-small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268760"/>
            <a:ext cx="5024298" cy="4032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628799"/>
            <a:ext cx="2952328" cy="44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1587" y="2204864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74" y="353616"/>
            <a:ext cx="403244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4038600" cy="166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http://www.hampshirebuildingsupplies.co.uk/wp-content/uploads/2011/03/brick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3914775" cy="3333750"/>
          </a:xfrm>
          <a:prstGeom prst="rect">
            <a:avLst/>
          </a:prstGeom>
          <a:noFill/>
        </p:spPr>
      </p:pic>
      <p:pic>
        <p:nvPicPr>
          <p:cNvPr id="20489" name="Picture 9" descr="http://www.wickes.co.uk/content/ebiz/wickes/invt/220210/Tapered-Edge-Plasterboard-2-4-x-1-2m-x-12-5mm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63280"/>
            <a:ext cx="3194720" cy="3194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506" name="Picture 2" descr="http://i.telegraph.co.uk/multimedia/archive/01767/cash-money-pounds_1767996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437112"/>
            <a:ext cx="368205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134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template</dc:creator>
  <cp:lastModifiedBy>Meirion Lewis</cp:lastModifiedBy>
  <cp:revision>6</cp:revision>
  <dcterms:created xsi:type="dcterms:W3CDTF">2013-11-07T10:48:01Z</dcterms:created>
  <dcterms:modified xsi:type="dcterms:W3CDTF">2017-01-21T14:38:06Z</dcterms:modified>
</cp:coreProperties>
</file>