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0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3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4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0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9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9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6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3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69F7-CB13-440A-901F-58772BEF501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0AD8E-AC2B-4D88-A1A1-F484B98CB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2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98" y="114755"/>
            <a:ext cx="5663035" cy="1390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" y="114755"/>
            <a:ext cx="5663675" cy="1390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09" y="1751297"/>
            <a:ext cx="5663675" cy="139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08" y="3387839"/>
            <a:ext cx="5663675" cy="1390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08" y="5024381"/>
            <a:ext cx="5663675" cy="1390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8" y="1751297"/>
            <a:ext cx="5663675" cy="1390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130" y="3293694"/>
            <a:ext cx="5663675" cy="1390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5" y="5024381"/>
            <a:ext cx="5663675" cy="13900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437" y="281640"/>
            <a:ext cx="5096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</a:rPr>
              <a:t>Niche Marketing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10395" y="253984"/>
            <a:ext cx="4958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</a:rPr>
              <a:t>Mass Marketing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19889" y="2137671"/>
            <a:ext cx="132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Cadbury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88624" y="3757865"/>
            <a:ext cx="887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23425" y="5488548"/>
            <a:ext cx="1449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Coca cola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05788" y="2137671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Lindt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2425" y="3814042"/>
            <a:ext cx="194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Organic to go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9962" y="5488552"/>
            <a:ext cx="131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Ties.com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94" y="3525139"/>
            <a:ext cx="1487208" cy="11154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00" y="1883741"/>
            <a:ext cx="1567791" cy="11251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962" y="1933199"/>
            <a:ext cx="1838325" cy="952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57" y="5334708"/>
            <a:ext cx="2777489" cy="769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602" y="1883741"/>
            <a:ext cx="2420616" cy="8939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0395" y="3429887"/>
            <a:ext cx="2708675" cy="11176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9602" y="5168875"/>
            <a:ext cx="1101013" cy="11010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53598" y="5147873"/>
            <a:ext cx="587230" cy="1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732" y="5153368"/>
            <a:ext cx="5663675" cy="1390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2" y="3489477"/>
            <a:ext cx="5663675" cy="1390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732" y="1806762"/>
            <a:ext cx="5663675" cy="139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73" y="3451980"/>
            <a:ext cx="5663675" cy="1390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1528"/>
            <a:ext cx="5663675" cy="1390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7" y="1806762"/>
            <a:ext cx="5663675" cy="1390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2" y="255737"/>
            <a:ext cx="5663675" cy="1390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2" y="5153368"/>
            <a:ext cx="5663675" cy="13900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2895" y="381141"/>
            <a:ext cx="5539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Where a business targets a smaller segment of a larger market, where customers have specific needs and wants.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7565" y="2113405"/>
            <a:ext cx="4744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Less competition the firm is a “big fish in a small pond”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2698" y="3785890"/>
            <a:ext cx="4654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Profit margins often higher and customers tend to be more loyal.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229" y="5432873"/>
            <a:ext cx="4898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Risk of over dependence on a single product or market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7792" y="501033"/>
            <a:ext cx="494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Appealing to the entire market with one uniform strategy or offer.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47792" y="19229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Success usually associated with low-cost operation, heavy promotion, widespread distribution or market leading brands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8164" y="3574904"/>
            <a:ext cx="5319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Extremely expensive form of marketing and it is usually used by large companies that are well established.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68164" y="5248206"/>
            <a:ext cx="5319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Allows you to reach out to large number of people at the same time within a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279597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8" y="300286"/>
            <a:ext cx="5663675" cy="13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7" y="1974341"/>
            <a:ext cx="5663675" cy="1390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6" y="3648396"/>
            <a:ext cx="5663675" cy="1390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6" y="5299179"/>
            <a:ext cx="5663675" cy="139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648" y="300286"/>
            <a:ext cx="5663675" cy="1390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648" y="1974341"/>
            <a:ext cx="5663675" cy="1390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648" y="3648396"/>
            <a:ext cx="5663675" cy="1390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648" y="5299179"/>
            <a:ext cx="5663675" cy="1390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38" y="488819"/>
            <a:ext cx="1914657" cy="10129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63689" y="663986"/>
            <a:ext cx="75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63" y="487926"/>
            <a:ext cx="1013834" cy="10138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382" y="401481"/>
            <a:ext cx="1112941" cy="1112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26" y="3850493"/>
            <a:ext cx="893371" cy="893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110" y="3729071"/>
            <a:ext cx="1136213" cy="1136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94" y="5322451"/>
            <a:ext cx="1049434" cy="10172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7431" y="5512364"/>
            <a:ext cx="824842" cy="9636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31285" y="5763349"/>
            <a:ext cx="283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Sugar free ice cream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7097" y="4112567"/>
            <a:ext cx="2415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Organic shampoo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148" y="2149133"/>
            <a:ext cx="1220581" cy="10171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77552" y="2426875"/>
            <a:ext cx="420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Make up not tested on animals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2243" y="764010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Lululemon.com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8233" y="2187230"/>
            <a:ext cx="1284954" cy="9013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26263" y="2438512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McDonalds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4312" y="3783806"/>
            <a:ext cx="923324" cy="923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76779" y="4066344"/>
            <a:ext cx="170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Burger king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48621" y="5763349"/>
            <a:ext cx="75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Nike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1407" y="5531117"/>
            <a:ext cx="2729370" cy="9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Tregoning</dc:creator>
  <cp:lastModifiedBy>Geoff Tregoning</cp:lastModifiedBy>
  <cp:revision>1</cp:revision>
  <dcterms:created xsi:type="dcterms:W3CDTF">2016-09-09T19:04:44Z</dcterms:created>
  <dcterms:modified xsi:type="dcterms:W3CDTF">2016-09-09T19:05:08Z</dcterms:modified>
</cp:coreProperties>
</file>