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8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0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8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2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0464-9B7B-4B2B-846E-5DC1AFA566D5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9188-4996-43AB-BF6B-50DF33AC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8149" y="166261"/>
            <a:ext cx="3495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Sole trader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8149" y="3256702"/>
            <a:ext cx="3673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Partnership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0" y="884977"/>
            <a:ext cx="1924050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7" y="1089591"/>
            <a:ext cx="2633661" cy="1759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493" y="1089591"/>
            <a:ext cx="1364561" cy="1995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88" y="4359526"/>
            <a:ext cx="3200400" cy="1987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950" y="4812032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3777" y="351456"/>
            <a:ext cx="5121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Social enterprise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2066" y="3603943"/>
            <a:ext cx="779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limited companies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49" y="1446933"/>
            <a:ext cx="3686175" cy="1984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636883"/>
            <a:ext cx="5649371" cy="160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962" y="4569415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777" y="4618722"/>
            <a:ext cx="1749235" cy="17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6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719" y="397756"/>
            <a:ext cx="7522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Public limited companies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549336"/>
            <a:ext cx="2062162" cy="1979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09" y="1549336"/>
            <a:ext cx="5840915" cy="19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2770" y="3456360"/>
            <a:ext cx="52399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Co operative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041" y="4676009"/>
            <a:ext cx="2443517" cy="191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491" y="4676009"/>
            <a:ext cx="2816928" cy="1810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7" y="453926"/>
            <a:ext cx="8858256" cy="835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792" y="1469407"/>
            <a:ext cx="3171627" cy="159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0000">
            <a:off x="6455200" y="1590023"/>
            <a:ext cx="2538002" cy="16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114" y="104172"/>
            <a:ext cx="11296891" cy="1122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All the decisions and the future success of a business rest with one person.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1437069"/>
            <a:ext cx="11315157" cy="113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6" y="2804771"/>
            <a:ext cx="11315157" cy="113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7" y="4125283"/>
            <a:ext cx="11315157" cy="113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5469390"/>
            <a:ext cx="11315157" cy="11339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9205" y="1496214"/>
            <a:ext cx="9931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The most popular form of business in the UK and are run by a single individual. A quick examination of a business directory such as Yellow Pages will show that there are thousands in every town or city.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6526" y="3039225"/>
            <a:ext cx="10671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Costs are low due to the simplicity of setting up and no legal formalities, so there is little administrative cost.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9832" y="305996"/>
            <a:ext cx="9092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C000"/>
                </a:solidFill>
              </a:rPr>
              <a:t>Has unlimited liability. This means that the business owner is liable for all the debts of the business, up to and including the value of all assets held.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9205" y="4492205"/>
            <a:ext cx="865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2D050"/>
                </a:solidFill>
              </a:rPr>
              <a:t> All the decisions and the future success of a business rest with one person.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6526" y="5640211"/>
            <a:ext cx="9028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Normally there can be between two and 20 partners, but in certain businesses such as accountancy firms, there can be many more partners than this.</a:t>
            </a:r>
          </a:p>
        </p:txBody>
      </p:sp>
    </p:spTree>
    <p:extLst>
      <p:ext uri="{BB962C8B-B14F-4D97-AF65-F5344CB8AC3E}">
        <p14:creationId xmlns:p14="http://schemas.microsoft.com/office/powerpoint/2010/main" val="154995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114" y="167064"/>
            <a:ext cx="11296891" cy="1122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1437069"/>
            <a:ext cx="11315157" cy="113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2840435"/>
            <a:ext cx="11315157" cy="113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80" y="4144884"/>
            <a:ext cx="11315157" cy="113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5469390"/>
            <a:ext cx="11315157" cy="1133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417" y="1614271"/>
            <a:ext cx="10428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The rules of partnership are laid down in a Partnership Agreement, or the Deed of Partnership. The Deed of Partnership lays out such rules of operations as the amounts of capital invested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868101" y="3010930"/>
            <a:ext cx="8854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The partners still have unlimited liability of partners (sleeping partners who invest, but take no part in the day-to-day running of the business can have limited liability).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101" y="397587"/>
            <a:ext cx="1013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</a:rPr>
              <a:t>Capital can still be limited, with the same problems of raising external capital that a sole trader has.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417" y="4329114"/>
            <a:ext cx="10093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Limited liability,  shares can only be sold if all the shareholders agree – control is not lost to outsiders.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417" y="5682424"/>
            <a:ext cx="11227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Capital can be raised through increasing shareholders; other businesses and lenders are more likely to trade and invest.</a:t>
            </a:r>
          </a:p>
        </p:txBody>
      </p:sp>
    </p:spTree>
    <p:extLst>
      <p:ext uri="{BB962C8B-B14F-4D97-AF65-F5344CB8AC3E}">
        <p14:creationId xmlns:p14="http://schemas.microsoft.com/office/powerpoint/2010/main" val="394970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380" y="131066"/>
            <a:ext cx="11296891" cy="1122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1437069"/>
            <a:ext cx="11315157" cy="113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8" y="2781176"/>
            <a:ext cx="11315157" cy="113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7" y="4125283"/>
            <a:ext cx="11315157" cy="113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5469390"/>
            <a:ext cx="11315157" cy="1133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8023" y="1582628"/>
            <a:ext cx="10503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C000"/>
                </a:solidFill>
              </a:rPr>
              <a:t>Profits have to be shared with shareholders; shares cannot be sold to the public which may restrict the investment of additional capital.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2274" y="3117320"/>
            <a:ext cx="971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</a:rPr>
              <a:t>Limited liability,  capital can be raised through selling shares to the public;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023" y="459884"/>
            <a:ext cx="10787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Increased costs in setting up; anyone can buy shares so there is an increased threat of losing control.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023" y="5620868"/>
            <a:ext cx="10197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Are established with the aim of collecting money from individuals and spending it on a cause, which is usually specified in its title.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8811" y="4209915"/>
            <a:ext cx="10122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Big Issue’s mission statement is:</a:t>
            </a:r>
          </a:p>
          <a:p>
            <a:r>
              <a:rPr lang="en-GB" dirty="0">
                <a:solidFill>
                  <a:srgbClr val="00B050"/>
                </a:solidFill>
              </a:rPr>
              <a:t>Our mission as a UK charity for people who are homeless, is to connect vendors with the vital support and personal solutions that enable them to rebuild their lives.</a:t>
            </a:r>
          </a:p>
        </p:txBody>
      </p:sp>
    </p:spTree>
    <p:extLst>
      <p:ext uri="{BB962C8B-B14F-4D97-AF65-F5344CB8AC3E}">
        <p14:creationId xmlns:p14="http://schemas.microsoft.com/office/powerpoint/2010/main" val="214210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114" y="104172"/>
            <a:ext cx="11296891" cy="1122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1437069"/>
            <a:ext cx="11315157" cy="113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8" y="2781176"/>
            <a:ext cx="11315157" cy="113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7" y="4125283"/>
            <a:ext cx="11315157" cy="113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4" y="5469390"/>
            <a:ext cx="11315157" cy="11339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160" y="1620819"/>
            <a:ext cx="10343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Is an organisation owned by its members. Employees of co-operatives automatically become members after a short probationary period.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901" y="282396"/>
            <a:ext cx="1067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Members benefit through the payment of a dividend (their share of the co-operatives profits) in the form of money-off vouchers.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7901" y="2932654"/>
            <a:ext cx="9644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Trade to help solve social problems, improve the communities they operate in, and improve the environment.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160" y="5682424"/>
            <a:ext cx="10539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Enterprises aim to make profits from selling goods and services in the open market; but then, instead of paying dividends, they reinvest these profits, towards achieving their social objectives.</a:t>
            </a:r>
          </a:p>
        </p:txBody>
      </p:sp>
    </p:spTree>
    <p:extLst>
      <p:ext uri="{BB962C8B-B14F-4D97-AF65-F5344CB8AC3E}">
        <p14:creationId xmlns:p14="http://schemas.microsoft.com/office/powerpoint/2010/main" val="389443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507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Geoff Tregoning</cp:lastModifiedBy>
  <cp:revision>4</cp:revision>
  <dcterms:created xsi:type="dcterms:W3CDTF">2016-09-19T13:19:35Z</dcterms:created>
  <dcterms:modified xsi:type="dcterms:W3CDTF">2016-09-19T13:37:54Z</dcterms:modified>
</cp:coreProperties>
</file>