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0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6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45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3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9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3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1C73-0C8A-4168-BF54-BF6F410E1472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01AC-B8A3-47E2-8E3B-87F08F03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100" y="4075771"/>
            <a:ext cx="50450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NHS - I am operated by the government and do not </a:t>
            </a:r>
          </a:p>
          <a:p>
            <a:r>
              <a:rPr lang="en-GB" dirty="0"/>
              <a:t>Aim to make a profit but provide a service of </a:t>
            </a:r>
          </a:p>
          <a:p>
            <a:r>
              <a:rPr lang="en-GB" dirty="0"/>
              <a:t>Healthcare to my customers.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Am I in the private or public sector.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8289" y="4075771"/>
            <a:ext cx="46035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Tesco - I am owned by shareholders and my </a:t>
            </a:r>
          </a:p>
          <a:p>
            <a:r>
              <a:rPr lang="en-GB" dirty="0"/>
              <a:t>Main aim is to make as much profit as possible </a:t>
            </a:r>
          </a:p>
          <a:p>
            <a:r>
              <a:rPr lang="en-GB" dirty="0"/>
              <a:t>I do support the local community by offering </a:t>
            </a:r>
          </a:p>
          <a:p>
            <a:r>
              <a:rPr lang="en-GB" dirty="0"/>
              <a:t>Free computers for schools. </a:t>
            </a:r>
          </a:p>
          <a:p>
            <a:endParaRPr lang="en-GB" dirty="0"/>
          </a:p>
          <a:p>
            <a:r>
              <a:rPr lang="en-GB" dirty="0"/>
              <a:t>Am I in the private or public sector.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00" y="735330"/>
            <a:ext cx="5524500" cy="3093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89" y="765495"/>
            <a:ext cx="4705350" cy="30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9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743" y="4069097"/>
            <a:ext cx="4295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Jamie </a:t>
            </a:r>
            <a:r>
              <a:rPr lang="en-GB" dirty="0" err="1"/>
              <a:t>oliver</a:t>
            </a:r>
            <a:r>
              <a:rPr lang="en-GB" dirty="0"/>
              <a:t> currently runs Fifteen.</a:t>
            </a:r>
          </a:p>
          <a:p>
            <a:endParaRPr lang="en-GB" dirty="0"/>
          </a:p>
          <a:p>
            <a:r>
              <a:rPr lang="en-GB" dirty="0"/>
              <a:t>The main aim is to educate young </a:t>
            </a:r>
          </a:p>
          <a:p>
            <a:r>
              <a:rPr lang="en-GB" dirty="0"/>
              <a:t>People and support them whilst gaining </a:t>
            </a:r>
          </a:p>
          <a:p>
            <a:r>
              <a:rPr lang="en-GB" dirty="0"/>
              <a:t>Qualifications in the cooking field. All </a:t>
            </a:r>
          </a:p>
          <a:p>
            <a:r>
              <a:rPr lang="en-GB" dirty="0"/>
              <a:t>Profits are reinvested back into the </a:t>
            </a:r>
          </a:p>
          <a:p>
            <a:r>
              <a:rPr lang="en-GB" dirty="0"/>
              <a:t>Business.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9243" y="4069097"/>
            <a:ext cx="4841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Elvis &amp; </a:t>
            </a:r>
            <a:r>
              <a:rPr lang="en-GB" dirty="0" err="1"/>
              <a:t>Kresse</a:t>
            </a:r>
            <a:r>
              <a:rPr lang="en-GB" dirty="0"/>
              <a:t> Organisation (</a:t>
            </a:r>
            <a:r>
              <a:rPr lang="en-GB" dirty="0" err="1"/>
              <a:t>EaKo</a:t>
            </a:r>
            <a:r>
              <a:rPr lang="en-GB" dirty="0"/>
              <a:t>) takes industrial waste materials, turns them into stylish luggage and hand bags and donates 50% of the profits to the Fire Fighters Charity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5" y="527520"/>
            <a:ext cx="4725141" cy="3144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43" y="810227"/>
            <a:ext cx="4661640" cy="2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4055635"/>
            <a:ext cx="4299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 operative food is an organisation owned by its members. Employees automatically become members after a short probationary period, and shoppers at co-operative shops such as ‘the Coop’, can apply to become members: acceptance is automatic.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9209" y="4194134"/>
            <a:ext cx="5129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 operative pharmacy is an organisation owned by its members. Employees and customers can be members. Members benefit through the payment of a dividend (their share of the co-operatives profits) </a:t>
            </a:r>
          </a:p>
          <a:p>
            <a:r>
              <a:rPr lang="en-GB" dirty="0"/>
              <a:t>in the form of money-off vouchers. </a:t>
            </a:r>
          </a:p>
          <a:p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50" y="714376"/>
            <a:ext cx="5518575" cy="2938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09" y="599684"/>
            <a:ext cx="4777735" cy="31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087" y="4389699"/>
            <a:ext cx="4822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Big Issue’s mission statement is:</a:t>
            </a:r>
          </a:p>
          <a:p>
            <a:r>
              <a:rPr lang="en-GB" dirty="0"/>
              <a:t>Our mission as a UK charity for people who are homeless, is to connect vendors with the vital support and personal solutions that enable them to rebuild their lives; to </a:t>
            </a:r>
            <a:r>
              <a:rPr lang="en-GB" dirty="0" err="1"/>
              <a:t>findtheir</a:t>
            </a:r>
            <a:r>
              <a:rPr lang="en-GB" dirty="0"/>
              <a:t> own paths as they journey away from homelessness.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227309" y="4721914"/>
            <a:ext cx="4666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Oxfam was started in 1942.</a:t>
            </a:r>
          </a:p>
          <a:p>
            <a:endParaRPr lang="en-GB" dirty="0"/>
          </a:p>
          <a:p>
            <a:r>
              <a:rPr lang="en-GB" dirty="0"/>
              <a:t>Oxfam is an international confederation of charitable organizations focused on the alleviation of global poverty.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46" y="379675"/>
            <a:ext cx="5185760" cy="401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35" y="379675"/>
            <a:ext cx="5362574" cy="35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3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9" y="258972"/>
            <a:ext cx="5465574" cy="3623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987" y="4174435"/>
            <a:ext cx="534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 name is Andrew, I am tour guide. I work for myself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am based in Australia and I do not employ anyone.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also have sole responsibility for any business debts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my possessions can be taken to cover my debts.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Sole trader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43" y="258972"/>
            <a:ext cx="5989983" cy="3639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2017" y="4293704"/>
            <a:ext cx="59012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am Omega travel. I am owned by a single owner and have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Five employees who all work different hours. I am registered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HRMC and am responsible for all my businesses debts.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Sole trader </a:t>
            </a:r>
          </a:p>
        </p:txBody>
      </p:sp>
    </p:spTree>
    <p:extLst>
      <p:ext uri="{BB962C8B-B14F-4D97-AF65-F5344CB8AC3E}">
        <p14:creationId xmlns:p14="http://schemas.microsoft.com/office/powerpoint/2010/main" val="246879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6" y="420914"/>
            <a:ext cx="6145508" cy="3882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032" y="4549913"/>
            <a:ext cx="64224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 are sky scanner and Flybe. We are owned by only three people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have recently signed a partnership agreement. All of 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Members are responsible for all the business debts.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Partnership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428" y="642415"/>
            <a:ext cx="4688113" cy="1357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469" y="2251390"/>
            <a:ext cx="3690030" cy="2455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9454" y="5011578"/>
            <a:ext cx="47171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 are Northern Ireland Bed and Breakfast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Partnership. We have over 50 employees 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 owned by two people who share experience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also share profits.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Partnership </a:t>
            </a:r>
          </a:p>
        </p:txBody>
      </p:sp>
    </p:spTree>
    <p:extLst>
      <p:ext uri="{BB962C8B-B14F-4D97-AF65-F5344CB8AC3E}">
        <p14:creationId xmlns:p14="http://schemas.microsoft.com/office/powerpoint/2010/main" val="306332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6" y="497328"/>
            <a:ext cx="5794829" cy="3962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4746803"/>
            <a:ext cx="5776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am Richard Branson the owner of Virgin ltd, I am the most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Common form of business ownership in the U.K, I can invite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People to buy shares but I am not on the stock exchange. 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 also only liable to pat debts up to what I have invested.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Private limited company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028" y="351971"/>
            <a:ext cx="4975906" cy="4394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2902" y="4944289"/>
            <a:ext cx="5216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am New Look. I do have shareholders and I am only liable to cover debts up to the amount I have invested in the company. I have stores all over the UK and also sell online. I am not on the stock exchange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Private limited company </a:t>
            </a:r>
          </a:p>
        </p:txBody>
      </p:sp>
    </p:spTree>
    <p:extLst>
      <p:ext uri="{BB962C8B-B14F-4D97-AF65-F5344CB8AC3E}">
        <p14:creationId xmlns:p14="http://schemas.microsoft.com/office/powerpoint/2010/main" val="241082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8" y="532266"/>
            <a:ext cx="6096000" cy="381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" y="4804229"/>
            <a:ext cx="57183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am British petroleum, You can buy stocks and shares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Through the London stock exchange and my shareholders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Have limited liability so are only liable to cover debts up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was invested.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Public limited company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91" y="664788"/>
            <a:ext cx="4592568" cy="3048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4229" y="4218609"/>
            <a:ext cx="4583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am Royal mail. I was previously not on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Stock exchange but I have now moved to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Stock exchange. I have the letters PLC at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 of my name and deliver letters and parcels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all over the world.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Public limited company </a:t>
            </a:r>
          </a:p>
        </p:txBody>
      </p:sp>
    </p:spTree>
    <p:extLst>
      <p:ext uri="{BB962C8B-B14F-4D97-AF65-F5344CB8AC3E}">
        <p14:creationId xmlns:p14="http://schemas.microsoft.com/office/powerpoint/2010/main" val="245258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639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Tregoning</dc:creator>
  <cp:lastModifiedBy>Geoff Tregoning</cp:lastModifiedBy>
  <cp:revision>3</cp:revision>
  <dcterms:created xsi:type="dcterms:W3CDTF">2016-09-19T12:57:41Z</dcterms:created>
  <dcterms:modified xsi:type="dcterms:W3CDTF">2016-09-19T13:10:04Z</dcterms:modified>
</cp:coreProperties>
</file>