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32EB3-911A-4F85-8052-DAD1B004BB0E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BC554-144A-4CA0-9D27-5F75A9BC3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4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3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3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90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8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98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0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27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2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6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7324A-173A-4033-AFF2-E610A235C80F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8EAB0-5276-4005-9B8E-CC46458C8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0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520" y="185738"/>
            <a:ext cx="5472114" cy="148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50" y="185738"/>
            <a:ext cx="5530628" cy="1499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0" y="1859180"/>
            <a:ext cx="5480779" cy="14936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0" y="3509770"/>
            <a:ext cx="5480779" cy="14936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0" y="5250765"/>
            <a:ext cx="5480779" cy="14936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1829979"/>
            <a:ext cx="5480779" cy="14936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3468124"/>
            <a:ext cx="5480779" cy="14936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5250764"/>
            <a:ext cx="5480779" cy="149364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259393" y="358891"/>
            <a:ext cx="39867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Fixed costs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3425" y="3944735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</a:rPr>
              <a:t>Machinery - Purchases / hire.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7012048" y="623922"/>
            <a:ext cx="4121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</a:rPr>
              <a:t>Car or Van deprecation</a:t>
            </a:r>
            <a:r>
              <a:rPr lang="en-GB" dirty="0"/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73198" y="1999627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sz="3200" dirty="0">
                <a:solidFill>
                  <a:srgbClr val="002060"/>
                </a:solidFill>
              </a:rPr>
              <a:t>Insurance – Car, building.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28001" y="2199273"/>
            <a:ext cx="40507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92D050"/>
                </a:solidFill>
              </a:rPr>
              <a:t>Marketing expenses.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69198" y="319206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3200" dirty="0">
              <a:solidFill>
                <a:srgbClr val="00B050"/>
              </a:solidFill>
            </a:endParaRPr>
          </a:p>
          <a:p>
            <a:r>
              <a:rPr lang="en-GB" sz="3200" dirty="0">
                <a:solidFill>
                  <a:srgbClr val="00B050"/>
                </a:solidFill>
              </a:rPr>
              <a:t>Salaries – Fixed monthly </a:t>
            </a:r>
          </a:p>
          <a:p>
            <a:r>
              <a:rPr lang="en-GB" sz="3200" dirty="0">
                <a:solidFill>
                  <a:srgbClr val="00B050"/>
                </a:solidFill>
              </a:rPr>
              <a:t>/ yearly wage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85791" y="5705200"/>
            <a:ext cx="3692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 Rent – on factories.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1839" y="5470249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sz="3200" dirty="0">
                <a:solidFill>
                  <a:srgbClr val="FF0000"/>
                </a:solidFill>
              </a:rPr>
              <a:t>Utilities – Gas, electric, water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50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520" y="185738"/>
            <a:ext cx="5472114" cy="148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50" y="185738"/>
            <a:ext cx="5530628" cy="1499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609" y="1829978"/>
            <a:ext cx="5480779" cy="14936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55" y="3526426"/>
            <a:ext cx="5480779" cy="14936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0" y="5250765"/>
            <a:ext cx="5480779" cy="14936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1829979"/>
            <a:ext cx="5480779" cy="14936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3468124"/>
            <a:ext cx="5480779" cy="14936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610" y="5266655"/>
            <a:ext cx="5480779" cy="14936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0294" y="374690"/>
            <a:ext cx="52203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Variable costs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24285" y="3937729"/>
            <a:ext cx="3252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Credit card fees</a:t>
            </a:r>
            <a:r>
              <a:rPr lang="en-GB" sz="2000" dirty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32994" y="566078"/>
            <a:ext cx="3063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Piece rate labour</a:t>
            </a:r>
            <a:r>
              <a:rPr lang="en-GB" dirty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51232" y="2261764"/>
            <a:ext cx="2826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 Raw materials.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71498" y="2261764"/>
            <a:ext cx="2277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</a:rPr>
              <a:t>Staff wages.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18842" y="3937729"/>
            <a:ext cx="24913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Commissions</a:t>
            </a:r>
            <a:r>
              <a:rPr lang="en-GB" dirty="0"/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25333" y="5375309"/>
            <a:ext cx="47672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Costs will remain the same whatever the level of output produced or products sold.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0215" y="5305090"/>
            <a:ext cx="51555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92D050"/>
                </a:solidFill>
              </a:rPr>
              <a:t>Costs vary in direct proportion to output – as output increases variable costs increase</a:t>
            </a:r>
            <a:r>
              <a:rPr lang="en-GB" dirty="0">
                <a:solidFill>
                  <a:srgbClr val="92D05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0596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520" y="185738"/>
            <a:ext cx="5472114" cy="148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50" y="185738"/>
            <a:ext cx="5530628" cy="1499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55" y="1850747"/>
            <a:ext cx="5480779" cy="14936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" y="3481969"/>
            <a:ext cx="5480779" cy="14936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" y="5250763"/>
            <a:ext cx="5480779" cy="14936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1829979"/>
            <a:ext cx="5480779" cy="14936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3468124"/>
            <a:ext cx="5480779" cy="14936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5250763"/>
            <a:ext cx="5480779" cy="14936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09923" y="2212729"/>
            <a:ext cx="277530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C000"/>
                </a:solidFill>
              </a:rPr>
              <a:t>Rent on a shop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8837" y="479701"/>
            <a:ext cx="3665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Direct costs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14261" y="636300"/>
            <a:ext cx="52241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Licence fees for use of patents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73371" y="1829305"/>
            <a:ext cx="6096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>
              <a:solidFill>
                <a:srgbClr val="92D050"/>
              </a:solidFill>
            </a:endParaRPr>
          </a:p>
          <a:p>
            <a:r>
              <a:rPr lang="en-GB" sz="2800" dirty="0">
                <a:solidFill>
                  <a:srgbClr val="92D050"/>
                </a:solidFill>
              </a:rPr>
              <a:t>Expenses such as </a:t>
            </a:r>
          </a:p>
          <a:p>
            <a:r>
              <a:rPr lang="en-GB" sz="2800" dirty="0">
                <a:solidFill>
                  <a:srgbClr val="92D050"/>
                </a:solidFill>
              </a:rPr>
              <a:t>copyright payments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96249" y="3922560"/>
            <a:ext cx="23609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Direct labour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44506" y="5705198"/>
            <a:ext cx="4378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Materials or components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6979" y="3628501"/>
            <a:ext cx="55187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Production of any product results in a business paying costs not directly related to production or service provision.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6346" y="5397422"/>
            <a:ext cx="4936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Are costs that arise specifically from the production of a product or the provision of a service.</a:t>
            </a:r>
          </a:p>
        </p:txBody>
      </p:sp>
    </p:spTree>
    <p:extLst>
      <p:ext uri="{BB962C8B-B14F-4D97-AF65-F5344CB8AC3E}">
        <p14:creationId xmlns:p14="http://schemas.microsoft.com/office/powerpoint/2010/main" val="249010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520" y="185738"/>
            <a:ext cx="5472114" cy="148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50" y="185738"/>
            <a:ext cx="5530628" cy="1499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0" y="1800941"/>
            <a:ext cx="5480779" cy="14936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0" y="3442441"/>
            <a:ext cx="5480779" cy="14936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0" y="5250765"/>
            <a:ext cx="5480779" cy="14936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1829979"/>
            <a:ext cx="5480779" cy="14936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3468124"/>
            <a:ext cx="5480779" cy="14936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99" y="5250764"/>
            <a:ext cx="5480779" cy="14936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07250" y="431139"/>
            <a:ext cx="3433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Overheads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696" y="3115186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3200" dirty="0">
                <a:solidFill>
                  <a:srgbClr val="7030A0"/>
                </a:solidFill>
              </a:rPr>
              <a:t>Repairs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94826" y="600416"/>
            <a:ext cx="31562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00B0F0"/>
                </a:solidFill>
              </a:rPr>
              <a:t>Accounting fees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05704" y="2227687"/>
            <a:ext cx="18065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Insurance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696" y="2134502"/>
            <a:ext cx="11455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</a:rPr>
              <a:t>Rent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72872" y="2976686"/>
            <a:ext cx="6096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3200" dirty="0">
                <a:solidFill>
                  <a:srgbClr val="FFC000"/>
                </a:solidFill>
              </a:rPr>
              <a:t>Travel expenditures</a:t>
            </a:r>
          </a:p>
          <a:p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354856" y="5695736"/>
            <a:ext cx="1077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Taxes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36494" y="5690759"/>
            <a:ext cx="2672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Telephone bills</a:t>
            </a:r>
          </a:p>
        </p:txBody>
      </p:sp>
    </p:spTree>
    <p:extLst>
      <p:ext uri="{BB962C8B-B14F-4D97-AF65-F5344CB8AC3E}">
        <p14:creationId xmlns:p14="http://schemas.microsoft.com/office/powerpoint/2010/main" val="202371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161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</dc:creator>
  <cp:lastModifiedBy>Geoff</cp:lastModifiedBy>
  <cp:revision>3</cp:revision>
  <dcterms:created xsi:type="dcterms:W3CDTF">2016-09-30T20:41:00Z</dcterms:created>
  <dcterms:modified xsi:type="dcterms:W3CDTF">2016-09-30T20:53:26Z</dcterms:modified>
</cp:coreProperties>
</file>