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2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6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26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21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7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2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3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9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84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38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5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C5D0-E922-41C6-8DB6-7505FBA18DB2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567F6-2C31-4BD6-BC1B-AB8DFA299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32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475" y="171450"/>
            <a:ext cx="11444288" cy="1428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85" y="1795273"/>
            <a:ext cx="11455377" cy="1444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84" y="3435223"/>
            <a:ext cx="11455377" cy="14448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5075173"/>
            <a:ext cx="11455377" cy="144487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32968" y="323764"/>
            <a:ext cx="94117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Above the line promotion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975" y="2231166"/>
            <a:ext cx="8913124" cy="7376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0558" y="3603663"/>
            <a:ext cx="105965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>
                <a:ln w="12700">
                  <a:solidFill>
                    <a:srgbClr val="4472C4"/>
                  </a:solidFill>
                  <a:prstDash val="solid"/>
                </a:ln>
                <a:pattFill prst="ltDnDiag">
                  <a:fgClr>
                    <a:srgbClr val="4472C4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</a:rPr>
              <a:t>Below the line promotion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1049" y="5428771"/>
            <a:ext cx="88155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7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775" y="220535"/>
            <a:ext cx="5822938" cy="14448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94" y="220535"/>
            <a:ext cx="5828281" cy="1444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90" y="1877886"/>
            <a:ext cx="5822185" cy="14448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94" y="3535237"/>
            <a:ext cx="5822185" cy="14448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528" y="1877885"/>
            <a:ext cx="5822185" cy="14448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775" y="3535237"/>
            <a:ext cx="5822185" cy="14448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95" y="5192588"/>
            <a:ext cx="5185344" cy="14448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4049" y="5192588"/>
            <a:ext cx="6388912" cy="14448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90513" y="22053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It is used to reach a mass audience. </a:t>
            </a:r>
          </a:p>
          <a:p>
            <a:r>
              <a:rPr lang="en-GB" sz="2800" dirty="0">
                <a:solidFill>
                  <a:srgbClr val="FF0000"/>
                </a:solidFill>
              </a:rPr>
              <a:t>It is worth noting that advertising and promotion are not the same.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0513" y="2278832"/>
            <a:ext cx="5311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</a:rPr>
              <a:t>What is generally called advertising</a:t>
            </a:r>
            <a:endParaRPr lang="en-GB" sz="2800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81964" y="399606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Internet – Social media 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73297" y="650585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TV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27644" y="3996065"/>
            <a:ext cx="1728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92D050"/>
                </a:solidFill>
              </a:rPr>
              <a:t>Magazines</a:t>
            </a:r>
            <a:endParaRPr lang="en-GB" sz="2800" dirty="0">
              <a:solidFill>
                <a:srgbClr val="92D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99441" y="2278832"/>
            <a:ext cx="22303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Newspapers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12755" y="5622636"/>
            <a:ext cx="2557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Radio adverts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41385" y="5314860"/>
            <a:ext cx="61341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For most mass market products a combination of the above media will be used, each of which will be used to deliver a different message.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5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775" y="220535"/>
            <a:ext cx="5822938" cy="14448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94" y="280413"/>
            <a:ext cx="5828281" cy="1444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87" y="1907825"/>
            <a:ext cx="5822185" cy="14448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94" y="3535237"/>
            <a:ext cx="5822185" cy="14448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528" y="1877885"/>
            <a:ext cx="5822185" cy="14448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775" y="3535237"/>
            <a:ext cx="5822185" cy="14448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94" y="5192588"/>
            <a:ext cx="5822185" cy="14448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775" y="5192585"/>
            <a:ext cx="5822185" cy="14448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7650" y="386652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Offers a wide range of alternative promotional strategies and these are often used to supports ..... promotion. 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19802" y="650585"/>
            <a:ext cx="4784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Targets consumers directly.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238541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Exhibitions and trade fairs.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43650" y="187314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Used only for short-term periods. </a:t>
            </a:r>
          </a:p>
          <a:p>
            <a:r>
              <a:rPr lang="en-GB" sz="2800" dirty="0">
                <a:solidFill>
                  <a:srgbClr val="00B050"/>
                </a:solidFill>
              </a:rPr>
              <a:t>Offers and promotions come and go quite quickly.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70704" y="4012733"/>
            <a:ext cx="2436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92D050"/>
                </a:solidFill>
              </a:rPr>
              <a:t>Personal selling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47716" y="5628658"/>
            <a:ext cx="1832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Packaging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70087" y="5622637"/>
            <a:ext cx="3172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Sales promotions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02647" y="4011035"/>
            <a:ext cx="2507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Public relations.</a:t>
            </a:r>
          </a:p>
        </p:txBody>
      </p:sp>
    </p:spTree>
    <p:extLst>
      <p:ext uri="{BB962C8B-B14F-4D97-AF65-F5344CB8AC3E}">
        <p14:creationId xmlns:p14="http://schemas.microsoft.com/office/powerpoint/2010/main" val="357072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121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</dc:creator>
  <cp:lastModifiedBy>Geoff</cp:lastModifiedBy>
  <cp:revision>2</cp:revision>
  <dcterms:created xsi:type="dcterms:W3CDTF">2016-10-26T19:24:34Z</dcterms:created>
  <dcterms:modified xsi:type="dcterms:W3CDTF">2016-10-26T19:29:43Z</dcterms:modified>
</cp:coreProperties>
</file>