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0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1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2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0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5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8EAE-8660-4F2D-B0C3-165A786D5BEB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6BCB-3C94-4223-8BF4-CD58D4905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2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94" y="280413"/>
            <a:ext cx="11528994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1907825"/>
            <a:ext cx="11504601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3535237"/>
            <a:ext cx="11528994" cy="144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5192588"/>
            <a:ext cx="11528994" cy="14448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4376" y="525798"/>
            <a:ext cx="10101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Improved management control of the organisation. Managers know who is spending what, and why they are spending the money.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50" y="1915412"/>
            <a:ext cx="109585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Improved financial control. Part of the budgeting process is the monitoring of expenditure and revenues. Any changes from (variances from) budgeted amounts need to be explained and reacted to.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50" y="3557113"/>
            <a:ext cx="109585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</a:rPr>
              <a:t>Budgeting allows managers to be aware of their responsibilities. Managers who are in control of their budgets are aware of what they should be achieving. </a:t>
            </a:r>
            <a:endParaRPr lang="en-GB" sz="2800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930" y="5222528"/>
            <a:ext cx="108003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92D050"/>
                </a:solidFill>
              </a:rPr>
              <a:t>Budgeting ensures, or should ensure, that limited resources are used effectively. The budgeting process allocates resources to where they are most likely to help achieve the firm’s objectives</a:t>
            </a:r>
            <a:r>
              <a:rPr lang="en-GB" dirty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8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94" y="280413"/>
            <a:ext cx="11528994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1907825"/>
            <a:ext cx="11504601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3535237"/>
            <a:ext cx="11528994" cy="144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5192588"/>
            <a:ext cx="11528994" cy="14448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2925" y="310353"/>
            <a:ext cx="111299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Budgeting can motivate managers. When managers at all levels are involved in the budgeting process they will have a commitment to ensuring that budgets are met.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2924" y="1937768"/>
            <a:ext cx="109442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Budgeting can improve communication systems within the organisation. The budgeting process itself will involve communication both up and down the hierarchy.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52" y="3780621"/>
            <a:ext cx="108370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Those excluded from the budgeting process may not be committed to the budgets and may feel demotivated.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924" y="5437972"/>
            <a:ext cx="99155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If budgets are inflexible, then changes in the market or other conditions may not be met by appropriate changes in the budget.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3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94" y="280413"/>
            <a:ext cx="11528994" cy="1444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1907825"/>
            <a:ext cx="11504601" cy="1444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06" y="3565176"/>
            <a:ext cx="11528994" cy="1444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4" y="5192588"/>
            <a:ext cx="5386751" cy="14448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9141" y="340295"/>
            <a:ext cx="10858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For example, if a competitor starts a major new advertising campaign, and the marketing budget does not allow for a response to this, sales are likely to be lost.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141" y="2253223"/>
            <a:ext cx="12258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Also an effective budget can only be based on good quality information.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859" y="3535237"/>
            <a:ext cx="11009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Many managers overstate their budgetary needs to protect their departments. This can lead to lack of control and poor allocation of resources.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859" y="5337121"/>
            <a:ext cx="3677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Advantages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611" y="5192588"/>
            <a:ext cx="5622278" cy="14448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08479" y="5339950"/>
            <a:ext cx="4480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Disadvantages </a:t>
            </a:r>
          </a:p>
        </p:txBody>
      </p:sp>
    </p:spTree>
    <p:extLst>
      <p:ext uri="{BB962C8B-B14F-4D97-AF65-F5344CB8AC3E}">
        <p14:creationId xmlns:p14="http://schemas.microsoft.com/office/powerpoint/2010/main" val="220380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2</cp:revision>
  <dcterms:created xsi:type="dcterms:W3CDTF">2016-10-26T19:52:25Z</dcterms:created>
  <dcterms:modified xsi:type="dcterms:W3CDTF">2016-10-26T19:53:37Z</dcterms:modified>
</cp:coreProperties>
</file>