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611D1-EAA3-40E0-8F79-BFF4D815B4EA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E8D2C-DA51-45C4-99CF-FB9E2721B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3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4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8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02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6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0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8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3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6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98FD-11A2-4B06-AF99-E86D84A8E088}" type="datetimeFigureOut">
              <a:rPr lang="en-GB" smtClean="0"/>
              <a:t>18/11/2016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D5C1-3534-4C98-B724-D5C360624C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9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2123" y="1447323"/>
            <a:ext cx="83677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Explain the net profit calculation on the profit and loss account.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Calculate net profit using the given example.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Use your knowledge to complete a profit and loss account using the example.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Complete a Profit and loss formula </a:t>
            </a:r>
            <a:r>
              <a:rPr lang="en-GB" sz="2800" dirty="0" err="1"/>
              <a:t>Kahoot</a:t>
            </a:r>
            <a:r>
              <a:rPr lang="en-GB" sz="2800" dirty="0"/>
              <a:t> quiz.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0025" y="338435"/>
            <a:ext cx="7911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Profit and loss – Net profit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123" y="4567711"/>
            <a:ext cx="2847975" cy="1609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63" y="4434361"/>
            <a:ext cx="5081587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1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225" y="1538585"/>
            <a:ext cx="8115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dirty="0"/>
          </a:p>
          <a:p>
            <a:r>
              <a:rPr lang="en-GB" sz="2800" dirty="0" err="1"/>
              <a:t>Kahoot</a:t>
            </a:r>
            <a:r>
              <a:rPr lang="en-GB" sz="2800" dirty="0"/>
              <a:t> quiz – P&amp;L accounts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Time: 10 mins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9158" y="252710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5 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567" y="2643187"/>
            <a:ext cx="34575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0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2123" y="1447323"/>
            <a:ext cx="83677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Explain the net profit calculation on the profit and loss account.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Calculate net profit using the given example.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 your knowledge to complete a profit and loss account using the example.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Complete a Profit and loss formula </a:t>
            </a:r>
            <a:r>
              <a:rPr kumimoji="0" lang="en-GB" sz="2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Kahoot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quiz.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940025" y="338435"/>
            <a:ext cx="7911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Profit and loss – Net profit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123" y="4567711"/>
            <a:ext cx="2847975" cy="1609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63" y="4434361"/>
            <a:ext cx="5081587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2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38311" y="1561623"/>
            <a:ext cx="87153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Net profit is often referred to as ‘the bottom line’ in business. This is for two reasons. Firstly on a simple presentation of a profit and loss account, it is the actual bottom line.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Secondly, the net profit figure tells us the actual profits of the business after all costs have been paid.</a:t>
            </a:r>
          </a:p>
        </p:txBody>
      </p:sp>
      <p:sp>
        <p:nvSpPr>
          <p:cNvPr id="7" name="Rectangle 6"/>
          <p:cNvSpPr/>
          <p:nvPr/>
        </p:nvSpPr>
        <p:spPr>
          <a:xfrm>
            <a:off x="927469" y="409872"/>
            <a:ext cx="10337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 profit – Profit and loss account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612" y="3114675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311" y="3585739"/>
            <a:ext cx="4867275" cy="134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71102"/>
              </p:ext>
            </p:extLst>
          </p:nvPr>
        </p:nvGraphicFramePr>
        <p:xfrm>
          <a:off x="2046286" y="1576916"/>
          <a:ext cx="81279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1239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690081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87982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Less expenses</a:t>
                      </a:r>
                      <a:r>
                        <a:rPr lang="en-GB" sz="2400" baseline="0" dirty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88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Wages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27,</a:t>
                      </a:r>
                      <a:r>
                        <a:rPr lang="en-GB" sz="2400" baseline="0" dirty="0"/>
                        <a:t> 880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122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16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996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Travel</a:t>
                      </a:r>
                      <a:r>
                        <a:rPr lang="en-GB" sz="2400" baseline="0" dirty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68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Sundry</a:t>
                      </a:r>
                      <a:r>
                        <a:rPr lang="en-GB" sz="2400" baseline="0" dirty="0"/>
                        <a:t> expenses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46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Electricity</a:t>
                      </a:r>
                      <a:r>
                        <a:rPr lang="en-GB" sz="2400" baseline="0" dirty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67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Total</a:t>
                      </a:r>
                      <a:r>
                        <a:rPr lang="en-GB" sz="2400" baseline="0" dirty="0"/>
                        <a:t> expenses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38,590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86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6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Net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30,110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1641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54331" y="252710"/>
            <a:ext cx="7911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 profit – Profit and loss </a:t>
            </a:r>
          </a:p>
        </p:txBody>
      </p:sp>
    </p:spTree>
    <p:extLst>
      <p:ext uri="{BB962C8B-B14F-4D97-AF65-F5344CB8AC3E}">
        <p14:creationId xmlns:p14="http://schemas.microsoft.com/office/powerpoint/2010/main" val="401923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162" y="1607702"/>
            <a:ext cx="92440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The gross profit for Frying </a:t>
            </a:r>
            <a:r>
              <a:rPr lang="en-GB" sz="2800" b="1" dirty="0" err="1"/>
              <a:t>Tonite</a:t>
            </a:r>
            <a:r>
              <a:rPr lang="en-GB" sz="2800" b="1" dirty="0"/>
              <a:t> has already been calculated in the trading account.</a:t>
            </a:r>
          </a:p>
          <a:p>
            <a:endParaRPr lang="en-GB" sz="2800" dirty="0"/>
          </a:p>
          <a:p>
            <a:r>
              <a:rPr lang="en-GB" sz="2800" dirty="0"/>
              <a:t>Now we have to allow for expenses. Expenses are the indirect costs that the business incurs. These expenses are not direct costs of production.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927469" y="352722"/>
            <a:ext cx="10337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 profit – Profit and loss account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4400550"/>
            <a:ext cx="3019425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987" y="4617008"/>
            <a:ext cx="3143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7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012" y="1516410"/>
            <a:ext cx="92011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Examples of expenses include rent, interest payments and electricity. The total expenses figure is placed in the second column, beneath the figure for gross profit.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To find Frying </a:t>
            </a:r>
            <a:r>
              <a:rPr lang="en-GB" sz="2800" b="1" dirty="0" err="1"/>
              <a:t>Tonite’s</a:t>
            </a:r>
            <a:r>
              <a:rPr lang="en-GB" sz="2800" b="1" dirty="0"/>
              <a:t> net profit we will have to total these expenses and take them away from the gross profit.</a:t>
            </a:r>
            <a:endParaRPr lang="en-GB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254" y="548421"/>
            <a:ext cx="9894666" cy="646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612" y="3132356"/>
            <a:ext cx="284797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6037" y="31323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2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242" y="149018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To calculate net profit, we simply take the figure for total expenses away from the gross profit figure. </a:t>
            </a:r>
          </a:p>
          <a:p>
            <a:endParaRPr lang="en-GB" sz="2800" b="1" dirty="0"/>
          </a:p>
          <a:p>
            <a:r>
              <a:rPr lang="en-GB" sz="2800" b="1" dirty="0"/>
              <a:t>Net profit = Gross profit – total expenses 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For Frying </a:t>
            </a:r>
            <a:r>
              <a:rPr lang="en-GB" sz="2800" dirty="0" err="1"/>
              <a:t>Tonite</a:t>
            </a:r>
            <a:r>
              <a:rPr lang="en-GB" sz="2800" dirty="0"/>
              <a:t>, gross profit is £68 700, expenses are £38 590. So:</a:t>
            </a:r>
          </a:p>
          <a:p>
            <a:endParaRPr lang="en-GB" sz="2800" dirty="0"/>
          </a:p>
          <a:p>
            <a:r>
              <a:rPr lang="en-GB" sz="2800" b="1" dirty="0"/>
              <a:t>  £68 700 – £38 510 = £30 110 net profit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418123" y="295572"/>
            <a:ext cx="6584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 profit calculation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4" y="2295524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7300" y="1370350"/>
            <a:ext cx="93154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Net profit is an indicator of how efficient the business is overall, this is because all the business’s revenues and expenses are included in the calculation.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Like the figure for gross profit, net profit on its own does not help us judge the level of efficiency. A large business is likely to have a much higher net profit figure than a small business because it manages its expenses better. 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2792054" y="198448"/>
            <a:ext cx="5950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 profit explained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063" y="2519362"/>
            <a:ext cx="3086100" cy="1476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49" y="2790824"/>
            <a:ext cx="421481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5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813" y="1317754"/>
            <a:ext cx="8443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dirty="0"/>
          </a:p>
          <a:p>
            <a:r>
              <a:rPr lang="en-GB" sz="2800" dirty="0"/>
              <a:t>Calculate net profit using the two examples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Time: 15 mins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34858" y="222974"/>
            <a:ext cx="3036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3 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575" y="3153401"/>
            <a:ext cx="4261403" cy="283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9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3050" y="1395710"/>
            <a:ext cx="95011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dirty="0"/>
          </a:p>
          <a:p>
            <a:r>
              <a:rPr lang="en-GB" sz="2800" dirty="0"/>
              <a:t>Calculate profit and loss account using two new examples. </a:t>
            </a:r>
          </a:p>
          <a:p>
            <a:r>
              <a:rPr lang="en-GB" sz="2800" dirty="0"/>
              <a:t>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b="1" dirty="0"/>
              <a:t>Time: 30 mins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192032" y="295572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4 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995" y="3257550"/>
            <a:ext cx="3229241" cy="296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5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485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4</cp:revision>
  <dcterms:created xsi:type="dcterms:W3CDTF">2016-11-18T17:57:27Z</dcterms:created>
  <dcterms:modified xsi:type="dcterms:W3CDTF">2016-11-18T18:16:40Z</dcterms:modified>
</cp:coreProperties>
</file>