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847B-599C-4EC1-AF94-65D295752185}" type="datetimeFigureOut">
              <a:rPr lang="en-GB" smtClean="0"/>
              <a:t>10/12/2016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AB00C-D2DD-4566-B94D-8D1BA053A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79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847B-599C-4EC1-AF94-65D295752185}" type="datetimeFigureOut">
              <a:rPr lang="en-GB" smtClean="0"/>
              <a:t>10/12/2016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AB00C-D2DD-4566-B94D-8D1BA053A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04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847B-599C-4EC1-AF94-65D295752185}" type="datetimeFigureOut">
              <a:rPr lang="en-GB" smtClean="0"/>
              <a:t>10/12/2016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AB00C-D2DD-4566-B94D-8D1BA053A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35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847B-599C-4EC1-AF94-65D295752185}" type="datetimeFigureOut">
              <a:rPr lang="en-GB" smtClean="0"/>
              <a:t>10/12/2016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AB00C-D2DD-4566-B94D-8D1BA053A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46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847B-599C-4EC1-AF94-65D295752185}" type="datetimeFigureOut">
              <a:rPr lang="en-GB" smtClean="0"/>
              <a:t>10/12/2016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AB00C-D2DD-4566-B94D-8D1BA053A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94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847B-599C-4EC1-AF94-65D295752185}" type="datetimeFigureOut">
              <a:rPr lang="en-GB" smtClean="0"/>
              <a:t>10/12/2016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AB00C-D2DD-4566-B94D-8D1BA053A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74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847B-599C-4EC1-AF94-65D295752185}" type="datetimeFigureOut">
              <a:rPr lang="en-GB" smtClean="0"/>
              <a:t>10/12/2016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AB00C-D2DD-4566-B94D-8D1BA053A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42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847B-599C-4EC1-AF94-65D295752185}" type="datetimeFigureOut">
              <a:rPr lang="en-GB" smtClean="0"/>
              <a:t>10/12/2016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AB00C-D2DD-4566-B94D-8D1BA053A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57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847B-599C-4EC1-AF94-65D295752185}" type="datetimeFigureOut">
              <a:rPr lang="en-GB" smtClean="0"/>
              <a:t>10/12/2016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AB00C-D2DD-4566-B94D-8D1BA053A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67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847B-599C-4EC1-AF94-65D295752185}" type="datetimeFigureOut">
              <a:rPr lang="en-GB" smtClean="0"/>
              <a:t>10/12/2016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AB00C-D2DD-4566-B94D-8D1BA053A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3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847B-599C-4EC1-AF94-65D295752185}" type="datetimeFigureOut">
              <a:rPr lang="en-GB" smtClean="0"/>
              <a:t>10/12/2016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AB00C-D2DD-4566-B94D-8D1BA053A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2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A847B-599C-4EC1-AF94-65D295752185}" type="datetimeFigureOut">
              <a:rPr lang="en-GB" smtClean="0"/>
              <a:t>10/12/2016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AB00C-D2DD-4566-B94D-8D1BA053A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62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9167" y="114481"/>
            <a:ext cx="11458936" cy="12616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67" y="1543120"/>
            <a:ext cx="11473666" cy="12741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37" y="2910128"/>
            <a:ext cx="11473666" cy="12741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67" y="4444134"/>
            <a:ext cx="5827321" cy="12741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6556" y="4444134"/>
            <a:ext cx="5828281" cy="12741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62712" y="4619556"/>
            <a:ext cx="36773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Advantages </a:t>
            </a:r>
          </a:p>
        </p:txBody>
      </p:sp>
      <p:sp>
        <p:nvSpPr>
          <p:cNvPr id="3" name="Rectangle 2"/>
          <p:cNvSpPr/>
          <p:nvPr/>
        </p:nvSpPr>
        <p:spPr>
          <a:xfrm>
            <a:off x="6890033" y="4619556"/>
            <a:ext cx="44804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Disadvantages </a:t>
            </a:r>
          </a:p>
        </p:txBody>
      </p:sp>
      <p:sp>
        <p:nvSpPr>
          <p:cNvPr id="9" name="Rectangle 8"/>
          <p:cNvSpPr/>
          <p:nvPr/>
        </p:nvSpPr>
        <p:spPr>
          <a:xfrm>
            <a:off x="677294" y="258632"/>
            <a:ext cx="103011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Improved management control of the organisation. Managers know who is doing what and what they are supposed to be achieving. Clarity of goals. 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9287" y="1551544"/>
            <a:ext cx="106371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Improved financial control. Part of the setting of the objectives process is monitoring expenditure and revenues. Any changes from (variances from) budgeted amounts need to be explained and reacted to.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1803" y="3109928"/>
            <a:ext cx="103246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</a:rPr>
              <a:t>The work of departments and managers are co-ordinated. Everyone is working together towards a common goal. </a:t>
            </a:r>
            <a:endParaRPr lang="en-GB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19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9167" y="83278"/>
            <a:ext cx="11458936" cy="12616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37" y="1437753"/>
            <a:ext cx="11473666" cy="12741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37" y="2770952"/>
            <a:ext cx="11473666" cy="12741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37" y="4177389"/>
            <a:ext cx="11473666" cy="12741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37" y="5583826"/>
            <a:ext cx="11473666" cy="127417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82905" y="206266"/>
            <a:ext cx="106024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</a:rPr>
              <a:t>It can motivate the workforce. When managers at all levels are involved in setting and agreeing objectives they will have a commitment to ensuring that objectives and goals are achieved. Involving all employees in the whole process of goal setting will give employee empowerment. 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2905" y="2933700"/>
            <a:ext cx="111351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It allows managers to be aware of their responsibilities. Managers are aware of what they should be achieving and how their role fits in with organisational objectives.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0328" y="1474675"/>
            <a:ext cx="110966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It can improve communication systems within the organisation. The process of setting and agreeing objectives will itself involve communication both up and down the hierarchy.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6141" y="4398977"/>
            <a:ext cx="107449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Management time is spent on the process of setting objectives rather than managing the organisation.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6141" y="5673151"/>
            <a:ext cx="102913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The ever-changing business environment or context in which the goals are set may change over time making the objectives unrealistic. 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47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9167" y="83278"/>
            <a:ext cx="11458936" cy="12616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>
                <a:solidFill>
                  <a:prstClr val="white"/>
                </a:solidFill>
              </a:rPr>
              <a:t>•	Demotivation and breakdown of working relationships. If all levels of hierarchy are not involved in setting objectives, then they may not be committed to them.</a:t>
            </a:r>
            <a:endParaRPr lang="en-GB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67" y="1411050"/>
            <a:ext cx="11473666" cy="12741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67" y="2837084"/>
            <a:ext cx="11473666" cy="12741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37" y="4177389"/>
            <a:ext cx="11473666" cy="12741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37" y="5583826"/>
            <a:ext cx="11473666" cy="12741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48571" y="286162"/>
            <a:ext cx="110653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</a:rPr>
              <a:t>Demotivation and breakdown of working relationships. If all levels of hierarchy are not involved in setting objectives, then they may not be committed to them.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6954" y="1786527"/>
            <a:ext cx="87466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Objectives can be seen as a form of management control. 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6954" y="2837084"/>
            <a:ext cx="105357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92D050"/>
                </a:solidFill>
              </a:rPr>
              <a:t>A situation may arise where managers ‘cannot see the wood for the trees’. This loss of focus means managers concentrate on short-term objectives at the cost of ignoring the long-term goals.</a:t>
            </a:r>
            <a:endParaRPr lang="en-GB" sz="2400" dirty="0">
              <a:solidFill>
                <a:srgbClr val="92D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4689" y="4352811"/>
            <a:ext cx="10440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Management by objectives process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9916" y="5873098"/>
            <a:ext cx="1073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Evaluate performance and give reward if the objectives were </a:t>
            </a:r>
            <a:r>
              <a:rPr lang="en-GB" sz="2800">
                <a:solidFill>
                  <a:srgbClr val="7030A0"/>
                </a:solidFill>
              </a:rPr>
              <a:t>reached.B</a:t>
            </a:r>
            <a:endParaRPr lang="en-GB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48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37" y="222463"/>
            <a:ext cx="11473666" cy="12741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66" y="1807778"/>
            <a:ext cx="11473666" cy="12741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37" y="3849073"/>
            <a:ext cx="11473666" cy="12741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37" y="5313232"/>
            <a:ext cx="11473666" cy="127417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33728" y="4153208"/>
            <a:ext cx="922172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Set objectives for individual departments and workers.</a:t>
            </a:r>
          </a:p>
          <a:p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833728" y="498456"/>
            <a:ext cx="9435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Review objectives for the whole business (corporate objectives)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3728" y="1936284"/>
            <a:ext cx="109843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C000"/>
                </a:solidFill>
              </a:rPr>
              <a:t>Set objectives for the management of the diﬀerent functions of the business.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73570" y="5224279"/>
            <a:ext cx="1007292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sz="2800" dirty="0">
                <a:solidFill>
                  <a:srgbClr val="0070C0"/>
                </a:solidFill>
              </a:rPr>
              <a:t>Monitor progress – managers and workers check to see if the objectives are being reached.</a:t>
            </a:r>
          </a:p>
        </p:txBody>
      </p:sp>
    </p:spTree>
    <p:extLst>
      <p:ext uri="{BB962C8B-B14F-4D97-AF65-F5344CB8AC3E}">
        <p14:creationId xmlns:p14="http://schemas.microsoft.com/office/powerpoint/2010/main" val="2879008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358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</dc:creator>
  <cp:lastModifiedBy>Geoff</cp:lastModifiedBy>
  <cp:revision>4</cp:revision>
  <dcterms:created xsi:type="dcterms:W3CDTF">2016-12-10T19:37:15Z</dcterms:created>
  <dcterms:modified xsi:type="dcterms:W3CDTF">2016-12-10T19:47:33Z</dcterms:modified>
</cp:coreProperties>
</file>