
<file path=[Content_Types].xml><?xml version="1.0" encoding="utf-8"?>
<Types xmlns="http://schemas.openxmlformats.org/package/2006/content-types">
  <Override PartName="/ppt/notesSlides/notesSlide2.xml" ContentType="application/vnd.openxmlformats-officedocument.presentationml.notesSlide+xml"/>
  <Override PartName="/ppt/diagrams/data17.xml" ContentType="application/vnd.openxmlformats-officedocument.drawingml.diagramData+xml"/>
  <Override PartName="/ppt/diagrams/colors22.xml" ContentType="application/vnd.openxmlformats-officedocument.drawingml.diagramColor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diagrams/data24.xml" ContentType="application/vnd.openxmlformats-officedocument.drawingml.diagramData+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Override PartName="/ppt/diagrams/quickStyle28.xml" ContentType="application/vnd.openxmlformats-officedocument.drawingml.diagramStyle+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quickStyle17.xml" ContentType="application/vnd.openxmlformats-officedocument.drawingml.diagramStyle+xml"/>
  <Override PartName="/ppt/diagrams/data20.xml" ContentType="application/vnd.openxmlformats-officedocument.drawingml.diagramData+xml"/>
  <Override PartName="/ppt/notesSlides/notesSlide16.xml" ContentType="application/vnd.openxmlformats-officedocument.presentationml.notesSlide+xml"/>
  <Override PartName="/ppt/slides/slide10.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quickStyle24.xml" ContentType="application/vnd.openxmlformats-officedocument.drawingml.diagramStyle+xml"/>
  <Override PartName="/ppt/diagrams/layout28.xml" ContentType="application/vnd.openxmlformats-officedocument.drawingml.diagramLayout+xml"/>
  <Override PartName="/ppt/diagrams/colors8.xml" ContentType="application/vnd.openxmlformats-officedocument.drawingml.diagramColors+xml"/>
  <Override PartName="/ppt/diagrams/quickStyle13.xml" ContentType="application/vnd.openxmlformats-officedocument.drawingml.diagramStyle+xml"/>
  <Override PartName="/ppt/notesSlides/notesSlide12.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diagrams/layout13.xml" ContentType="application/vnd.openxmlformats-officedocument.drawingml.diagramLayout+xml"/>
  <Override PartName="/ppt/diagrams/quickStyle20.xml" ContentType="application/vnd.openxmlformats-officedocument.drawingml.diagramStyle+xml"/>
  <Override PartName="/ppt/diagrams/layout24.xml" ContentType="application/vnd.openxmlformats-officedocument.drawingml.diagramLayout+xml"/>
  <Override PartName="/ppt/diagrams/colors27.xml" ContentType="application/vnd.openxmlformats-officedocument.drawingml.diagramColors+xml"/>
  <Override PartName="/ppt/diagrams/data29.xml" ContentType="application/vnd.openxmlformats-officedocument.drawingml.diagramData+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diagrams/colors12.xml" ContentType="application/vnd.openxmlformats-officedocument.drawingml.diagramColors+xml"/>
  <Default Extension="png" ContentType="image/png"/>
  <Override PartName="/ppt/diagrams/layout20.xml" ContentType="application/vnd.openxmlformats-officedocument.drawingml.diagramLayout+xml"/>
  <Override PartName="/ppt/diagrams/colors23.xml" ContentType="application/vnd.openxmlformats-officedocument.drawingml.diagramColors+xml"/>
  <Override PartName="/ppt/diagrams/data25.xml" ContentType="application/vnd.openxmlformats-officedocument.drawingml.diagramData+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diagrams/colors3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data21.xml" ContentType="application/vnd.openxmlformats-officedocument.drawingml.diagramData+xml"/>
  <Override PartName="/ppt/notesSlides/notesSlide17.xml" ContentType="application/vnd.openxmlformats-officedocument.presentationml.notesSlide+xml"/>
  <Override PartName="/ppt/diagrams/quickStyle29.xml" ContentType="application/vnd.openxmlformats-officedocument.drawingml.diagramStyle+xml"/>
  <Override PartName="/ppt/presentation.xml" ContentType="application/vnd.openxmlformats-officedocument.presentationml.presentation.main+xml"/>
  <Override PartName="/ppt/diagrams/layout6.xml" ContentType="application/vnd.openxmlformats-officedocument.drawingml.diagramLayout+xml"/>
  <Override PartName="/ppt/diagrams/data10.xml" ContentType="application/vnd.openxmlformats-officedocument.drawingml.diagramData+xml"/>
  <Override PartName="/ppt/diagrams/quickStyle18.xml" ContentType="application/vnd.openxmlformats-officedocument.drawingml.diagramStyle+xml"/>
  <Override PartName="/ppt/diagrams/layout29.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notesSlides/notesSlide13.xml" ContentType="application/vnd.openxmlformats-officedocument.presentationml.notesSlide+xml"/>
  <Override PartName="/ppt/diagrams/layout18.xml" ContentType="application/vnd.openxmlformats-officedocument.drawingml.diagramLayout+xml"/>
  <Override PartName="/ppt/diagrams/quickStyle25.xml" ContentType="application/vnd.openxmlformats-officedocument.drawingml.diagramStyl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diagrams/layout25.xml" ContentType="application/vnd.openxmlformats-officedocument.drawingml.diagramLayout+xml"/>
  <Override PartName="/ppt/diagrams/colors28.xml" ContentType="application/vnd.openxmlformats-officedocument.drawingml.diagramColors+xml"/>
  <Override PartName="/ppt/notesSlides/notesSlide20.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layout14.xml" ContentType="application/vnd.openxmlformats-officedocument.drawingml.diagramLayout+xml"/>
  <Override PartName="/ppt/diagrams/colors17.xml" ContentType="application/vnd.openxmlformats-officedocument.drawingml.diagramColors+xml"/>
  <Override PartName="/ppt/diagrams/quickStyle21.xml" ContentType="application/vnd.openxmlformats-officedocument.drawingml.diagramStyle+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notesSlides/notesSlide4.xml" ContentType="application/vnd.openxmlformats-officedocument.presentationml.notesSlide+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19.xml" ContentType="application/vnd.openxmlformats-officedocument.drawingml.diagramData+xml"/>
  <Override PartName="/ppt/diagrams/layout21.xml" ContentType="application/vnd.openxmlformats-officedocument.drawingml.diagramLayout+xml"/>
  <Override PartName="/ppt/diagrams/colors24.xml" ContentType="application/vnd.openxmlformats-officedocument.drawingml.diagramColors+xml"/>
  <Override PartName="/ppt/diagrams/data28.xml" ContentType="application/vnd.openxmlformats-officedocument.drawingml.diagramData+xml"/>
  <Override PartName="/ppt/diagrams/layout30.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diagrams/data26.xml" ContentType="application/vnd.openxmlformats-officedocument.drawingml.diagramData+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diagrams/data15.xml" ContentType="application/vnd.openxmlformats-officedocument.drawingml.diagramData+xml"/>
  <Override PartName="/ppt/diagrams/colors20.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Override PartName="/ppt/diagrams/quickStyle19.xml" ContentType="application/vnd.openxmlformats-officedocument.drawingml.diagramStyle+xml"/>
  <Override PartName="/ppt/diagrams/data22.xml" ContentType="application/vnd.openxmlformats-officedocument.drawingml.diagramData+xml"/>
  <Override PartName="/ppt/notesSlides/notesSlide18.xml" ContentType="application/vnd.openxmlformats-officedocument.presentationml.notesSlide+xml"/>
  <Default Extension="rels" ContentType="application/vnd.openxmlformats-package.relationships+xml"/>
  <Override PartName="/ppt/diagrams/layout7.xml" ContentType="application/vnd.openxmlformats-officedocument.drawingml.diagramLayout+xml"/>
  <Override PartName="/ppt/diagrams/data8.xml" ContentType="application/vnd.openxmlformats-officedocument.drawingml.diagramData+xml"/>
  <Override PartName="/ppt/diagrams/quickStyle26.xml" ContentType="application/vnd.openxmlformats-officedocument.drawingml.diagramStyle+xml"/>
  <Override PartName="/ppt/slides/slide12.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notesSlides/notesSlide14.xml" ContentType="application/vnd.openxmlformats-officedocument.presentationml.notesSlide+xml"/>
  <Override PartName="/ppt/diagrams/layout19.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diagrams/layout15.xml" ContentType="application/vnd.openxmlformats-officedocument.drawingml.diagramLayout+xml"/>
  <Override PartName="/ppt/diagrams/quickStyle22.xml" ContentType="application/vnd.openxmlformats-officedocument.drawingml.diagramStyle+xml"/>
  <Override PartName="/ppt/diagrams/layout26.xml" ContentType="application/vnd.openxmlformats-officedocument.drawingml.diagramLayout+xml"/>
  <Override PartName="/ppt/diagrams/colors29.xml" ContentType="application/vnd.openxmlformats-officedocument.drawingml.diagramColors+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notesSlides/notesSlide10.xml" ContentType="application/vnd.openxmlformats-officedocument.presentationml.notesSlide+xml"/>
  <Override PartName="/ppt/diagrams/colors18.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diagrams/colors25.xml" ContentType="application/vnd.openxmlformats-officedocument.drawingml.diagramColors+xml"/>
  <Override PartName="/ppt/diagrams/data27.xml" ContentType="application/vnd.openxmlformats-officedocument.drawingml.diagramData+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colors10.xml" ContentType="application/vnd.openxmlformats-officedocument.drawingml.diagramColors+xml"/>
  <Override PartName="/ppt/diagrams/colors21.xml" ContentType="application/vnd.openxmlformats-officedocument.drawingml.diagramColors+xml"/>
  <Override PartName="/ppt/diagrams/data23.xml" ContentType="application/vnd.openxmlformats-officedocument.drawingml.diagramData+xml"/>
  <Override PartName="/ppt/notesSlides/notesSlide19.xml" ContentType="application/vnd.openxmlformats-officedocument.presentationml.notesSlide+xml"/>
  <Override PartName="/ppt/diagrams/quickStyle1.xml" ContentType="application/vnd.openxmlformats-officedocument.drawingml.diagramStyle+xml"/>
  <Override PartName="/ppt/diagrams/layout8.xml" ContentType="application/vnd.openxmlformats-officedocument.drawingml.diagramLayout+xml"/>
  <Default Extension="jpeg" ContentType="image/jpeg"/>
  <Override PartName="/ppt/diagrams/data12.xml" ContentType="application/vnd.openxmlformats-officedocument.drawingml.diagramData+xml"/>
  <Override PartName="/ppt/diagrams/data30.xml" ContentType="application/vnd.openxmlformats-officedocument.drawingml.diagramData+xml"/>
  <Override PartName="/ppt/slides/slide13.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notesSlides/notesSlide15.xml" ContentType="application/vnd.openxmlformats-officedocument.presentationml.notesSlide+xml"/>
  <Override PartName="/ppt/diagrams/quickStyle27.xml" ContentType="application/vnd.openxmlformats-officedocument.drawingml.diagramStyle+xml"/>
  <Override PartName="/ppt/slides/slide20.xml" ContentType="application/vnd.openxmlformats-officedocument.presentationml.slide+xml"/>
  <Override PartName="/ppt/diagrams/layout4.xml" ContentType="application/vnd.openxmlformats-officedocument.drawingml.diagramLayout+xml"/>
  <Override PartName="/ppt/diagrams/layout27.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notesSlides/notesSlide11.xml" ContentType="application/vnd.openxmlformats-officedocument.presentationml.notesSlide+xml"/>
  <Override PartName="/ppt/diagrams/layout16.xml" ContentType="application/vnd.openxmlformats-officedocument.drawingml.diagramLayout+xml"/>
  <Override PartName="/ppt/diagrams/colors19.xml" ContentType="application/vnd.openxmlformats-officedocument.drawingml.diagramColors+xml"/>
  <Override PartName="/ppt/diagrams/quickStyle23.xml" ContentType="application/vnd.openxmlformats-officedocument.drawingml.diagramStyle+xml"/>
  <Override PartName="/ppt/notesSlides/notesSlide6.xml" ContentType="application/vnd.openxmlformats-officedocument.presentationml.notesSlide+xml"/>
  <Override PartName="/ppt/diagrams/layout23.xml" ContentType="application/vnd.openxmlformats-officedocument.drawingml.diagramLayout+xml"/>
  <Override PartName="/ppt/diagrams/colors26.xml" ContentType="application/vnd.openxmlformats-officedocument.drawingml.diagramColors+xml"/>
  <Override PartName="/ppt/diagrams/quickStyle30.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0" d="100"/>
          <a:sy n="100" d="100"/>
        </p:scale>
        <p:origin x="-21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_rels/data12.xml.rels><?xml version="1.0" encoding="UTF-8" standalone="yes"?>
<Relationships xmlns="http://schemas.openxmlformats.org/package/2006/relationships"><Relationship Id="rId1" Type="http://schemas.openxmlformats.org/officeDocument/2006/relationships/image" Target="../media/image3.png"/></Relationships>
</file>

<file path=ppt/diagrams/_rels/data8.xml.rels><?xml version="1.0" encoding="UTF-8" standalone="yes"?>
<Relationships xmlns="http://schemas.openxmlformats.org/package/2006/relationships"><Relationship Id="rId1" Type="http://schemas.openxmlformats.org/officeDocument/2006/relationships/image" Target="../media/image1.jpeg"/></Relationships>
</file>

<file path=ppt/diagrams/_rels/data9.xml.rels><?xml version="1.0" encoding="UTF-8" standalone="yes"?>
<Relationships xmlns="http://schemas.openxmlformats.org/package/2006/relationships"><Relationship Id="rId1" Type="http://schemas.openxmlformats.org/officeDocument/2006/relationships/image" Target="../media/image2.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148A54-37D4-4CB0-A140-895936CCF88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1E0989DC-A664-487A-A412-E4322C1A4E62}">
      <dgm:prSet/>
      <dgm:spPr/>
      <dgm:t>
        <a:bodyPr/>
        <a:lstStyle/>
        <a:p>
          <a:pPr rtl="0"/>
          <a:r>
            <a:rPr lang="en-GB" dirty="0" smtClean="0"/>
            <a:t>Measuring, estimating and tendering processes in construction and the built environment.</a:t>
          </a:r>
          <a:br>
            <a:rPr lang="en-GB" dirty="0" smtClean="0"/>
          </a:br>
          <a:endParaRPr lang="en-GB" dirty="0"/>
        </a:p>
      </dgm:t>
    </dgm:pt>
    <dgm:pt modelId="{400AE18C-091B-49E8-9500-4117AE01654A}" type="parTrans" cxnId="{4714AA2F-A2D1-4138-A1B0-4A6B92A2158B}">
      <dgm:prSet/>
      <dgm:spPr/>
      <dgm:t>
        <a:bodyPr/>
        <a:lstStyle/>
        <a:p>
          <a:endParaRPr lang="en-GB"/>
        </a:p>
      </dgm:t>
    </dgm:pt>
    <dgm:pt modelId="{5D723BFF-E029-4FE5-A87C-1BE60270592B}" type="sibTrans" cxnId="{4714AA2F-A2D1-4138-A1B0-4A6B92A2158B}">
      <dgm:prSet/>
      <dgm:spPr/>
      <dgm:t>
        <a:bodyPr/>
        <a:lstStyle/>
        <a:p>
          <a:endParaRPr lang="en-GB"/>
        </a:p>
      </dgm:t>
    </dgm:pt>
    <dgm:pt modelId="{2A54A646-5130-4B12-B445-DE56232B9E1A}" type="pres">
      <dgm:prSet presAssocID="{6A148A54-37D4-4CB0-A140-895936CCF886}" presName="linear" presStyleCnt="0">
        <dgm:presLayoutVars>
          <dgm:animLvl val="lvl"/>
          <dgm:resizeHandles val="exact"/>
        </dgm:presLayoutVars>
      </dgm:prSet>
      <dgm:spPr/>
    </dgm:pt>
    <dgm:pt modelId="{E342C33B-1D33-4CC4-944E-63143A27EEA3}" type="pres">
      <dgm:prSet presAssocID="{1E0989DC-A664-487A-A412-E4322C1A4E62}" presName="parentText" presStyleLbl="node1" presStyleIdx="0" presStyleCnt="1">
        <dgm:presLayoutVars>
          <dgm:chMax val="0"/>
          <dgm:bulletEnabled val="1"/>
        </dgm:presLayoutVars>
      </dgm:prSet>
      <dgm:spPr/>
    </dgm:pt>
  </dgm:ptLst>
  <dgm:cxnLst>
    <dgm:cxn modelId="{EC58B030-1285-4798-9F93-FF36062A3360}" type="presOf" srcId="{1E0989DC-A664-487A-A412-E4322C1A4E62}" destId="{E342C33B-1D33-4CC4-944E-63143A27EEA3}" srcOrd="0" destOrd="0" presId="urn:microsoft.com/office/officeart/2005/8/layout/vList2"/>
    <dgm:cxn modelId="{1C377D3B-E4C7-4F3E-ABB2-2DFF6B01D6AE}" type="presOf" srcId="{6A148A54-37D4-4CB0-A140-895936CCF886}" destId="{2A54A646-5130-4B12-B445-DE56232B9E1A}" srcOrd="0" destOrd="0" presId="urn:microsoft.com/office/officeart/2005/8/layout/vList2"/>
    <dgm:cxn modelId="{4714AA2F-A2D1-4138-A1B0-4A6B92A2158B}" srcId="{6A148A54-37D4-4CB0-A140-895936CCF886}" destId="{1E0989DC-A664-487A-A412-E4322C1A4E62}" srcOrd="0" destOrd="0" parTransId="{400AE18C-091B-49E8-9500-4117AE01654A}" sibTransId="{5D723BFF-E029-4FE5-A87C-1BE60270592B}"/>
    <dgm:cxn modelId="{656B5E86-8E3B-425B-9588-1F84C877F87E}" type="presParOf" srcId="{2A54A646-5130-4B12-B445-DE56232B9E1A}" destId="{E342C33B-1D33-4CC4-944E-63143A27EEA3}" srcOrd="0" destOrd="0" presId="urn:microsoft.com/office/officeart/2005/8/layout/vList2"/>
  </dgm:cxnLst>
  <dgm:bg/>
  <dgm:whole/>
</dgm:dataModel>
</file>

<file path=ppt/diagrams/data10.xml><?xml version="1.0" encoding="utf-8"?>
<dgm:dataModel xmlns:dgm="http://schemas.openxmlformats.org/drawingml/2006/diagram" xmlns:a="http://schemas.openxmlformats.org/drawingml/2006/main">
  <dgm:ptLst>
    <dgm:pt modelId="{19047CD1-3EBF-407A-B6ED-1200A6BC8925}" type="doc">
      <dgm:prSet loTypeId="urn:microsoft.com/office/officeart/2005/8/layout/vList2" loCatId="list" qsTypeId="urn:microsoft.com/office/officeart/2005/8/quickstyle/3d2" qsCatId="3D" csTypeId="urn:microsoft.com/office/officeart/2005/8/colors/accent0_3" csCatId="mainScheme"/>
      <dgm:spPr/>
      <dgm:t>
        <a:bodyPr/>
        <a:lstStyle/>
        <a:p>
          <a:endParaRPr lang="en-GB"/>
        </a:p>
      </dgm:t>
    </dgm:pt>
    <dgm:pt modelId="{6F3169EF-C783-4AFA-A16B-307F60B39EB1}">
      <dgm:prSet/>
      <dgm:spPr/>
      <dgm:t>
        <a:bodyPr/>
        <a:lstStyle/>
        <a:p>
          <a:pPr rtl="0"/>
          <a:r>
            <a:rPr lang="en-GB" dirty="0" smtClean="0"/>
            <a:t>Types of Tendering</a:t>
          </a:r>
          <a:endParaRPr lang="en-GB" dirty="0"/>
        </a:p>
      </dgm:t>
    </dgm:pt>
    <dgm:pt modelId="{6B7EE63F-6A70-4372-95F5-988EC31BD52E}" type="parTrans" cxnId="{A06EF929-84F6-481D-9A22-1BA0C2DC7B4F}">
      <dgm:prSet/>
      <dgm:spPr/>
      <dgm:t>
        <a:bodyPr/>
        <a:lstStyle/>
        <a:p>
          <a:endParaRPr lang="en-GB"/>
        </a:p>
      </dgm:t>
    </dgm:pt>
    <dgm:pt modelId="{4B3C1C72-3070-4D73-9CB1-8E3C4D618B07}" type="sibTrans" cxnId="{A06EF929-84F6-481D-9A22-1BA0C2DC7B4F}">
      <dgm:prSet/>
      <dgm:spPr/>
      <dgm:t>
        <a:bodyPr/>
        <a:lstStyle/>
        <a:p>
          <a:endParaRPr lang="en-GB"/>
        </a:p>
      </dgm:t>
    </dgm:pt>
    <dgm:pt modelId="{A4A90241-8216-4174-9F36-3332A13BEC45}" type="pres">
      <dgm:prSet presAssocID="{19047CD1-3EBF-407A-B6ED-1200A6BC8925}" presName="linear" presStyleCnt="0">
        <dgm:presLayoutVars>
          <dgm:animLvl val="lvl"/>
          <dgm:resizeHandles val="exact"/>
        </dgm:presLayoutVars>
      </dgm:prSet>
      <dgm:spPr/>
    </dgm:pt>
    <dgm:pt modelId="{8841CCFA-538A-4DCA-9311-525A92915190}" type="pres">
      <dgm:prSet presAssocID="{6F3169EF-C783-4AFA-A16B-307F60B39EB1}" presName="parentText" presStyleLbl="node1" presStyleIdx="0" presStyleCnt="1">
        <dgm:presLayoutVars>
          <dgm:chMax val="0"/>
          <dgm:bulletEnabled val="1"/>
        </dgm:presLayoutVars>
      </dgm:prSet>
      <dgm:spPr/>
    </dgm:pt>
  </dgm:ptLst>
  <dgm:cxnLst>
    <dgm:cxn modelId="{A06EF929-84F6-481D-9A22-1BA0C2DC7B4F}" srcId="{19047CD1-3EBF-407A-B6ED-1200A6BC8925}" destId="{6F3169EF-C783-4AFA-A16B-307F60B39EB1}" srcOrd="0" destOrd="0" parTransId="{6B7EE63F-6A70-4372-95F5-988EC31BD52E}" sibTransId="{4B3C1C72-3070-4D73-9CB1-8E3C4D618B07}"/>
    <dgm:cxn modelId="{BDDFD9E6-5262-4328-AF44-DD27859E3C61}" type="presOf" srcId="{6F3169EF-C783-4AFA-A16B-307F60B39EB1}" destId="{8841CCFA-538A-4DCA-9311-525A92915190}" srcOrd="0" destOrd="0" presId="urn:microsoft.com/office/officeart/2005/8/layout/vList2"/>
    <dgm:cxn modelId="{67E08118-B9F7-4EC4-80B6-E984400FD33A}" type="presOf" srcId="{19047CD1-3EBF-407A-B6ED-1200A6BC8925}" destId="{A4A90241-8216-4174-9F36-3332A13BEC45}" srcOrd="0" destOrd="0" presId="urn:microsoft.com/office/officeart/2005/8/layout/vList2"/>
    <dgm:cxn modelId="{82B12306-A909-4C4A-9BE3-33E97C338EF9}" type="presParOf" srcId="{A4A90241-8216-4174-9F36-3332A13BEC45}" destId="{8841CCFA-538A-4DCA-9311-525A92915190}" srcOrd="0" destOrd="0" presId="urn:microsoft.com/office/officeart/2005/8/layout/vList2"/>
  </dgm:cxnLst>
  <dgm:bg/>
  <dgm:whole/>
</dgm:dataModel>
</file>

<file path=ppt/diagrams/data11.xml><?xml version="1.0" encoding="utf-8"?>
<dgm:dataModel xmlns:dgm="http://schemas.openxmlformats.org/drawingml/2006/diagram" xmlns:a="http://schemas.openxmlformats.org/drawingml/2006/main">
  <dgm:ptLst>
    <dgm:pt modelId="{CD31A297-83AB-43BF-9B18-EA596D8BDB69}" type="doc">
      <dgm:prSet loTypeId="urn:microsoft.com/office/officeart/2005/8/layout/vList5" loCatId="list" qsTypeId="urn:microsoft.com/office/officeart/2005/8/quickstyle/3d2" qsCatId="3D" csTypeId="urn:microsoft.com/office/officeart/2005/8/colors/colorful3" csCatId="colorful"/>
      <dgm:spPr/>
      <dgm:t>
        <a:bodyPr/>
        <a:lstStyle/>
        <a:p>
          <a:endParaRPr lang="en-GB"/>
        </a:p>
      </dgm:t>
    </dgm:pt>
    <dgm:pt modelId="{6651EDC3-B6BF-4956-A3A6-F0744AD62C00}">
      <dgm:prSet/>
      <dgm:spPr/>
      <dgm:t>
        <a:bodyPr/>
        <a:lstStyle/>
        <a:p>
          <a:pPr rtl="0"/>
          <a:r>
            <a:rPr lang="en-GB" dirty="0" smtClean="0"/>
            <a:t>Single stage selective</a:t>
          </a:r>
          <a:endParaRPr lang="en-GB" dirty="0"/>
        </a:p>
      </dgm:t>
    </dgm:pt>
    <dgm:pt modelId="{A4315E38-548F-43CC-AF1E-3F5D1CE29371}" type="parTrans" cxnId="{C7F9E594-7B96-4880-BCAE-2D087F241C87}">
      <dgm:prSet/>
      <dgm:spPr/>
      <dgm:t>
        <a:bodyPr/>
        <a:lstStyle/>
        <a:p>
          <a:endParaRPr lang="en-GB"/>
        </a:p>
      </dgm:t>
    </dgm:pt>
    <dgm:pt modelId="{D3F5A91A-601D-42D2-9B5E-17E2E9BDEAEB}" type="sibTrans" cxnId="{C7F9E594-7B96-4880-BCAE-2D087F241C87}">
      <dgm:prSet/>
      <dgm:spPr/>
      <dgm:t>
        <a:bodyPr/>
        <a:lstStyle/>
        <a:p>
          <a:endParaRPr lang="en-GB"/>
        </a:p>
      </dgm:t>
    </dgm:pt>
    <dgm:pt modelId="{7F37D163-1A9C-4F96-BB58-2E45128794F5}" type="pres">
      <dgm:prSet presAssocID="{CD31A297-83AB-43BF-9B18-EA596D8BDB69}" presName="Name0" presStyleCnt="0">
        <dgm:presLayoutVars>
          <dgm:dir/>
          <dgm:animLvl val="lvl"/>
          <dgm:resizeHandles val="exact"/>
        </dgm:presLayoutVars>
      </dgm:prSet>
      <dgm:spPr/>
    </dgm:pt>
    <dgm:pt modelId="{3775FFBD-00A3-4188-A196-2EB91824957F}" type="pres">
      <dgm:prSet presAssocID="{6651EDC3-B6BF-4956-A3A6-F0744AD62C00}" presName="linNode" presStyleCnt="0"/>
      <dgm:spPr/>
    </dgm:pt>
    <dgm:pt modelId="{D18FBC07-7B22-405A-8DEC-C6BA07337E78}" type="pres">
      <dgm:prSet presAssocID="{6651EDC3-B6BF-4956-A3A6-F0744AD62C00}" presName="parentText" presStyleLbl="node1" presStyleIdx="0" presStyleCnt="1">
        <dgm:presLayoutVars>
          <dgm:chMax val="1"/>
          <dgm:bulletEnabled val="1"/>
        </dgm:presLayoutVars>
      </dgm:prSet>
      <dgm:spPr/>
    </dgm:pt>
  </dgm:ptLst>
  <dgm:cxnLst>
    <dgm:cxn modelId="{93A4D638-5CF4-4033-9CB9-AB8EEF64DD81}" type="presOf" srcId="{6651EDC3-B6BF-4956-A3A6-F0744AD62C00}" destId="{D18FBC07-7B22-405A-8DEC-C6BA07337E78}" srcOrd="0" destOrd="0" presId="urn:microsoft.com/office/officeart/2005/8/layout/vList5"/>
    <dgm:cxn modelId="{D893E329-BE51-4298-8A53-69C4045B604E}" type="presOf" srcId="{CD31A297-83AB-43BF-9B18-EA596D8BDB69}" destId="{7F37D163-1A9C-4F96-BB58-2E45128794F5}" srcOrd="0" destOrd="0" presId="urn:microsoft.com/office/officeart/2005/8/layout/vList5"/>
    <dgm:cxn modelId="{C7F9E594-7B96-4880-BCAE-2D087F241C87}" srcId="{CD31A297-83AB-43BF-9B18-EA596D8BDB69}" destId="{6651EDC3-B6BF-4956-A3A6-F0744AD62C00}" srcOrd="0" destOrd="0" parTransId="{A4315E38-548F-43CC-AF1E-3F5D1CE29371}" sibTransId="{D3F5A91A-601D-42D2-9B5E-17E2E9BDEAEB}"/>
    <dgm:cxn modelId="{21AD3231-0B7F-45CB-A62B-81FCD3AC02D0}" type="presParOf" srcId="{7F37D163-1A9C-4F96-BB58-2E45128794F5}" destId="{3775FFBD-00A3-4188-A196-2EB91824957F}" srcOrd="0" destOrd="0" presId="urn:microsoft.com/office/officeart/2005/8/layout/vList5"/>
    <dgm:cxn modelId="{8BED6AE9-4EF3-4182-B895-426253A29566}" type="presParOf" srcId="{3775FFBD-00A3-4188-A196-2EB91824957F}" destId="{D18FBC07-7B22-405A-8DEC-C6BA07337E78}" srcOrd="0" destOrd="0" presId="urn:microsoft.com/office/officeart/2005/8/layout/vList5"/>
  </dgm:cxnLst>
  <dgm:bg/>
  <dgm:whole/>
</dgm:dataModel>
</file>

<file path=ppt/diagrams/data12.xml><?xml version="1.0" encoding="utf-8"?>
<dgm:dataModel xmlns:dgm="http://schemas.openxmlformats.org/drawingml/2006/diagram" xmlns:a="http://schemas.openxmlformats.org/drawingml/2006/main">
  <dgm:ptLst>
    <dgm:pt modelId="{9B55C466-25F1-470A-9045-DF361881A3B6}" type="doc">
      <dgm:prSet loTypeId="urn:microsoft.com/office/officeart/2005/8/layout/hList7" loCatId="list" qsTypeId="urn:microsoft.com/office/officeart/2005/8/quickstyle/3d2" qsCatId="3D" csTypeId="urn:microsoft.com/office/officeart/2005/8/colors/accent0_3" csCatId="mainScheme"/>
      <dgm:spPr/>
      <dgm:t>
        <a:bodyPr/>
        <a:lstStyle/>
        <a:p>
          <a:endParaRPr lang="en-GB"/>
        </a:p>
      </dgm:t>
    </dgm:pt>
    <dgm:pt modelId="{D26E03A0-433D-4EB2-AAEE-BB39FADB1B02}">
      <dgm:prSet/>
      <dgm:spPr/>
      <dgm:t>
        <a:bodyPr/>
        <a:lstStyle/>
        <a:p>
          <a:pPr rtl="0"/>
          <a:r>
            <a:rPr lang="en-GB" dirty="0" smtClean="0"/>
            <a:t>This method involves pre-selecting contractors, usually six, and asking them to submit tenders for the project.</a:t>
          </a:r>
          <a:endParaRPr lang="en-GB" dirty="0"/>
        </a:p>
      </dgm:t>
    </dgm:pt>
    <dgm:pt modelId="{ED9FA181-5BC6-417F-833A-875D484096A0}" type="parTrans" cxnId="{E777FE6E-55CE-4357-9B68-2D195F30A793}">
      <dgm:prSet/>
      <dgm:spPr/>
      <dgm:t>
        <a:bodyPr/>
        <a:lstStyle/>
        <a:p>
          <a:endParaRPr lang="en-GB"/>
        </a:p>
      </dgm:t>
    </dgm:pt>
    <dgm:pt modelId="{D940925C-613F-4510-A7F3-92AAD76D3141}" type="sibTrans" cxnId="{E777FE6E-55CE-4357-9B68-2D195F30A793}">
      <dgm:prSet/>
      <dgm:spPr/>
      <dgm:t>
        <a:bodyPr/>
        <a:lstStyle/>
        <a:p>
          <a:endParaRPr lang="en-GB"/>
        </a:p>
      </dgm:t>
    </dgm:pt>
    <dgm:pt modelId="{CBF4A764-1AF4-488E-9359-75A3DEBCBCB8}" type="pres">
      <dgm:prSet presAssocID="{9B55C466-25F1-470A-9045-DF361881A3B6}" presName="Name0" presStyleCnt="0">
        <dgm:presLayoutVars>
          <dgm:dir/>
          <dgm:resizeHandles val="exact"/>
        </dgm:presLayoutVars>
      </dgm:prSet>
      <dgm:spPr/>
    </dgm:pt>
    <dgm:pt modelId="{5DEEC016-C237-4151-9EB2-8C0A20D24004}" type="pres">
      <dgm:prSet presAssocID="{9B55C466-25F1-470A-9045-DF361881A3B6}" presName="fgShape" presStyleLbl="fgShp" presStyleIdx="0" presStyleCnt="1"/>
      <dgm:spPr/>
    </dgm:pt>
    <dgm:pt modelId="{87C026DB-91C8-4520-83A7-B184D4681FA6}" type="pres">
      <dgm:prSet presAssocID="{9B55C466-25F1-470A-9045-DF361881A3B6}" presName="linComp" presStyleCnt="0"/>
      <dgm:spPr/>
    </dgm:pt>
    <dgm:pt modelId="{10BB60C9-37E9-43FD-AD2B-C11C8EB05E42}" type="pres">
      <dgm:prSet presAssocID="{D26E03A0-433D-4EB2-AAEE-BB39FADB1B02}" presName="compNode" presStyleCnt="0"/>
      <dgm:spPr/>
    </dgm:pt>
    <dgm:pt modelId="{E16DE718-BCD5-41A5-9F87-509CA0B55895}" type="pres">
      <dgm:prSet presAssocID="{D26E03A0-433D-4EB2-AAEE-BB39FADB1B02}" presName="bkgdShape" presStyleLbl="node1" presStyleIdx="0" presStyleCnt="1"/>
      <dgm:spPr/>
    </dgm:pt>
    <dgm:pt modelId="{4514C8DD-8ED9-4CD2-B140-C4644C54A6A9}" type="pres">
      <dgm:prSet presAssocID="{D26E03A0-433D-4EB2-AAEE-BB39FADB1B02}" presName="nodeTx" presStyleLbl="node1" presStyleIdx="0" presStyleCnt="1">
        <dgm:presLayoutVars>
          <dgm:bulletEnabled val="1"/>
        </dgm:presLayoutVars>
      </dgm:prSet>
      <dgm:spPr/>
    </dgm:pt>
    <dgm:pt modelId="{05475CC3-45AE-48AC-87CF-E743366D37E8}" type="pres">
      <dgm:prSet presAssocID="{D26E03A0-433D-4EB2-AAEE-BB39FADB1B02}" presName="invisiNode" presStyleLbl="node1" presStyleIdx="0" presStyleCnt="1"/>
      <dgm:spPr/>
    </dgm:pt>
    <dgm:pt modelId="{68BEE6CA-2931-4B60-B205-E9554A565DBF}" type="pres">
      <dgm:prSet presAssocID="{D26E03A0-433D-4EB2-AAEE-BB39FADB1B02}" presName="imagNode" presStyleLbl="fgImgPlace1" presStyleIdx="0" presStyleCnt="1"/>
      <dgm:spPr>
        <a:blipFill rotWithShape="0">
          <a:blip xmlns:r="http://schemas.openxmlformats.org/officeDocument/2006/relationships" r:embed="rId1"/>
          <a:stretch>
            <a:fillRect/>
          </a:stretch>
        </a:blipFill>
      </dgm:spPr>
    </dgm:pt>
  </dgm:ptLst>
  <dgm:cxnLst>
    <dgm:cxn modelId="{0FD42168-C152-4741-BED0-7CCF30023003}" type="presOf" srcId="{9B55C466-25F1-470A-9045-DF361881A3B6}" destId="{CBF4A764-1AF4-488E-9359-75A3DEBCBCB8}" srcOrd="0" destOrd="0" presId="urn:microsoft.com/office/officeart/2005/8/layout/hList7"/>
    <dgm:cxn modelId="{5A514771-2059-4139-9B12-1304A88094E3}" type="presOf" srcId="{D26E03A0-433D-4EB2-AAEE-BB39FADB1B02}" destId="{E16DE718-BCD5-41A5-9F87-509CA0B55895}" srcOrd="0" destOrd="0" presId="urn:microsoft.com/office/officeart/2005/8/layout/hList7"/>
    <dgm:cxn modelId="{E777FE6E-55CE-4357-9B68-2D195F30A793}" srcId="{9B55C466-25F1-470A-9045-DF361881A3B6}" destId="{D26E03A0-433D-4EB2-AAEE-BB39FADB1B02}" srcOrd="0" destOrd="0" parTransId="{ED9FA181-5BC6-417F-833A-875D484096A0}" sibTransId="{D940925C-613F-4510-A7F3-92AAD76D3141}"/>
    <dgm:cxn modelId="{B4B2CB7E-42B7-477A-ACFB-085F1AE55AC1}" type="presOf" srcId="{D26E03A0-433D-4EB2-AAEE-BB39FADB1B02}" destId="{4514C8DD-8ED9-4CD2-B140-C4644C54A6A9}" srcOrd="1" destOrd="0" presId="urn:microsoft.com/office/officeart/2005/8/layout/hList7"/>
    <dgm:cxn modelId="{8C04E708-FE21-4177-BB9E-7E3EF4CD4066}" type="presParOf" srcId="{CBF4A764-1AF4-488E-9359-75A3DEBCBCB8}" destId="{5DEEC016-C237-4151-9EB2-8C0A20D24004}" srcOrd="0" destOrd="0" presId="urn:microsoft.com/office/officeart/2005/8/layout/hList7"/>
    <dgm:cxn modelId="{0E60E616-4F41-4CE2-AF75-B8AE25E0367B}" type="presParOf" srcId="{CBF4A764-1AF4-488E-9359-75A3DEBCBCB8}" destId="{87C026DB-91C8-4520-83A7-B184D4681FA6}" srcOrd="1" destOrd="0" presId="urn:microsoft.com/office/officeart/2005/8/layout/hList7"/>
    <dgm:cxn modelId="{CEE36B49-1950-441E-9FE2-0D4D79533C10}" type="presParOf" srcId="{87C026DB-91C8-4520-83A7-B184D4681FA6}" destId="{10BB60C9-37E9-43FD-AD2B-C11C8EB05E42}" srcOrd="0" destOrd="0" presId="urn:microsoft.com/office/officeart/2005/8/layout/hList7"/>
    <dgm:cxn modelId="{A3CEC52B-7DAD-43C2-A914-2CBFB91D3EC2}" type="presParOf" srcId="{10BB60C9-37E9-43FD-AD2B-C11C8EB05E42}" destId="{E16DE718-BCD5-41A5-9F87-509CA0B55895}" srcOrd="0" destOrd="0" presId="urn:microsoft.com/office/officeart/2005/8/layout/hList7"/>
    <dgm:cxn modelId="{6DEA77BF-4014-45DB-8F79-570A2646E796}" type="presParOf" srcId="{10BB60C9-37E9-43FD-AD2B-C11C8EB05E42}" destId="{4514C8DD-8ED9-4CD2-B140-C4644C54A6A9}" srcOrd="1" destOrd="0" presId="urn:microsoft.com/office/officeart/2005/8/layout/hList7"/>
    <dgm:cxn modelId="{C91CBCE6-F2FE-4E62-B528-8E2174B5557E}" type="presParOf" srcId="{10BB60C9-37E9-43FD-AD2B-C11C8EB05E42}" destId="{05475CC3-45AE-48AC-87CF-E743366D37E8}" srcOrd="2" destOrd="0" presId="urn:microsoft.com/office/officeart/2005/8/layout/hList7"/>
    <dgm:cxn modelId="{8336414C-D621-45AF-B227-124048627D0D}" type="presParOf" srcId="{10BB60C9-37E9-43FD-AD2B-C11C8EB05E42}" destId="{68BEE6CA-2931-4B60-B205-E9554A565DBF}" srcOrd="3" destOrd="0" presId="urn:microsoft.com/office/officeart/2005/8/layout/hList7"/>
  </dgm:cxnLst>
  <dgm:bg/>
  <dgm:whole/>
</dgm:dataModel>
</file>

<file path=ppt/diagrams/data13.xml><?xml version="1.0" encoding="utf-8"?>
<dgm:dataModel xmlns:dgm="http://schemas.openxmlformats.org/drawingml/2006/diagram" xmlns:a="http://schemas.openxmlformats.org/drawingml/2006/main">
  <dgm:ptLst>
    <dgm:pt modelId="{4ADA9DDF-5460-44E2-852C-0BC3D192B502}" type="doc">
      <dgm:prSet loTypeId="urn:microsoft.com/office/officeart/2005/8/layout/vList2" loCatId="list" qsTypeId="urn:microsoft.com/office/officeart/2005/8/quickstyle/3d2" qsCatId="3D" csTypeId="urn:microsoft.com/office/officeart/2005/8/colors/colorful1" csCatId="colorful"/>
      <dgm:spPr/>
      <dgm:t>
        <a:bodyPr/>
        <a:lstStyle/>
        <a:p>
          <a:endParaRPr lang="en-GB"/>
        </a:p>
      </dgm:t>
    </dgm:pt>
    <dgm:pt modelId="{2F525C90-5875-4CD9-AA32-6176A6555E32}">
      <dgm:prSet/>
      <dgm:spPr/>
      <dgm:t>
        <a:bodyPr/>
        <a:lstStyle/>
        <a:p>
          <a:pPr rtl="0"/>
          <a:r>
            <a:rPr lang="en-GB" dirty="0" smtClean="0"/>
            <a:t>The list from which the contractors are selected will have been compiled using several factors:</a:t>
          </a:r>
          <a:br>
            <a:rPr lang="en-GB" dirty="0" smtClean="0"/>
          </a:br>
          <a:endParaRPr lang="en-GB" dirty="0"/>
        </a:p>
      </dgm:t>
    </dgm:pt>
    <dgm:pt modelId="{BB59BB7C-03EC-4583-B4B1-10DF02948EA8}" type="parTrans" cxnId="{E312BEBB-75D0-4263-9332-B397A3EAA865}">
      <dgm:prSet/>
      <dgm:spPr/>
      <dgm:t>
        <a:bodyPr/>
        <a:lstStyle/>
        <a:p>
          <a:endParaRPr lang="en-GB"/>
        </a:p>
      </dgm:t>
    </dgm:pt>
    <dgm:pt modelId="{A957712B-B54D-4B69-A76A-E66A2E305AB3}" type="sibTrans" cxnId="{E312BEBB-75D0-4263-9332-B397A3EAA865}">
      <dgm:prSet/>
      <dgm:spPr/>
      <dgm:t>
        <a:bodyPr/>
        <a:lstStyle/>
        <a:p>
          <a:endParaRPr lang="en-GB"/>
        </a:p>
      </dgm:t>
    </dgm:pt>
    <dgm:pt modelId="{A6A8A885-CB30-4089-80D2-DD92CA45D58C}" type="pres">
      <dgm:prSet presAssocID="{4ADA9DDF-5460-44E2-852C-0BC3D192B502}" presName="linear" presStyleCnt="0">
        <dgm:presLayoutVars>
          <dgm:animLvl val="lvl"/>
          <dgm:resizeHandles val="exact"/>
        </dgm:presLayoutVars>
      </dgm:prSet>
      <dgm:spPr/>
    </dgm:pt>
    <dgm:pt modelId="{7F9B9F7B-DCA3-44A8-8EF5-37F8E80206BE}" type="pres">
      <dgm:prSet presAssocID="{2F525C90-5875-4CD9-AA32-6176A6555E32}" presName="parentText" presStyleLbl="node1" presStyleIdx="0" presStyleCnt="1">
        <dgm:presLayoutVars>
          <dgm:chMax val="0"/>
          <dgm:bulletEnabled val="1"/>
        </dgm:presLayoutVars>
      </dgm:prSet>
      <dgm:spPr/>
    </dgm:pt>
  </dgm:ptLst>
  <dgm:cxnLst>
    <dgm:cxn modelId="{E3CCDBC6-7849-4157-9FF0-32C6944219C2}" type="presOf" srcId="{2F525C90-5875-4CD9-AA32-6176A6555E32}" destId="{7F9B9F7B-DCA3-44A8-8EF5-37F8E80206BE}" srcOrd="0" destOrd="0" presId="urn:microsoft.com/office/officeart/2005/8/layout/vList2"/>
    <dgm:cxn modelId="{A2FAB211-B0D5-420F-83C1-49EC8B227749}" type="presOf" srcId="{4ADA9DDF-5460-44E2-852C-0BC3D192B502}" destId="{A6A8A885-CB30-4089-80D2-DD92CA45D58C}" srcOrd="0" destOrd="0" presId="urn:microsoft.com/office/officeart/2005/8/layout/vList2"/>
    <dgm:cxn modelId="{E312BEBB-75D0-4263-9332-B397A3EAA865}" srcId="{4ADA9DDF-5460-44E2-852C-0BC3D192B502}" destId="{2F525C90-5875-4CD9-AA32-6176A6555E32}" srcOrd="0" destOrd="0" parTransId="{BB59BB7C-03EC-4583-B4B1-10DF02948EA8}" sibTransId="{A957712B-B54D-4B69-A76A-E66A2E305AB3}"/>
    <dgm:cxn modelId="{0BB61B77-CC05-4CC9-9CE7-31ADC0060434}" type="presParOf" srcId="{A6A8A885-CB30-4089-80D2-DD92CA45D58C}" destId="{7F9B9F7B-DCA3-44A8-8EF5-37F8E80206BE}" srcOrd="0" destOrd="0" presId="urn:microsoft.com/office/officeart/2005/8/layout/vList2"/>
  </dgm:cxnLst>
  <dgm:bg/>
  <dgm:whole/>
</dgm:dataModel>
</file>

<file path=ppt/diagrams/data14.xml><?xml version="1.0" encoding="utf-8"?>
<dgm:dataModel xmlns:dgm="http://schemas.openxmlformats.org/drawingml/2006/diagram" xmlns:a="http://schemas.openxmlformats.org/drawingml/2006/main">
  <dgm:ptLst>
    <dgm:pt modelId="{BFAFD628-1491-4EED-9633-9BBAF706CA50}" type="doc">
      <dgm:prSet loTypeId="urn:microsoft.com/office/officeart/2005/8/layout/cycle2" loCatId="cycle" qsTypeId="urn:microsoft.com/office/officeart/2005/8/quickstyle/3d2" qsCatId="3D" csTypeId="urn:microsoft.com/office/officeart/2005/8/colors/accent6_2" csCatId="accent6"/>
      <dgm:spPr/>
      <dgm:t>
        <a:bodyPr/>
        <a:lstStyle/>
        <a:p>
          <a:endParaRPr lang="en-GB"/>
        </a:p>
      </dgm:t>
    </dgm:pt>
    <dgm:pt modelId="{E2312D3D-9A3E-47AB-9ACF-BDCA9E3E7521}">
      <dgm:prSet/>
      <dgm:spPr/>
      <dgm:t>
        <a:bodyPr/>
        <a:lstStyle/>
        <a:p>
          <a:pPr rtl="0"/>
          <a:r>
            <a:rPr lang="en-GB" b="1" dirty="0" smtClean="0">
              <a:solidFill>
                <a:schemeClr val="tx1"/>
              </a:solidFill>
            </a:rPr>
            <a:t>references</a:t>
          </a:r>
          <a:r>
            <a:rPr lang="en-GB" dirty="0" smtClean="0"/>
            <a:t>  	 	</a:t>
          </a:r>
          <a:endParaRPr lang="en-GB" dirty="0"/>
        </a:p>
      </dgm:t>
    </dgm:pt>
    <dgm:pt modelId="{ABD5DE70-0CBB-4F85-AE34-D5BFBCE37CC8}" type="parTrans" cxnId="{275D135C-3B43-402D-BAD4-30B219AA90FF}">
      <dgm:prSet/>
      <dgm:spPr/>
      <dgm:t>
        <a:bodyPr/>
        <a:lstStyle/>
        <a:p>
          <a:endParaRPr lang="en-GB"/>
        </a:p>
      </dgm:t>
    </dgm:pt>
    <dgm:pt modelId="{6228E714-D2CE-4643-AA3F-2832EE6822D6}" type="sibTrans" cxnId="{275D135C-3B43-402D-BAD4-30B219AA90FF}">
      <dgm:prSet/>
      <dgm:spPr/>
      <dgm:t>
        <a:bodyPr/>
        <a:lstStyle/>
        <a:p>
          <a:endParaRPr lang="en-GB"/>
        </a:p>
      </dgm:t>
    </dgm:pt>
    <dgm:pt modelId="{19FBCE99-E8B5-4288-B2B4-255464AF74D9}">
      <dgm:prSet/>
      <dgm:spPr/>
      <dgm:t>
        <a:bodyPr/>
        <a:lstStyle/>
        <a:p>
          <a:pPr rtl="0"/>
          <a:r>
            <a:rPr lang="en-GB" b="1" dirty="0" smtClean="0">
              <a:solidFill>
                <a:schemeClr val="tx1"/>
              </a:solidFill>
            </a:rPr>
            <a:t>health and safety record</a:t>
          </a:r>
          <a:endParaRPr lang="en-GB" b="1" dirty="0">
            <a:solidFill>
              <a:schemeClr val="tx1"/>
            </a:solidFill>
          </a:endParaRPr>
        </a:p>
      </dgm:t>
    </dgm:pt>
    <dgm:pt modelId="{9F2DBD0D-1E2E-4A2B-B986-CFF232300EC6}" type="parTrans" cxnId="{AD500C7D-BE33-4F11-8EE5-C3A8813DC19B}">
      <dgm:prSet/>
      <dgm:spPr/>
      <dgm:t>
        <a:bodyPr/>
        <a:lstStyle/>
        <a:p>
          <a:endParaRPr lang="en-GB"/>
        </a:p>
      </dgm:t>
    </dgm:pt>
    <dgm:pt modelId="{4F16B849-6CAD-4E1C-BA6E-8CF4A564B7CA}" type="sibTrans" cxnId="{AD500C7D-BE33-4F11-8EE5-C3A8813DC19B}">
      <dgm:prSet/>
      <dgm:spPr/>
      <dgm:t>
        <a:bodyPr/>
        <a:lstStyle/>
        <a:p>
          <a:endParaRPr lang="en-GB"/>
        </a:p>
      </dgm:t>
    </dgm:pt>
    <dgm:pt modelId="{93CDC484-B1A1-4252-B9C1-4F52C9E81F4F}">
      <dgm:prSet/>
      <dgm:spPr/>
      <dgm:t>
        <a:bodyPr/>
        <a:lstStyle/>
        <a:p>
          <a:pPr rtl="0"/>
          <a:r>
            <a:rPr lang="en-GB" b="1" dirty="0" smtClean="0">
              <a:solidFill>
                <a:schemeClr val="tx1"/>
              </a:solidFill>
            </a:rPr>
            <a:t>experience</a:t>
          </a:r>
          <a:r>
            <a:rPr lang="en-GB" dirty="0" smtClean="0"/>
            <a:t>  	 	</a:t>
          </a:r>
          <a:endParaRPr lang="en-GB" dirty="0"/>
        </a:p>
      </dgm:t>
    </dgm:pt>
    <dgm:pt modelId="{C67060F2-B452-4809-9ED7-41D92C276D2D}" type="parTrans" cxnId="{1BEA4595-E376-4DE0-9A24-CC4CA417C173}">
      <dgm:prSet/>
      <dgm:spPr/>
      <dgm:t>
        <a:bodyPr/>
        <a:lstStyle/>
        <a:p>
          <a:endParaRPr lang="en-GB"/>
        </a:p>
      </dgm:t>
    </dgm:pt>
    <dgm:pt modelId="{0D8D5C7C-D663-4CDC-8872-44C9FD7C3A28}" type="sibTrans" cxnId="{1BEA4595-E376-4DE0-9A24-CC4CA417C173}">
      <dgm:prSet/>
      <dgm:spPr/>
      <dgm:t>
        <a:bodyPr/>
        <a:lstStyle/>
        <a:p>
          <a:endParaRPr lang="en-GB"/>
        </a:p>
      </dgm:t>
    </dgm:pt>
    <dgm:pt modelId="{38B6E19F-3BC3-4269-A57A-3546DDB5D208}">
      <dgm:prSet/>
      <dgm:spPr/>
      <dgm:t>
        <a:bodyPr/>
        <a:lstStyle/>
        <a:p>
          <a:pPr rtl="0"/>
          <a:r>
            <a:rPr lang="en-GB" b="1" dirty="0" smtClean="0">
              <a:solidFill>
                <a:schemeClr val="tx1"/>
              </a:solidFill>
            </a:rPr>
            <a:t>value of the work </a:t>
          </a:r>
          <a:r>
            <a:rPr lang="en-GB" dirty="0" smtClean="0"/>
            <a:t>	 	</a:t>
          </a:r>
          <a:endParaRPr lang="en-GB" dirty="0"/>
        </a:p>
      </dgm:t>
    </dgm:pt>
    <dgm:pt modelId="{84C15D8F-60E0-4876-B090-7B01A7410C0A}" type="parTrans" cxnId="{1DDA0909-DB0E-4C57-B798-6FC3A6692873}">
      <dgm:prSet/>
      <dgm:spPr/>
      <dgm:t>
        <a:bodyPr/>
        <a:lstStyle/>
        <a:p>
          <a:endParaRPr lang="en-GB"/>
        </a:p>
      </dgm:t>
    </dgm:pt>
    <dgm:pt modelId="{A81E80E2-BD78-4E8B-BE13-C17F972B592E}" type="sibTrans" cxnId="{1DDA0909-DB0E-4C57-B798-6FC3A6692873}">
      <dgm:prSet/>
      <dgm:spPr/>
      <dgm:t>
        <a:bodyPr/>
        <a:lstStyle/>
        <a:p>
          <a:endParaRPr lang="en-GB"/>
        </a:p>
      </dgm:t>
    </dgm:pt>
    <dgm:pt modelId="{95813D7A-F935-4A69-A3BC-49BD13F9F06B}">
      <dgm:prSet/>
      <dgm:spPr/>
      <dgm:t>
        <a:bodyPr/>
        <a:lstStyle/>
        <a:p>
          <a:pPr rtl="0"/>
          <a:r>
            <a:rPr lang="en-GB" b="1" dirty="0" smtClean="0">
              <a:solidFill>
                <a:schemeClr val="tx1"/>
              </a:solidFill>
            </a:rPr>
            <a:t>resources of the companies  </a:t>
          </a:r>
          <a:r>
            <a:rPr lang="en-GB" dirty="0" smtClean="0"/>
            <a:t>	 	</a:t>
          </a:r>
          <a:endParaRPr lang="en-GB" dirty="0"/>
        </a:p>
      </dgm:t>
    </dgm:pt>
    <dgm:pt modelId="{C3AF6ECF-682C-4F7C-BEE4-ECE87D11E623}" type="parTrans" cxnId="{88EE9514-0AFD-48E3-9002-E3F1B13506CB}">
      <dgm:prSet/>
      <dgm:spPr/>
      <dgm:t>
        <a:bodyPr/>
        <a:lstStyle/>
        <a:p>
          <a:endParaRPr lang="en-GB"/>
        </a:p>
      </dgm:t>
    </dgm:pt>
    <dgm:pt modelId="{A0D6087D-7CCD-4158-97A3-618BBD3D4CCE}" type="sibTrans" cxnId="{88EE9514-0AFD-48E3-9002-E3F1B13506CB}">
      <dgm:prSet/>
      <dgm:spPr/>
      <dgm:t>
        <a:bodyPr/>
        <a:lstStyle/>
        <a:p>
          <a:endParaRPr lang="en-GB"/>
        </a:p>
      </dgm:t>
    </dgm:pt>
    <dgm:pt modelId="{9EDE75A5-F3E9-4388-ACA3-AD1BBC41B817}">
      <dgm:prSet/>
      <dgm:spPr/>
      <dgm:t>
        <a:bodyPr/>
        <a:lstStyle/>
        <a:p>
          <a:pPr rtl="0"/>
          <a:r>
            <a:rPr lang="en-GB" b="1" dirty="0" smtClean="0">
              <a:solidFill>
                <a:schemeClr val="tx1"/>
              </a:solidFill>
            </a:rPr>
            <a:t>type of work.</a:t>
          </a:r>
          <a:endParaRPr lang="en-GB" b="1" dirty="0">
            <a:solidFill>
              <a:schemeClr val="tx1"/>
            </a:solidFill>
          </a:endParaRPr>
        </a:p>
      </dgm:t>
    </dgm:pt>
    <dgm:pt modelId="{7EEBEFEB-351D-41C9-AC2A-623BE2EDDC41}" type="parTrans" cxnId="{DA128491-1F61-41E2-9890-206FFC0BB952}">
      <dgm:prSet/>
      <dgm:spPr/>
      <dgm:t>
        <a:bodyPr/>
        <a:lstStyle/>
        <a:p>
          <a:endParaRPr lang="en-GB"/>
        </a:p>
      </dgm:t>
    </dgm:pt>
    <dgm:pt modelId="{EA905752-D6FE-4357-9A74-6157454E3C55}" type="sibTrans" cxnId="{DA128491-1F61-41E2-9890-206FFC0BB952}">
      <dgm:prSet/>
      <dgm:spPr/>
      <dgm:t>
        <a:bodyPr/>
        <a:lstStyle/>
        <a:p>
          <a:endParaRPr lang="en-GB"/>
        </a:p>
      </dgm:t>
    </dgm:pt>
    <dgm:pt modelId="{B65C0DC8-B0F7-44BC-B606-19D003CE9FF8}" type="pres">
      <dgm:prSet presAssocID="{BFAFD628-1491-4EED-9633-9BBAF706CA50}" presName="cycle" presStyleCnt="0">
        <dgm:presLayoutVars>
          <dgm:dir/>
          <dgm:resizeHandles val="exact"/>
        </dgm:presLayoutVars>
      </dgm:prSet>
      <dgm:spPr/>
    </dgm:pt>
    <dgm:pt modelId="{79DE976B-A4A1-412B-A167-D11309F9DF63}" type="pres">
      <dgm:prSet presAssocID="{E2312D3D-9A3E-47AB-9ACF-BDCA9E3E7521}" presName="node" presStyleLbl="node1" presStyleIdx="0" presStyleCnt="6">
        <dgm:presLayoutVars>
          <dgm:bulletEnabled val="1"/>
        </dgm:presLayoutVars>
      </dgm:prSet>
      <dgm:spPr/>
    </dgm:pt>
    <dgm:pt modelId="{29C67878-C9DE-4BFF-ABBE-465C367E9E29}" type="pres">
      <dgm:prSet presAssocID="{6228E714-D2CE-4643-AA3F-2832EE6822D6}" presName="sibTrans" presStyleLbl="sibTrans2D1" presStyleIdx="0" presStyleCnt="6"/>
      <dgm:spPr/>
    </dgm:pt>
    <dgm:pt modelId="{251F369D-C217-488C-AAE7-3E9A93F9A9C2}" type="pres">
      <dgm:prSet presAssocID="{6228E714-D2CE-4643-AA3F-2832EE6822D6}" presName="connectorText" presStyleLbl="sibTrans2D1" presStyleIdx="0" presStyleCnt="6"/>
      <dgm:spPr/>
    </dgm:pt>
    <dgm:pt modelId="{473A62F1-08C8-4CF5-A9DA-324204097516}" type="pres">
      <dgm:prSet presAssocID="{19FBCE99-E8B5-4288-B2B4-255464AF74D9}" presName="node" presStyleLbl="node1" presStyleIdx="1" presStyleCnt="6">
        <dgm:presLayoutVars>
          <dgm:bulletEnabled val="1"/>
        </dgm:presLayoutVars>
      </dgm:prSet>
      <dgm:spPr/>
    </dgm:pt>
    <dgm:pt modelId="{BF1FED27-F702-4CC4-8665-222EBE72C1ED}" type="pres">
      <dgm:prSet presAssocID="{4F16B849-6CAD-4E1C-BA6E-8CF4A564B7CA}" presName="sibTrans" presStyleLbl="sibTrans2D1" presStyleIdx="1" presStyleCnt="6"/>
      <dgm:spPr/>
    </dgm:pt>
    <dgm:pt modelId="{8AF5A964-B0B0-41E2-84F3-960AACC9B793}" type="pres">
      <dgm:prSet presAssocID="{4F16B849-6CAD-4E1C-BA6E-8CF4A564B7CA}" presName="connectorText" presStyleLbl="sibTrans2D1" presStyleIdx="1" presStyleCnt="6"/>
      <dgm:spPr/>
    </dgm:pt>
    <dgm:pt modelId="{5AA02B94-649B-42EA-A051-E826CA6E697C}" type="pres">
      <dgm:prSet presAssocID="{93CDC484-B1A1-4252-B9C1-4F52C9E81F4F}" presName="node" presStyleLbl="node1" presStyleIdx="2" presStyleCnt="6">
        <dgm:presLayoutVars>
          <dgm:bulletEnabled val="1"/>
        </dgm:presLayoutVars>
      </dgm:prSet>
      <dgm:spPr/>
    </dgm:pt>
    <dgm:pt modelId="{8EFD3BB7-C868-4254-A694-5B3014B21E5B}" type="pres">
      <dgm:prSet presAssocID="{0D8D5C7C-D663-4CDC-8872-44C9FD7C3A28}" presName="sibTrans" presStyleLbl="sibTrans2D1" presStyleIdx="2" presStyleCnt="6"/>
      <dgm:spPr/>
    </dgm:pt>
    <dgm:pt modelId="{02B8B3A4-1A8D-4C26-84F2-ABFD552EFA0F}" type="pres">
      <dgm:prSet presAssocID="{0D8D5C7C-D663-4CDC-8872-44C9FD7C3A28}" presName="connectorText" presStyleLbl="sibTrans2D1" presStyleIdx="2" presStyleCnt="6"/>
      <dgm:spPr/>
    </dgm:pt>
    <dgm:pt modelId="{66BF61F9-E122-4281-A63D-6F729D22D9E4}" type="pres">
      <dgm:prSet presAssocID="{38B6E19F-3BC3-4269-A57A-3546DDB5D208}" presName="node" presStyleLbl="node1" presStyleIdx="3" presStyleCnt="6">
        <dgm:presLayoutVars>
          <dgm:bulletEnabled val="1"/>
        </dgm:presLayoutVars>
      </dgm:prSet>
      <dgm:spPr/>
    </dgm:pt>
    <dgm:pt modelId="{CAC3196E-99C2-49B4-9148-2D346364E9BF}" type="pres">
      <dgm:prSet presAssocID="{A81E80E2-BD78-4E8B-BE13-C17F972B592E}" presName="sibTrans" presStyleLbl="sibTrans2D1" presStyleIdx="3" presStyleCnt="6"/>
      <dgm:spPr/>
    </dgm:pt>
    <dgm:pt modelId="{2D422FDD-3F3D-43D5-ACE5-2ED81E618B0A}" type="pres">
      <dgm:prSet presAssocID="{A81E80E2-BD78-4E8B-BE13-C17F972B592E}" presName="connectorText" presStyleLbl="sibTrans2D1" presStyleIdx="3" presStyleCnt="6"/>
      <dgm:spPr/>
    </dgm:pt>
    <dgm:pt modelId="{C1B3BBB4-3FCC-4C8D-8F29-A05F3F55340A}" type="pres">
      <dgm:prSet presAssocID="{95813D7A-F935-4A69-A3BC-49BD13F9F06B}" presName="node" presStyleLbl="node1" presStyleIdx="4" presStyleCnt="6">
        <dgm:presLayoutVars>
          <dgm:bulletEnabled val="1"/>
        </dgm:presLayoutVars>
      </dgm:prSet>
      <dgm:spPr/>
    </dgm:pt>
    <dgm:pt modelId="{B91AFB74-9B99-4145-BC1E-6B174AF5D073}" type="pres">
      <dgm:prSet presAssocID="{A0D6087D-7CCD-4158-97A3-618BBD3D4CCE}" presName="sibTrans" presStyleLbl="sibTrans2D1" presStyleIdx="4" presStyleCnt="6"/>
      <dgm:spPr/>
    </dgm:pt>
    <dgm:pt modelId="{1FA0D670-A6B5-49A6-B586-6A12462A672E}" type="pres">
      <dgm:prSet presAssocID="{A0D6087D-7CCD-4158-97A3-618BBD3D4CCE}" presName="connectorText" presStyleLbl="sibTrans2D1" presStyleIdx="4" presStyleCnt="6"/>
      <dgm:spPr/>
    </dgm:pt>
    <dgm:pt modelId="{A0D4DDD0-C032-4208-A345-19EBD5506B95}" type="pres">
      <dgm:prSet presAssocID="{9EDE75A5-F3E9-4388-ACA3-AD1BBC41B817}" presName="node" presStyleLbl="node1" presStyleIdx="5" presStyleCnt="6">
        <dgm:presLayoutVars>
          <dgm:bulletEnabled val="1"/>
        </dgm:presLayoutVars>
      </dgm:prSet>
      <dgm:spPr/>
    </dgm:pt>
    <dgm:pt modelId="{AF580A88-856A-4364-A585-0C09619A66E5}" type="pres">
      <dgm:prSet presAssocID="{EA905752-D6FE-4357-9A74-6157454E3C55}" presName="sibTrans" presStyleLbl="sibTrans2D1" presStyleIdx="5" presStyleCnt="6"/>
      <dgm:spPr/>
    </dgm:pt>
    <dgm:pt modelId="{774B5FC5-28DF-4945-AD94-8663A0F70810}" type="pres">
      <dgm:prSet presAssocID="{EA905752-D6FE-4357-9A74-6157454E3C55}" presName="connectorText" presStyleLbl="sibTrans2D1" presStyleIdx="5" presStyleCnt="6"/>
      <dgm:spPr/>
    </dgm:pt>
  </dgm:ptLst>
  <dgm:cxnLst>
    <dgm:cxn modelId="{B80FCE15-5250-45A4-84BF-95CFA1C6DD58}" type="presOf" srcId="{95813D7A-F935-4A69-A3BC-49BD13F9F06B}" destId="{C1B3BBB4-3FCC-4C8D-8F29-A05F3F55340A}" srcOrd="0" destOrd="0" presId="urn:microsoft.com/office/officeart/2005/8/layout/cycle2"/>
    <dgm:cxn modelId="{FB97655F-7B36-494D-8ADF-B34447755780}" type="presOf" srcId="{0D8D5C7C-D663-4CDC-8872-44C9FD7C3A28}" destId="{8EFD3BB7-C868-4254-A694-5B3014B21E5B}" srcOrd="0" destOrd="0" presId="urn:microsoft.com/office/officeart/2005/8/layout/cycle2"/>
    <dgm:cxn modelId="{9E694EB7-58C6-43D1-BFB6-454ABDD8231B}" type="presOf" srcId="{A81E80E2-BD78-4E8B-BE13-C17F972B592E}" destId="{CAC3196E-99C2-49B4-9148-2D346364E9BF}" srcOrd="0" destOrd="0" presId="urn:microsoft.com/office/officeart/2005/8/layout/cycle2"/>
    <dgm:cxn modelId="{88EE9514-0AFD-48E3-9002-E3F1B13506CB}" srcId="{BFAFD628-1491-4EED-9633-9BBAF706CA50}" destId="{95813D7A-F935-4A69-A3BC-49BD13F9F06B}" srcOrd="4" destOrd="0" parTransId="{C3AF6ECF-682C-4F7C-BEE4-ECE87D11E623}" sibTransId="{A0D6087D-7CCD-4158-97A3-618BBD3D4CCE}"/>
    <dgm:cxn modelId="{1DDA0909-DB0E-4C57-B798-6FC3A6692873}" srcId="{BFAFD628-1491-4EED-9633-9BBAF706CA50}" destId="{38B6E19F-3BC3-4269-A57A-3546DDB5D208}" srcOrd="3" destOrd="0" parTransId="{84C15D8F-60E0-4876-B090-7B01A7410C0A}" sibTransId="{A81E80E2-BD78-4E8B-BE13-C17F972B592E}"/>
    <dgm:cxn modelId="{BBA7CFE8-5035-4E6A-B1AE-065F6AF175E2}" type="presOf" srcId="{A0D6087D-7CCD-4158-97A3-618BBD3D4CCE}" destId="{1FA0D670-A6B5-49A6-B586-6A12462A672E}" srcOrd="1" destOrd="0" presId="urn:microsoft.com/office/officeart/2005/8/layout/cycle2"/>
    <dgm:cxn modelId="{D8FFB340-544A-4726-9D92-9E5FEA59FF28}" type="presOf" srcId="{93CDC484-B1A1-4252-B9C1-4F52C9E81F4F}" destId="{5AA02B94-649B-42EA-A051-E826CA6E697C}" srcOrd="0" destOrd="0" presId="urn:microsoft.com/office/officeart/2005/8/layout/cycle2"/>
    <dgm:cxn modelId="{477A5AAF-905F-4C87-856F-95816960436C}" type="presOf" srcId="{EA905752-D6FE-4357-9A74-6157454E3C55}" destId="{774B5FC5-28DF-4945-AD94-8663A0F70810}" srcOrd="1" destOrd="0" presId="urn:microsoft.com/office/officeart/2005/8/layout/cycle2"/>
    <dgm:cxn modelId="{AE69780C-A20F-44C8-A811-E04C0FD39699}" type="presOf" srcId="{9EDE75A5-F3E9-4388-ACA3-AD1BBC41B817}" destId="{A0D4DDD0-C032-4208-A345-19EBD5506B95}" srcOrd="0" destOrd="0" presId="urn:microsoft.com/office/officeart/2005/8/layout/cycle2"/>
    <dgm:cxn modelId="{AD500C7D-BE33-4F11-8EE5-C3A8813DC19B}" srcId="{BFAFD628-1491-4EED-9633-9BBAF706CA50}" destId="{19FBCE99-E8B5-4288-B2B4-255464AF74D9}" srcOrd="1" destOrd="0" parTransId="{9F2DBD0D-1E2E-4A2B-B986-CFF232300EC6}" sibTransId="{4F16B849-6CAD-4E1C-BA6E-8CF4A564B7CA}"/>
    <dgm:cxn modelId="{C361A263-1724-4670-B816-EC9317601EB0}" type="presOf" srcId="{EA905752-D6FE-4357-9A74-6157454E3C55}" destId="{AF580A88-856A-4364-A585-0C09619A66E5}" srcOrd="0" destOrd="0" presId="urn:microsoft.com/office/officeart/2005/8/layout/cycle2"/>
    <dgm:cxn modelId="{9D7EB14D-5B8F-4963-9F3A-24BDBBFAE43C}" type="presOf" srcId="{38B6E19F-3BC3-4269-A57A-3546DDB5D208}" destId="{66BF61F9-E122-4281-A63D-6F729D22D9E4}" srcOrd="0" destOrd="0" presId="urn:microsoft.com/office/officeart/2005/8/layout/cycle2"/>
    <dgm:cxn modelId="{E4DFFAC5-5A50-4909-9876-D7BD7C080677}" type="presOf" srcId="{19FBCE99-E8B5-4288-B2B4-255464AF74D9}" destId="{473A62F1-08C8-4CF5-A9DA-324204097516}" srcOrd="0" destOrd="0" presId="urn:microsoft.com/office/officeart/2005/8/layout/cycle2"/>
    <dgm:cxn modelId="{6FF70330-1619-4FC0-8AD1-0F5BD85F69F8}" type="presOf" srcId="{4F16B849-6CAD-4E1C-BA6E-8CF4A564B7CA}" destId="{8AF5A964-B0B0-41E2-84F3-960AACC9B793}" srcOrd="1" destOrd="0" presId="urn:microsoft.com/office/officeart/2005/8/layout/cycle2"/>
    <dgm:cxn modelId="{DA128491-1F61-41E2-9890-206FFC0BB952}" srcId="{BFAFD628-1491-4EED-9633-9BBAF706CA50}" destId="{9EDE75A5-F3E9-4388-ACA3-AD1BBC41B817}" srcOrd="5" destOrd="0" parTransId="{7EEBEFEB-351D-41C9-AC2A-623BE2EDDC41}" sibTransId="{EA905752-D6FE-4357-9A74-6157454E3C55}"/>
    <dgm:cxn modelId="{1BEA4595-E376-4DE0-9A24-CC4CA417C173}" srcId="{BFAFD628-1491-4EED-9633-9BBAF706CA50}" destId="{93CDC484-B1A1-4252-B9C1-4F52C9E81F4F}" srcOrd="2" destOrd="0" parTransId="{C67060F2-B452-4809-9ED7-41D92C276D2D}" sibTransId="{0D8D5C7C-D663-4CDC-8872-44C9FD7C3A28}"/>
    <dgm:cxn modelId="{8B550980-9159-4D0B-8B5B-30FDFE231E5C}" type="presOf" srcId="{4F16B849-6CAD-4E1C-BA6E-8CF4A564B7CA}" destId="{BF1FED27-F702-4CC4-8665-222EBE72C1ED}" srcOrd="0" destOrd="0" presId="urn:microsoft.com/office/officeart/2005/8/layout/cycle2"/>
    <dgm:cxn modelId="{AA0B6CDD-F47A-4D45-B502-631D25A9DB4D}" type="presOf" srcId="{6228E714-D2CE-4643-AA3F-2832EE6822D6}" destId="{251F369D-C217-488C-AAE7-3E9A93F9A9C2}" srcOrd="1" destOrd="0" presId="urn:microsoft.com/office/officeart/2005/8/layout/cycle2"/>
    <dgm:cxn modelId="{69F854BC-9C87-4889-A657-71C5F1494458}" type="presOf" srcId="{6228E714-D2CE-4643-AA3F-2832EE6822D6}" destId="{29C67878-C9DE-4BFF-ABBE-465C367E9E29}" srcOrd="0" destOrd="0" presId="urn:microsoft.com/office/officeart/2005/8/layout/cycle2"/>
    <dgm:cxn modelId="{684FFEC1-664C-4471-8BA9-9576FBBC854A}" type="presOf" srcId="{BFAFD628-1491-4EED-9633-9BBAF706CA50}" destId="{B65C0DC8-B0F7-44BC-B606-19D003CE9FF8}" srcOrd="0" destOrd="0" presId="urn:microsoft.com/office/officeart/2005/8/layout/cycle2"/>
    <dgm:cxn modelId="{BDDF13BE-801E-4988-A9D3-5BC89FDC4D20}" type="presOf" srcId="{E2312D3D-9A3E-47AB-9ACF-BDCA9E3E7521}" destId="{79DE976B-A4A1-412B-A167-D11309F9DF63}" srcOrd="0" destOrd="0" presId="urn:microsoft.com/office/officeart/2005/8/layout/cycle2"/>
    <dgm:cxn modelId="{275D135C-3B43-402D-BAD4-30B219AA90FF}" srcId="{BFAFD628-1491-4EED-9633-9BBAF706CA50}" destId="{E2312D3D-9A3E-47AB-9ACF-BDCA9E3E7521}" srcOrd="0" destOrd="0" parTransId="{ABD5DE70-0CBB-4F85-AE34-D5BFBCE37CC8}" sibTransId="{6228E714-D2CE-4643-AA3F-2832EE6822D6}"/>
    <dgm:cxn modelId="{41734586-ACD9-4517-838C-A72AB80E872E}" type="presOf" srcId="{A81E80E2-BD78-4E8B-BE13-C17F972B592E}" destId="{2D422FDD-3F3D-43D5-ACE5-2ED81E618B0A}" srcOrd="1" destOrd="0" presId="urn:microsoft.com/office/officeart/2005/8/layout/cycle2"/>
    <dgm:cxn modelId="{6B043DE5-DE7A-47F7-AC37-F1ECF959B2F6}" type="presOf" srcId="{0D8D5C7C-D663-4CDC-8872-44C9FD7C3A28}" destId="{02B8B3A4-1A8D-4C26-84F2-ABFD552EFA0F}" srcOrd="1" destOrd="0" presId="urn:microsoft.com/office/officeart/2005/8/layout/cycle2"/>
    <dgm:cxn modelId="{E63096E4-5D70-4506-993B-0F2DAE68E874}" type="presOf" srcId="{A0D6087D-7CCD-4158-97A3-618BBD3D4CCE}" destId="{B91AFB74-9B99-4145-BC1E-6B174AF5D073}" srcOrd="0" destOrd="0" presId="urn:microsoft.com/office/officeart/2005/8/layout/cycle2"/>
    <dgm:cxn modelId="{32ECCC36-BE72-4EA4-A7D5-1CF7409DD033}" type="presParOf" srcId="{B65C0DC8-B0F7-44BC-B606-19D003CE9FF8}" destId="{79DE976B-A4A1-412B-A167-D11309F9DF63}" srcOrd="0" destOrd="0" presId="urn:microsoft.com/office/officeart/2005/8/layout/cycle2"/>
    <dgm:cxn modelId="{0C451A41-5DDB-49D1-92FA-3CE6E98D6321}" type="presParOf" srcId="{B65C0DC8-B0F7-44BC-B606-19D003CE9FF8}" destId="{29C67878-C9DE-4BFF-ABBE-465C367E9E29}" srcOrd="1" destOrd="0" presId="urn:microsoft.com/office/officeart/2005/8/layout/cycle2"/>
    <dgm:cxn modelId="{83FDA13E-56A9-45BF-9459-8F8BC968699D}" type="presParOf" srcId="{29C67878-C9DE-4BFF-ABBE-465C367E9E29}" destId="{251F369D-C217-488C-AAE7-3E9A93F9A9C2}" srcOrd="0" destOrd="0" presId="urn:microsoft.com/office/officeart/2005/8/layout/cycle2"/>
    <dgm:cxn modelId="{3A875C60-563E-46CB-8FEC-2B3BEA8232B4}" type="presParOf" srcId="{B65C0DC8-B0F7-44BC-B606-19D003CE9FF8}" destId="{473A62F1-08C8-4CF5-A9DA-324204097516}" srcOrd="2" destOrd="0" presId="urn:microsoft.com/office/officeart/2005/8/layout/cycle2"/>
    <dgm:cxn modelId="{D5D09FE6-277C-4308-81CD-18684B6C8604}" type="presParOf" srcId="{B65C0DC8-B0F7-44BC-B606-19D003CE9FF8}" destId="{BF1FED27-F702-4CC4-8665-222EBE72C1ED}" srcOrd="3" destOrd="0" presId="urn:microsoft.com/office/officeart/2005/8/layout/cycle2"/>
    <dgm:cxn modelId="{DD39B194-CE52-4FF3-848F-18181724150B}" type="presParOf" srcId="{BF1FED27-F702-4CC4-8665-222EBE72C1ED}" destId="{8AF5A964-B0B0-41E2-84F3-960AACC9B793}" srcOrd="0" destOrd="0" presId="urn:microsoft.com/office/officeart/2005/8/layout/cycle2"/>
    <dgm:cxn modelId="{3F22A1BC-5D9B-4151-9069-2C63B18B402A}" type="presParOf" srcId="{B65C0DC8-B0F7-44BC-B606-19D003CE9FF8}" destId="{5AA02B94-649B-42EA-A051-E826CA6E697C}" srcOrd="4" destOrd="0" presId="urn:microsoft.com/office/officeart/2005/8/layout/cycle2"/>
    <dgm:cxn modelId="{CB396EE2-C1D8-498B-BC40-7F8BC653A7E7}" type="presParOf" srcId="{B65C0DC8-B0F7-44BC-B606-19D003CE9FF8}" destId="{8EFD3BB7-C868-4254-A694-5B3014B21E5B}" srcOrd="5" destOrd="0" presId="urn:microsoft.com/office/officeart/2005/8/layout/cycle2"/>
    <dgm:cxn modelId="{BF606ECA-568B-4CEE-991C-E97884C19964}" type="presParOf" srcId="{8EFD3BB7-C868-4254-A694-5B3014B21E5B}" destId="{02B8B3A4-1A8D-4C26-84F2-ABFD552EFA0F}" srcOrd="0" destOrd="0" presId="urn:microsoft.com/office/officeart/2005/8/layout/cycle2"/>
    <dgm:cxn modelId="{52EBC77D-9FEA-4C02-A596-D72E65BFDFA2}" type="presParOf" srcId="{B65C0DC8-B0F7-44BC-B606-19D003CE9FF8}" destId="{66BF61F9-E122-4281-A63D-6F729D22D9E4}" srcOrd="6" destOrd="0" presId="urn:microsoft.com/office/officeart/2005/8/layout/cycle2"/>
    <dgm:cxn modelId="{0C5A663C-F265-4972-B81C-0868DD402C17}" type="presParOf" srcId="{B65C0DC8-B0F7-44BC-B606-19D003CE9FF8}" destId="{CAC3196E-99C2-49B4-9148-2D346364E9BF}" srcOrd="7" destOrd="0" presId="urn:microsoft.com/office/officeart/2005/8/layout/cycle2"/>
    <dgm:cxn modelId="{F71A0CA9-6A4D-4005-B75E-5E0BE319B6E3}" type="presParOf" srcId="{CAC3196E-99C2-49B4-9148-2D346364E9BF}" destId="{2D422FDD-3F3D-43D5-ACE5-2ED81E618B0A}" srcOrd="0" destOrd="0" presId="urn:microsoft.com/office/officeart/2005/8/layout/cycle2"/>
    <dgm:cxn modelId="{56DB4EB0-C703-4E5E-8070-7A6AC6FD9664}" type="presParOf" srcId="{B65C0DC8-B0F7-44BC-B606-19D003CE9FF8}" destId="{C1B3BBB4-3FCC-4C8D-8F29-A05F3F55340A}" srcOrd="8" destOrd="0" presId="urn:microsoft.com/office/officeart/2005/8/layout/cycle2"/>
    <dgm:cxn modelId="{0E91BD29-7456-4F1D-BE59-100B085F0E49}" type="presParOf" srcId="{B65C0DC8-B0F7-44BC-B606-19D003CE9FF8}" destId="{B91AFB74-9B99-4145-BC1E-6B174AF5D073}" srcOrd="9" destOrd="0" presId="urn:microsoft.com/office/officeart/2005/8/layout/cycle2"/>
    <dgm:cxn modelId="{D18CD426-EA08-4928-98EF-D22DB2B705CA}" type="presParOf" srcId="{B91AFB74-9B99-4145-BC1E-6B174AF5D073}" destId="{1FA0D670-A6B5-49A6-B586-6A12462A672E}" srcOrd="0" destOrd="0" presId="urn:microsoft.com/office/officeart/2005/8/layout/cycle2"/>
    <dgm:cxn modelId="{B860D17B-293A-4897-9644-F747B21ED984}" type="presParOf" srcId="{B65C0DC8-B0F7-44BC-B606-19D003CE9FF8}" destId="{A0D4DDD0-C032-4208-A345-19EBD5506B95}" srcOrd="10" destOrd="0" presId="urn:microsoft.com/office/officeart/2005/8/layout/cycle2"/>
    <dgm:cxn modelId="{E38B9205-892F-45FE-ABB5-5B49BFDCBD6B}" type="presParOf" srcId="{B65C0DC8-B0F7-44BC-B606-19D003CE9FF8}" destId="{AF580A88-856A-4364-A585-0C09619A66E5}" srcOrd="11" destOrd="0" presId="urn:microsoft.com/office/officeart/2005/8/layout/cycle2"/>
    <dgm:cxn modelId="{28DD5502-9252-4B45-A0FB-C4108F8F04CB}" type="presParOf" srcId="{AF580A88-856A-4364-A585-0C09619A66E5}" destId="{774B5FC5-28DF-4945-AD94-8663A0F70810}" srcOrd="0" destOrd="0" presId="urn:microsoft.com/office/officeart/2005/8/layout/cycle2"/>
  </dgm:cxnLst>
  <dgm:bg/>
  <dgm:whole/>
</dgm:dataModel>
</file>

<file path=ppt/diagrams/data15.xml><?xml version="1.0" encoding="utf-8"?>
<dgm:dataModel xmlns:dgm="http://schemas.openxmlformats.org/drawingml/2006/diagram" xmlns:a="http://schemas.openxmlformats.org/drawingml/2006/main">
  <dgm:ptLst>
    <dgm:pt modelId="{8044A30F-C279-4D5E-B169-2EC7C3C35DB9}" type="doc">
      <dgm:prSet loTypeId="urn:microsoft.com/office/officeart/2005/8/layout/hProcess9" loCatId="process" qsTypeId="urn:microsoft.com/office/officeart/2005/8/quickstyle/3d2" qsCatId="3D" csTypeId="urn:microsoft.com/office/officeart/2005/8/colors/colorful2" csCatId="colorful"/>
      <dgm:spPr/>
      <dgm:t>
        <a:bodyPr/>
        <a:lstStyle/>
        <a:p>
          <a:endParaRPr lang="en-GB"/>
        </a:p>
      </dgm:t>
    </dgm:pt>
    <dgm:pt modelId="{80221C10-DEDE-4AD9-BE1A-9277A1EAA697}">
      <dgm:prSet/>
      <dgm:spPr/>
      <dgm:t>
        <a:bodyPr/>
        <a:lstStyle/>
        <a:p>
          <a:pPr rtl="0"/>
          <a:r>
            <a:rPr lang="en-GB" dirty="0" smtClean="0"/>
            <a:t>Local authorities also use selective tender lists for different values and categories of work, for example highways and building services. The benefits of using this method are as follows:</a:t>
          </a:r>
          <a:endParaRPr lang="en-GB" dirty="0"/>
        </a:p>
      </dgm:t>
    </dgm:pt>
    <dgm:pt modelId="{85580F2A-E8CF-450A-B4C6-F44B12CEEBDC}" type="parTrans" cxnId="{046CC752-404F-44D3-8EDF-472F518127FC}">
      <dgm:prSet/>
      <dgm:spPr/>
      <dgm:t>
        <a:bodyPr/>
        <a:lstStyle/>
        <a:p>
          <a:endParaRPr lang="en-GB"/>
        </a:p>
      </dgm:t>
    </dgm:pt>
    <dgm:pt modelId="{1BFC2954-0627-40BA-A90B-E40A840998CA}" type="sibTrans" cxnId="{046CC752-404F-44D3-8EDF-472F518127FC}">
      <dgm:prSet/>
      <dgm:spPr/>
      <dgm:t>
        <a:bodyPr/>
        <a:lstStyle/>
        <a:p>
          <a:endParaRPr lang="en-GB"/>
        </a:p>
      </dgm:t>
    </dgm:pt>
    <dgm:pt modelId="{77259795-FE65-43FE-921F-E84838F9990F}" type="pres">
      <dgm:prSet presAssocID="{8044A30F-C279-4D5E-B169-2EC7C3C35DB9}" presName="CompostProcess" presStyleCnt="0">
        <dgm:presLayoutVars>
          <dgm:dir/>
          <dgm:resizeHandles val="exact"/>
        </dgm:presLayoutVars>
      </dgm:prSet>
      <dgm:spPr/>
    </dgm:pt>
    <dgm:pt modelId="{B0C79790-AF0A-47F1-BF37-7F5E5CF15C72}" type="pres">
      <dgm:prSet presAssocID="{8044A30F-C279-4D5E-B169-2EC7C3C35DB9}" presName="arrow" presStyleLbl="bgShp" presStyleIdx="0" presStyleCnt="1"/>
      <dgm:spPr/>
    </dgm:pt>
    <dgm:pt modelId="{0AE3626B-235C-4D34-BAD2-62F5D3DB7154}" type="pres">
      <dgm:prSet presAssocID="{8044A30F-C279-4D5E-B169-2EC7C3C35DB9}" presName="linearProcess" presStyleCnt="0"/>
      <dgm:spPr/>
    </dgm:pt>
    <dgm:pt modelId="{4907B44D-07D9-45C2-8DA4-4C1043F070E4}" type="pres">
      <dgm:prSet presAssocID="{80221C10-DEDE-4AD9-BE1A-9277A1EAA697}" presName="textNode" presStyleLbl="node1" presStyleIdx="0" presStyleCnt="1">
        <dgm:presLayoutVars>
          <dgm:bulletEnabled val="1"/>
        </dgm:presLayoutVars>
      </dgm:prSet>
      <dgm:spPr/>
    </dgm:pt>
  </dgm:ptLst>
  <dgm:cxnLst>
    <dgm:cxn modelId="{1ED5AA3F-92BF-41BB-920C-C9E8176A9816}" type="presOf" srcId="{8044A30F-C279-4D5E-B169-2EC7C3C35DB9}" destId="{77259795-FE65-43FE-921F-E84838F9990F}" srcOrd="0" destOrd="0" presId="urn:microsoft.com/office/officeart/2005/8/layout/hProcess9"/>
    <dgm:cxn modelId="{046CC752-404F-44D3-8EDF-472F518127FC}" srcId="{8044A30F-C279-4D5E-B169-2EC7C3C35DB9}" destId="{80221C10-DEDE-4AD9-BE1A-9277A1EAA697}" srcOrd="0" destOrd="0" parTransId="{85580F2A-E8CF-450A-B4C6-F44B12CEEBDC}" sibTransId="{1BFC2954-0627-40BA-A90B-E40A840998CA}"/>
    <dgm:cxn modelId="{9B1D2117-CF0C-4FC8-AD36-EBEF123FC83D}" type="presOf" srcId="{80221C10-DEDE-4AD9-BE1A-9277A1EAA697}" destId="{4907B44D-07D9-45C2-8DA4-4C1043F070E4}" srcOrd="0" destOrd="0" presId="urn:microsoft.com/office/officeart/2005/8/layout/hProcess9"/>
    <dgm:cxn modelId="{7DAEB4F1-D209-4D0B-8909-C9856FC97944}" type="presParOf" srcId="{77259795-FE65-43FE-921F-E84838F9990F}" destId="{B0C79790-AF0A-47F1-BF37-7F5E5CF15C72}" srcOrd="0" destOrd="0" presId="urn:microsoft.com/office/officeart/2005/8/layout/hProcess9"/>
    <dgm:cxn modelId="{4467DBE8-E871-4E50-9A12-23A2B754E9EE}" type="presParOf" srcId="{77259795-FE65-43FE-921F-E84838F9990F}" destId="{0AE3626B-235C-4D34-BAD2-62F5D3DB7154}" srcOrd="1" destOrd="0" presId="urn:microsoft.com/office/officeart/2005/8/layout/hProcess9"/>
    <dgm:cxn modelId="{08A871F4-B2EE-4373-B0F0-0C2E300AA97B}" type="presParOf" srcId="{0AE3626B-235C-4D34-BAD2-62F5D3DB7154}" destId="{4907B44D-07D9-45C2-8DA4-4C1043F070E4}" srcOrd="0" destOrd="0" presId="urn:microsoft.com/office/officeart/2005/8/layout/hProcess9"/>
  </dgm:cxnLst>
  <dgm:bg/>
  <dgm:whole/>
</dgm:dataModel>
</file>

<file path=ppt/diagrams/data16.xml><?xml version="1.0" encoding="utf-8"?>
<dgm:dataModel xmlns:dgm="http://schemas.openxmlformats.org/drawingml/2006/diagram" xmlns:a="http://schemas.openxmlformats.org/drawingml/2006/main">
  <dgm:ptLst>
    <dgm:pt modelId="{82494558-7A1C-43AA-BFFB-FEC0D5E7A6AC}" type="doc">
      <dgm:prSet loTypeId="urn:microsoft.com/office/officeart/2005/8/layout/vList2" loCatId="list" qsTypeId="urn:microsoft.com/office/officeart/2005/8/quickstyle/3d2" qsCatId="3D" csTypeId="urn:microsoft.com/office/officeart/2005/8/colors/accent0_3" csCatId="mainScheme"/>
      <dgm:spPr/>
      <dgm:t>
        <a:bodyPr/>
        <a:lstStyle/>
        <a:p>
          <a:endParaRPr lang="en-GB"/>
        </a:p>
      </dgm:t>
    </dgm:pt>
    <dgm:pt modelId="{6BA76A1C-0CD9-44D0-8370-B2B90BD331F7}">
      <dgm:prSet/>
      <dgm:spPr/>
      <dgm:t>
        <a:bodyPr/>
        <a:lstStyle/>
        <a:p>
          <a:pPr rtl="0"/>
          <a:r>
            <a:rPr lang="en-GB" dirty="0" smtClean="0"/>
            <a:t>Contracts are pre-checked and poor performing ones removed from the list. </a:t>
          </a:r>
          <a:endParaRPr lang="en-GB" dirty="0"/>
        </a:p>
      </dgm:t>
    </dgm:pt>
    <dgm:pt modelId="{0060325D-B746-4AAD-8DCA-D6F491CECFC1}" type="parTrans" cxnId="{42C4804F-A409-4D6A-AD45-A24D66B51D26}">
      <dgm:prSet/>
      <dgm:spPr/>
      <dgm:t>
        <a:bodyPr/>
        <a:lstStyle/>
        <a:p>
          <a:endParaRPr lang="en-GB"/>
        </a:p>
      </dgm:t>
    </dgm:pt>
    <dgm:pt modelId="{EE03A447-48B5-4073-8A87-0768DB139524}" type="sibTrans" cxnId="{42C4804F-A409-4D6A-AD45-A24D66B51D26}">
      <dgm:prSet/>
      <dgm:spPr/>
      <dgm:t>
        <a:bodyPr/>
        <a:lstStyle/>
        <a:p>
          <a:endParaRPr lang="en-GB"/>
        </a:p>
      </dgm:t>
    </dgm:pt>
    <dgm:pt modelId="{1E9DC870-1985-4DC5-92AE-819314CB084C}">
      <dgm:prSet/>
      <dgm:spPr/>
      <dgm:t>
        <a:bodyPr/>
        <a:lstStyle/>
        <a:p>
          <a:pPr rtl="0"/>
          <a:r>
            <a:rPr lang="en-GB" dirty="0" smtClean="0"/>
            <a:t>Lists can be rotated to provide a constant pool of different contractors. </a:t>
          </a:r>
          <a:endParaRPr lang="en-GB" dirty="0"/>
        </a:p>
      </dgm:t>
    </dgm:pt>
    <dgm:pt modelId="{F84DB3B7-B258-4CCD-AFF4-B74EE2E9BBBA}" type="parTrans" cxnId="{ACDAEF15-BC88-4E24-A0CA-533DB016688A}">
      <dgm:prSet/>
      <dgm:spPr/>
      <dgm:t>
        <a:bodyPr/>
        <a:lstStyle/>
        <a:p>
          <a:endParaRPr lang="en-GB"/>
        </a:p>
      </dgm:t>
    </dgm:pt>
    <dgm:pt modelId="{C95D6900-752C-4786-8676-C6A7A28AD7EE}" type="sibTrans" cxnId="{ACDAEF15-BC88-4E24-A0CA-533DB016688A}">
      <dgm:prSet/>
      <dgm:spPr/>
      <dgm:t>
        <a:bodyPr/>
        <a:lstStyle/>
        <a:p>
          <a:endParaRPr lang="en-GB"/>
        </a:p>
      </dgm:t>
    </dgm:pt>
    <dgm:pt modelId="{84047CC2-E26C-48D6-A2B6-4DB43E04E31B}">
      <dgm:prSet/>
      <dgm:spPr/>
      <dgm:t>
        <a:bodyPr/>
        <a:lstStyle/>
        <a:p>
          <a:pPr rtl="0"/>
          <a:r>
            <a:rPr lang="en-GB" dirty="0" smtClean="0"/>
            <a:t>The tender procedure is competitive.</a:t>
          </a:r>
          <a:endParaRPr lang="en-GB" dirty="0"/>
        </a:p>
      </dgm:t>
    </dgm:pt>
    <dgm:pt modelId="{842FC5A6-1792-4A0E-ABD4-BB4578DCCC6E}" type="parTrans" cxnId="{BE99683A-2FE9-4458-9CA3-6150EF0BAFA5}">
      <dgm:prSet/>
      <dgm:spPr/>
      <dgm:t>
        <a:bodyPr/>
        <a:lstStyle/>
        <a:p>
          <a:endParaRPr lang="en-GB"/>
        </a:p>
      </dgm:t>
    </dgm:pt>
    <dgm:pt modelId="{D8024FAD-2AD3-4F51-8036-93ABA3E63188}" type="sibTrans" cxnId="{BE99683A-2FE9-4458-9CA3-6150EF0BAFA5}">
      <dgm:prSet/>
      <dgm:spPr/>
      <dgm:t>
        <a:bodyPr/>
        <a:lstStyle/>
        <a:p>
          <a:endParaRPr lang="en-GB"/>
        </a:p>
      </dgm:t>
    </dgm:pt>
    <dgm:pt modelId="{EEEE9280-765B-448C-995C-9ED49B0BDE57}" type="pres">
      <dgm:prSet presAssocID="{82494558-7A1C-43AA-BFFB-FEC0D5E7A6AC}" presName="linear" presStyleCnt="0">
        <dgm:presLayoutVars>
          <dgm:animLvl val="lvl"/>
          <dgm:resizeHandles val="exact"/>
        </dgm:presLayoutVars>
      </dgm:prSet>
      <dgm:spPr/>
    </dgm:pt>
    <dgm:pt modelId="{C03CF82C-7B6A-459C-8069-7C6AA50EAAE0}" type="pres">
      <dgm:prSet presAssocID="{6BA76A1C-0CD9-44D0-8370-B2B90BD331F7}" presName="parentText" presStyleLbl="node1" presStyleIdx="0" presStyleCnt="3">
        <dgm:presLayoutVars>
          <dgm:chMax val="0"/>
          <dgm:bulletEnabled val="1"/>
        </dgm:presLayoutVars>
      </dgm:prSet>
      <dgm:spPr/>
    </dgm:pt>
    <dgm:pt modelId="{A3C21837-B0E1-410B-B06F-95055198F75E}" type="pres">
      <dgm:prSet presAssocID="{EE03A447-48B5-4073-8A87-0768DB139524}" presName="spacer" presStyleCnt="0"/>
      <dgm:spPr/>
    </dgm:pt>
    <dgm:pt modelId="{EBE56920-F217-4C74-B6C7-0233AC0D43BF}" type="pres">
      <dgm:prSet presAssocID="{1E9DC870-1985-4DC5-92AE-819314CB084C}" presName="parentText" presStyleLbl="node1" presStyleIdx="1" presStyleCnt="3">
        <dgm:presLayoutVars>
          <dgm:chMax val="0"/>
          <dgm:bulletEnabled val="1"/>
        </dgm:presLayoutVars>
      </dgm:prSet>
      <dgm:spPr/>
    </dgm:pt>
    <dgm:pt modelId="{77E17070-0EC7-4ACA-9F5C-9BE0669DF8EA}" type="pres">
      <dgm:prSet presAssocID="{C95D6900-752C-4786-8676-C6A7A28AD7EE}" presName="spacer" presStyleCnt="0"/>
      <dgm:spPr/>
    </dgm:pt>
    <dgm:pt modelId="{82C15BEF-356B-4DB6-8D46-317934C3968B}" type="pres">
      <dgm:prSet presAssocID="{84047CC2-E26C-48D6-A2B6-4DB43E04E31B}" presName="parentText" presStyleLbl="node1" presStyleIdx="2" presStyleCnt="3">
        <dgm:presLayoutVars>
          <dgm:chMax val="0"/>
          <dgm:bulletEnabled val="1"/>
        </dgm:presLayoutVars>
      </dgm:prSet>
      <dgm:spPr/>
    </dgm:pt>
  </dgm:ptLst>
  <dgm:cxnLst>
    <dgm:cxn modelId="{BE99683A-2FE9-4458-9CA3-6150EF0BAFA5}" srcId="{82494558-7A1C-43AA-BFFB-FEC0D5E7A6AC}" destId="{84047CC2-E26C-48D6-A2B6-4DB43E04E31B}" srcOrd="2" destOrd="0" parTransId="{842FC5A6-1792-4A0E-ABD4-BB4578DCCC6E}" sibTransId="{D8024FAD-2AD3-4F51-8036-93ABA3E63188}"/>
    <dgm:cxn modelId="{DD9CABED-5436-4A3E-9E0E-91D3C90706D2}" type="presOf" srcId="{84047CC2-E26C-48D6-A2B6-4DB43E04E31B}" destId="{82C15BEF-356B-4DB6-8D46-317934C3968B}" srcOrd="0" destOrd="0" presId="urn:microsoft.com/office/officeart/2005/8/layout/vList2"/>
    <dgm:cxn modelId="{D2754BD0-5535-46BB-96DC-36E70BD617C2}" type="presOf" srcId="{1E9DC870-1985-4DC5-92AE-819314CB084C}" destId="{EBE56920-F217-4C74-B6C7-0233AC0D43BF}" srcOrd="0" destOrd="0" presId="urn:microsoft.com/office/officeart/2005/8/layout/vList2"/>
    <dgm:cxn modelId="{A9433429-30D2-494D-AE7C-2FCCEB72EEDB}" type="presOf" srcId="{6BA76A1C-0CD9-44D0-8370-B2B90BD331F7}" destId="{C03CF82C-7B6A-459C-8069-7C6AA50EAAE0}" srcOrd="0" destOrd="0" presId="urn:microsoft.com/office/officeart/2005/8/layout/vList2"/>
    <dgm:cxn modelId="{ACDAEF15-BC88-4E24-A0CA-533DB016688A}" srcId="{82494558-7A1C-43AA-BFFB-FEC0D5E7A6AC}" destId="{1E9DC870-1985-4DC5-92AE-819314CB084C}" srcOrd="1" destOrd="0" parTransId="{F84DB3B7-B258-4CCD-AFF4-B74EE2E9BBBA}" sibTransId="{C95D6900-752C-4786-8676-C6A7A28AD7EE}"/>
    <dgm:cxn modelId="{42C4804F-A409-4D6A-AD45-A24D66B51D26}" srcId="{82494558-7A1C-43AA-BFFB-FEC0D5E7A6AC}" destId="{6BA76A1C-0CD9-44D0-8370-B2B90BD331F7}" srcOrd="0" destOrd="0" parTransId="{0060325D-B746-4AAD-8DCA-D6F491CECFC1}" sibTransId="{EE03A447-48B5-4073-8A87-0768DB139524}"/>
    <dgm:cxn modelId="{0155B7F5-435B-4643-B3FF-08D4852107AE}" type="presOf" srcId="{82494558-7A1C-43AA-BFFB-FEC0D5E7A6AC}" destId="{EEEE9280-765B-448C-995C-9ED49B0BDE57}" srcOrd="0" destOrd="0" presId="urn:microsoft.com/office/officeart/2005/8/layout/vList2"/>
    <dgm:cxn modelId="{CE61CCF6-04AC-4C5E-AD8A-65E2A0520532}" type="presParOf" srcId="{EEEE9280-765B-448C-995C-9ED49B0BDE57}" destId="{C03CF82C-7B6A-459C-8069-7C6AA50EAAE0}" srcOrd="0" destOrd="0" presId="urn:microsoft.com/office/officeart/2005/8/layout/vList2"/>
    <dgm:cxn modelId="{6D6D585C-757B-4CE8-B786-B668C72F9337}" type="presParOf" srcId="{EEEE9280-765B-448C-995C-9ED49B0BDE57}" destId="{A3C21837-B0E1-410B-B06F-95055198F75E}" srcOrd="1" destOrd="0" presId="urn:microsoft.com/office/officeart/2005/8/layout/vList2"/>
    <dgm:cxn modelId="{F454C230-AE3A-4A6B-9F6C-00D6A81753AD}" type="presParOf" srcId="{EEEE9280-765B-448C-995C-9ED49B0BDE57}" destId="{EBE56920-F217-4C74-B6C7-0233AC0D43BF}" srcOrd="2" destOrd="0" presId="urn:microsoft.com/office/officeart/2005/8/layout/vList2"/>
    <dgm:cxn modelId="{2899A65F-1457-4719-BF0A-ED7BE50CD1AF}" type="presParOf" srcId="{EEEE9280-765B-448C-995C-9ED49B0BDE57}" destId="{77E17070-0EC7-4ACA-9F5C-9BE0669DF8EA}" srcOrd="3" destOrd="0" presId="urn:microsoft.com/office/officeart/2005/8/layout/vList2"/>
    <dgm:cxn modelId="{4D698F6B-1052-416E-9D99-B7DF29070189}" type="presParOf" srcId="{EEEE9280-765B-448C-995C-9ED49B0BDE57}" destId="{82C15BEF-356B-4DB6-8D46-317934C3968B}" srcOrd="4" destOrd="0" presId="urn:microsoft.com/office/officeart/2005/8/layout/vList2"/>
  </dgm:cxnLst>
  <dgm:bg/>
  <dgm:whole/>
</dgm:dataModel>
</file>

<file path=ppt/diagrams/data17.xml><?xml version="1.0" encoding="utf-8"?>
<dgm:dataModel xmlns:dgm="http://schemas.openxmlformats.org/drawingml/2006/diagram" xmlns:a="http://schemas.openxmlformats.org/drawingml/2006/main">
  <dgm:ptLst>
    <dgm:pt modelId="{5D7906B7-61D1-48A7-B746-C2561F7C17C8}" type="doc">
      <dgm:prSet loTypeId="urn:microsoft.com/office/officeart/2005/8/layout/vList2" loCatId="list" qsTypeId="urn:microsoft.com/office/officeart/2005/8/quickstyle/3d2" qsCatId="3D" csTypeId="urn:microsoft.com/office/officeart/2005/8/colors/colorful1" csCatId="colorful"/>
      <dgm:spPr/>
      <dgm:t>
        <a:bodyPr/>
        <a:lstStyle/>
        <a:p>
          <a:endParaRPr lang="en-GB"/>
        </a:p>
      </dgm:t>
    </dgm:pt>
    <dgm:pt modelId="{8CBF32C8-84B9-43AE-B91C-AD12EB928A60}">
      <dgm:prSet/>
      <dgm:spPr/>
      <dgm:t>
        <a:bodyPr/>
        <a:lstStyle/>
        <a:p>
          <a:pPr rtl="0"/>
          <a:r>
            <a:rPr lang="en-GB" dirty="0" smtClean="0"/>
            <a:t>Two stage selective</a:t>
          </a:r>
          <a:br>
            <a:rPr lang="en-GB" dirty="0" smtClean="0"/>
          </a:br>
          <a:endParaRPr lang="en-GB" dirty="0"/>
        </a:p>
      </dgm:t>
    </dgm:pt>
    <dgm:pt modelId="{BA08DE67-39A1-4944-81B4-221311189171}" type="parTrans" cxnId="{E9D064ED-B967-4814-96AB-AB016DFF226C}">
      <dgm:prSet/>
      <dgm:spPr/>
      <dgm:t>
        <a:bodyPr/>
        <a:lstStyle/>
        <a:p>
          <a:endParaRPr lang="en-GB"/>
        </a:p>
      </dgm:t>
    </dgm:pt>
    <dgm:pt modelId="{A0E6BDE0-0777-4D42-B9B4-4A318F90AA33}" type="sibTrans" cxnId="{E9D064ED-B967-4814-96AB-AB016DFF226C}">
      <dgm:prSet/>
      <dgm:spPr/>
      <dgm:t>
        <a:bodyPr/>
        <a:lstStyle/>
        <a:p>
          <a:endParaRPr lang="en-GB"/>
        </a:p>
      </dgm:t>
    </dgm:pt>
    <dgm:pt modelId="{053FDA28-4282-4B63-A2D0-FCC4ACA360AB}" type="pres">
      <dgm:prSet presAssocID="{5D7906B7-61D1-48A7-B746-C2561F7C17C8}" presName="linear" presStyleCnt="0">
        <dgm:presLayoutVars>
          <dgm:animLvl val="lvl"/>
          <dgm:resizeHandles val="exact"/>
        </dgm:presLayoutVars>
      </dgm:prSet>
      <dgm:spPr/>
    </dgm:pt>
    <dgm:pt modelId="{1EB16380-3994-40CA-8128-DF6285947CA1}" type="pres">
      <dgm:prSet presAssocID="{8CBF32C8-84B9-43AE-B91C-AD12EB928A60}" presName="parentText" presStyleLbl="node1" presStyleIdx="0" presStyleCnt="1">
        <dgm:presLayoutVars>
          <dgm:chMax val="0"/>
          <dgm:bulletEnabled val="1"/>
        </dgm:presLayoutVars>
      </dgm:prSet>
      <dgm:spPr/>
    </dgm:pt>
  </dgm:ptLst>
  <dgm:cxnLst>
    <dgm:cxn modelId="{FD32DBBC-4412-4148-95C3-CC12E2150179}" type="presOf" srcId="{8CBF32C8-84B9-43AE-B91C-AD12EB928A60}" destId="{1EB16380-3994-40CA-8128-DF6285947CA1}" srcOrd="0" destOrd="0" presId="urn:microsoft.com/office/officeart/2005/8/layout/vList2"/>
    <dgm:cxn modelId="{E9D064ED-B967-4814-96AB-AB016DFF226C}" srcId="{5D7906B7-61D1-48A7-B746-C2561F7C17C8}" destId="{8CBF32C8-84B9-43AE-B91C-AD12EB928A60}" srcOrd="0" destOrd="0" parTransId="{BA08DE67-39A1-4944-81B4-221311189171}" sibTransId="{A0E6BDE0-0777-4D42-B9B4-4A318F90AA33}"/>
    <dgm:cxn modelId="{07601D06-A486-49EB-A1F6-5D441833DB74}" type="presOf" srcId="{5D7906B7-61D1-48A7-B746-C2561F7C17C8}" destId="{053FDA28-4282-4B63-A2D0-FCC4ACA360AB}" srcOrd="0" destOrd="0" presId="urn:microsoft.com/office/officeart/2005/8/layout/vList2"/>
    <dgm:cxn modelId="{CD85CC42-6E1C-4AFB-A4CE-CB52E361E6B9}" type="presParOf" srcId="{053FDA28-4282-4B63-A2D0-FCC4ACA360AB}" destId="{1EB16380-3994-40CA-8128-DF6285947CA1}" srcOrd="0" destOrd="0" presId="urn:microsoft.com/office/officeart/2005/8/layout/vList2"/>
  </dgm:cxnLst>
  <dgm:bg/>
  <dgm:whole/>
</dgm:dataModel>
</file>

<file path=ppt/diagrams/data18.xml><?xml version="1.0" encoding="utf-8"?>
<dgm:dataModel xmlns:dgm="http://schemas.openxmlformats.org/drawingml/2006/diagram" xmlns:a="http://schemas.openxmlformats.org/drawingml/2006/main">
  <dgm:ptLst>
    <dgm:pt modelId="{558AB0B4-1F63-452B-98DE-7E8475E7BA7D}" type="doc">
      <dgm:prSet loTypeId="urn:microsoft.com/office/officeart/2005/8/layout/vList2" loCatId="list" qsTypeId="urn:microsoft.com/office/officeart/2005/8/quickstyle/3d2" qsCatId="3D" csTypeId="urn:microsoft.com/office/officeart/2005/8/colors/colorful1" csCatId="colorful"/>
      <dgm:spPr/>
      <dgm:t>
        <a:bodyPr/>
        <a:lstStyle/>
        <a:p>
          <a:endParaRPr lang="en-GB"/>
        </a:p>
      </dgm:t>
    </dgm:pt>
    <dgm:pt modelId="{FFC9BAEB-2573-44C7-B3B5-1C7CE4A5ECBF}">
      <dgm:prSet/>
      <dgm:spPr/>
      <dgm:t>
        <a:bodyPr/>
        <a:lstStyle/>
        <a:p>
          <a:pPr rtl="0"/>
          <a:r>
            <a:rPr lang="en-GB" dirty="0" smtClean="0"/>
            <a:t>Where time is of primary importance to the client, potential contractors may be invited to initial discussions before any design has been commenced in order to provide input to the project. </a:t>
          </a:r>
          <a:endParaRPr lang="en-GB" dirty="0"/>
        </a:p>
      </dgm:t>
    </dgm:pt>
    <dgm:pt modelId="{26A7A53E-BF38-4AC9-911F-A21969B3F0BC}" type="parTrans" cxnId="{FEA47EFB-43F7-4469-A2C0-6646D2B20188}">
      <dgm:prSet/>
      <dgm:spPr/>
      <dgm:t>
        <a:bodyPr/>
        <a:lstStyle/>
        <a:p>
          <a:endParaRPr lang="en-GB"/>
        </a:p>
      </dgm:t>
    </dgm:pt>
    <dgm:pt modelId="{228C0743-CF1C-4282-8765-EC880CCA2F19}" type="sibTrans" cxnId="{FEA47EFB-43F7-4469-A2C0-6646D2B20188}">
      <dgm:prSet/>
      <dgm:spPr/>
      <dgm:t>
        <a:bodyPr/>
        <a:lstStyle/>
        <a:p>
          <a:endParaRPr lang="en-GB"/>
        </a:p>
      </dgm:t>
    </dgm:pt>
    <dgm:pt modelId="{1FEF1103-17BD-4C9B-8BCD-931AFDD7C76F}">
      <dgm:prSet/>
      <dgm:spPr/>
      <dgm:t>
        <a:bodyPr/>
        <a:lstStyle/>
        <a:p>
          <a:pPr rtl="0"/>
          <a:r>
            <a:rPr lang="en-GB" dirty="0" smtClean="0"/>
            <a:t>This is to canvas ideas, and from these interviews a second stage commences. </a:t>
          </a:r>
          <a:endParaRPr lang="en-GB" dirty="0"/>
        </a:p>
      </dgm:t>
    </dgm:pt>
    <dgm:pt modelId="{E1C42F85-000A-4589-B053-D054C95B811D}" type="parTrans" cxnId="{CDB76052-A0CD-434F-9C3E-0D7159BB097F}">
      <dgm:prSet/>
      <dgm:spPr/>
      <dgm:t>
        <a:bodyPr/>
        <a:lstStyle/>
        <a:p>
          <a:endParaRPr lang="en-GB"/>
        </a:p>
      </dgm:t>
    </dgm:pt>
    <dgm:pt modelId="{FCE19E91-810C-4699-B382-3C1EBF40541E}" type="sibTrans" cxnId="{CDB76052-A0CD-434F-9C3E-0D7159BB097F}">
      <dgm:prSet/>
      <dgm:spPr/>
      <dgm:t>
        <a:bodyPr/>
        <a:lstStyle/>
        <a:p>
          <a:endParaRPr lang="en-GB"/>
        </a:p>
      </dgm:t>
    </dgm:pt>
    <dgm:pt modelId="{F189BB27-E951-4FD2-AD45-B05CB8DF275A}">
      <dgm:prSet/>
      <dgm:spPr/>
      <dgm:t>
        <a:bodyPr/>
        <a:lstStyle/>
        <a:p>
          <a:pPr rtl="0"/>
          <a:r>
            <a:rPr lang="en-GB" dirty="0" smtClean="0"/>
            <a:t>This covers the project in more detail, and may include the final selection of a contractor, with a bill of quantities submitted as part of a final tender process using previously agreed rates.</a:t>
          </a:r>
          <a:endParaRPr lang="en-GB" dirty="0"/>
        </a:p>
      </dgm:t>
    </dgm:pt>
    <dgm:pt modelId="{422ED1FA-38E7-4763-B3BB-26CF8DE6C5E6}" type="parTrans" cxnId="{A814C8CA-CC5D-48F6-8D71-692B4A5E8794}">
      <dgm:prSet/>
      <dgm:spPr/>
      <dgm:t>
        <a:bodyPr/>
        <a:lstStyle/>
        <a:p>
          <a:endParaRPr lang="en-GB"/>
        </a:p>
      </dgm:t>
    </dgm:pt>
    <dgm:pt modelId="{BCAC6A28-FF80-476C-8A7D-86BC089D67A1}" type="sibTrans" cxnId="{A814C8CA-CC5D-48F6-8D71-692B4A5E8794}">
      <dgm:prSet/>
      <dgm:spPr/>
      <dgm:t>
        <a:bodyPr/>
        <a:lstStyle/>
        <a:p>
          <a:endParaRPr lang="en-GB"/>
        </a:p>
      </dgm:t>
    </dgm:pt>
    <dgm:pt modelId="{10E55265-0B37-4AC9-B2A6-CF509B104244}">
      <dgm:prSet/>
      <dgm:spPr/>
      <dgm:t>
        <a:bodyPr/>
        <a:lstStyle/>
        <a:p>
          <a:pPr rtl="0"/>
          <a:r>
            <a:rPr lang="en-GB" dirty="0" smtClean="0"/>
            <a:t>This process is complicated to conduct but the client may benefit from the knowledge and experience and ideas gained from the successful contractor.</a:t>
          </a:r>
          <a:endParaRPr lang="en-GB" dirty="0"/>
        </a:p>
      </dgm:t>
    </dgm:pt>
    <dgm:pt modelId="{A572E14F-6506-484D-B8AB-8ABA01AEA327}" type="parTrans" cxnId="{5C5067F4-2A08-4304-B6BC-11D43BD21229}">
      <dgm:prSet/>
      <dgm:spPr/>
      <dgm:t>
        <a:bodyPr/>
        <a:lstStyle/>
        <a:p>
          <a:endParaRPr lang="en-GB"/>
        </a:p>
      </dgm:t>
    </dgm:pt>
    <dgm:pt modelId="{4A8E2F82-EC7C-4F52-AEF8-B3063F118D2B}" type="sibTrans" cxnId="{5C5067F4-2A08-4304-B6BC-11D43BD21229}">
      <dgm:prSet/>
      <dgm:spPr/>
      <dgm:t>
        <a:bodyPr/>
        <a:lstStyle/>
        <a:p>
          <a:endParaRPr lang="en-GB"/>
        </a:p>
      </dgm:t>
    </dgm:pt>
    <dgm:pt modelId="{8E723F44-7249-46DD-A24E-177ED12D71D4}" type="pres">
      <dgm:prSet presAssocID="{558AB0B4-1F63-452B-98DE-7E8475E7BA7D}" presName="linear" presStyleCnt="0">
        <dgm:presLayoutVars>
          <dgm:animLvl val="lvl"/>
          <dgm:resizeHandles val="exact"/>
        </dgm:presLayoutVars>
      </dgm:prSet>
      <dgm:spPr/>
    </dgm:pt>
    <dgm:pt modelId="{869DB86B-57A7-4DBF-BB80-81FBC49BB5B2}" type="pres">
      <dgm:prSet presAssocID="{FFC9BAEB-2573-44C7-B3B5-1C7CE4A5ECBF}" presName="parentText" presStyleLbl="node1" presStyleIdx="0" presStyleCnt="4">
        <dgm:presLayoutVars>
          <dgm:chMax val="0"/>
          <dgm:bulletEnabled val="1"/>
        </dgm:presLayoutVars>
      </dgm:prSet>
      <dgm:spPr/>
    </dgm:pt>
    <dgm:pt modelId="{EB8718C1-6803-4595-86D4-2BC255EFE780}" type="pres">
      <dgm:prSet presAssocID="{228C0743-CF1C-4282-8765-EC880CCA2F19}" presName="spacer" presStyleCnt="0"/>
      <dgm:spPr/>
    </dgm:pt>
    <dgm:pt modelId="{59489058-A8CD-4931-853C-A4899BE79089}" type="pres">
      <dgm:prSet presAssocID="{1FEF1103-17BD-4C9B-8BCD-931AFDD7C76F}" presName="parentText" presStyleLbl="node1" presStyleIdx="1" presStyleCnt="4">
        <dgm:presLayoutVars>
          <dgm:chMax val="0"/>
          <dgm:bulletEnabled val="1"/>
        </dgm:presLayoutVars>
      </dgm:prSet>
      <dgm:spPr/>
    </dgm:pt>
    <dgm:pt modelId="{0889F536-3E54-47A8-B6A8-A994239FF738}" type="pres">
      <dgm:prSet presAssocID="{FCE19E91-810C-4699-B382-3C1EBF40541E}" presName="spacer" presStyleCnt="0"/>
      <dgm:spPr/>
    </dgm:pt>
    <dgm:pt modelId="{AB2933E5-74BD-4459-A82F-1FF3320C6801}" type="pres">
      <dgm:prSet presAssocID="{F189BB27-E951-4FD2-AD45-B05CB8DF275A}" presName="parentText" presStyleLbl="node1" presStyleIdx="2" presStyleCnt="4">
        <dgm:presLayoutVars>
          <dgm:chMax val="0"/>
          <dgm:bulletEnabled val="1"/>
        </dgm:presLayoutVars>
      </dgm:prSet>
      <dgm:spPr/>
    </dgm:pt>
    <dgm:pt modelId="{B9EAAAAA-6CE4-4FF5-B7B6-11B931DACE4E}" type="pres">
      <dgm:prSet presAssocID="{BCAC6A28-FF80-476C-8A7D-86BC089D67A1}" presName="spacer" presStyleCnt="0"/>
      <dgm:spPr/>
    </dgm:pt>
    <dgm:pt modelId="{7B900496-F903-4C83-892D-D7ED2F90E304}" type="pres">
      <dgm:prSet presAssocID="{10E55265-0B37-4AC9-B2A6-CF509B104244}" presName="parentText" presStyleLbl="node1" presStyleIdx="3" presStyleCnt="4">
        <dgm:presLayoutVars>
          <dgm:chMax val="0"/>
          <dgm:bulletEnabled val="1"/>
        </dgm:presLayoutVars>
      </dgm:prSet>
      <dgm:spPr/>
    </dgm:pt>
  </dgm:ptLst>
  <dgm:cxnLst>
    <dgm:cxn modelId="{48765369-3261-43DF-BB16-809BACC1D078}" type="presOf" srcId="{FFC9BAEB-2573-44C7-B3B5-1C7CE4A5ECBF}" destId="{869DB86B-57A7-4DBF-BB80-81FBC49BB5B2}" srcOrd="0" destOrd="0" presId="urn:microsoft.com/office/officeart/2005/8/layout/vList2"/>
    <dgm:cxn modelId="{CDB76052-A0CD-434F-9C3E-0D7159BB097F}" srcId="{558AB0B4-1F63-452B-98DE-7E8475E7BA7D}" destId="{1FEF1103-17BD-4C9B-8BCD-931AFDD7C76F}" srcOrd="1" destOrd="0" parTransId="{E1C42F85-000A-4589-B053-D054C95B811D}" sibTransId="{FCE19E91-810C-4699-B382-3C1EBF40541E}"/>
    <dgm:cxn modelId="{5C5067F4-2A08-4304-B6BC-11D43BD21229}" srcId="{558AB0B4-1F63-452B-98DE-7E8475E7BA7D}" destId="{10E55265-0B37-4AC9-B2A6-CF509B104244}" srcOrd="3" destOrd="0" parTransId="{A572E14F-6506-484D-B8AB-8ABA01AEA327}" sibTransId="{4A8E2F82-EC7C-4F52-AEF8-B3063F118D2B}"/>
    <dgm:cxn modelId="{F4952DCB-14B7-4FB9-8A13-E1FFB7AA1EB4}" type="presOf" srcId="{1FEF1103-17BD-4C9B-8BCD-931AFDD7C76F}" destId="{59489058-A8CD-4931-853C-A4899BE79089}" srcOrd="0" destOrd="0" presId="urn:microsoft.com/office/officeart/2005/8/layout/vList2"/>
    <dgm:cxn modelId="{C693AC61-1994-4815-9E3A-B91E43916C3C}" type="presOf" srcId="{558AB0B4-1F63-452B-98DE-7E8475E7BA7D}" destId="{8E723F44-7249-46DD-A24E-177ED12D71D4}" srcOrd="0" destOrd="0" presId="urn:microsoft.com/office/officeart/2005/8/layout/vList2"/>
    <dgm:cxn modelId="{A5F31DA3-903E-4704-8894-48AE31968D27}" type="presOf" srcId="{10E55265-0B37-4AC9-B2A6-CF509B104244}" destId="{7B900496-F903-4C83-892D-D7ED2F90E304}" srcOrd="0" destOrd="0" presId="urn:microsoft.com/office/officeart/2005/8/layout/vList2"/>
    <dgm:cxn modelId="{FEA47EFB-43F7-4469-A2C0-6646D2B20188}" srcId="{558AB0B4-1F63-452B-98DE-7E8475E7BA7D}" destId="{FFC9BAEB-2573-44C7-B3B5-1C7CE4A5ECBF}" srcOrd="0" destOrd="0" parTransId="{26A7A53E-BF38-4AC9-911F-A21969B3F0BC}" sibTransId="{228C0743-CF1C-4282-8765-EC880CCA2F19}"/>
    <dgm:cxn modelId="{2464515A-196F-4682-8EBD-8F5747ED5CD3}" type="presOf" srcId="{F189BB27-E951-4FD2-AD45-B05CB8DF275A}" destId="{AB2933E5-74BD-4459-A82F-1FF3320C6801}" srcOrd="0" destOrd="0" presId="urn:microsoft.com/office/officeart/2005/8/layout/vList2"/>
    <dgm:cxn modelId="{A814C8CA-CC5D-48F6-8D71-692B4A5E8794}" srcId="{558AB0B4-1F63-452B-98DE-7E8475E7BA7D}" destId="{F189BB27-E951-4FD2-AD45-B05CB8DF275A}" srcOrd="2" destOrd="0" parTransId="{422ED1FA-38E7-4763-B3BB-26CF8DE6C5E6}" sibTransId="{BCAC6A28-FF80-476C-8A7D-86BC089D67A1}"/>
    <dgm:cxn modelId="{CE3D6156-C46C-4294-8612-E3DE31DFCDBB}" type="presParOf" srcId="{8E723F44-7249-46DD-A24E-177ED12D71D4}" destId="{869DB86B-57A7-4DBF-BB80-81FBC49BB5B2}" srcOrd="0" destOrd="0" presId="urn:microsoft.com/office/officeart/2005/8/layout/vList2"/>
    <dgm:cxn modelId="{864697FB-7A8F-4EF2-9C5D-4F9017DEA42D}" type="presParOf" srcId="{8E723F44-7249-46DD-A24E-177ED12D71D4}" destId="{EB8718C1-6803-4595-86D4-2BC255EFE780}" srcOrd="1" destOrd="0" presId="urn:microsoft.com/office/officeart/2005/8/layout/vList2"/>
    <dgm:cxn modelId="{BFA84DBA-60A1-4E02-9DD0-C89F83530C35}" type="presParOf" srcId="{8E723F44-7249-46DD-A24E-177ED12D71D4}" destId="{59489058-A8CD-4931-853C-A4899BE79089}" srcOrd="2" destOrd="0" presId="urn:microsoft.com/office/officeart/2005/8/layout/vList2"/>
    <dgm:cxn modelId="{37B0CF39-548B-4C44-835A-440D26ECED86}" type="presParOf" srcId="{8E723F44-7249-46DD-A24E-177ED12D71D4}" destId="{0889F536-3E54-47A8-B6A8-A994239FF738}" srcOrd="3" destOrd="0" presId="urn:microsoft.com/office/officeart/2005/8/layout/vList2"/>
    <dgm:cxn modelId="{B42A75A1-77E0-4314-89FD-893629EDF9F4}" type="presParOf" srcId="{8E723F44-7249-46DD-A24E-177ED12D71D4}" destId="{AB2933E5-74BD-4459-A82F-1FF3320C6801}" srcOrd="4" destOrd="0" presId="urn:microsoft.com/office/officeart/2005/8/layout/vList2"/>
    <dgm:cxn modelId="{07918AB3-C782-464A-A866-6E00BD377B84}" type="presParOf" srcId="{8E723F44-7249-46DD-A24E-177ED12D71D4}" destId="{B9EAAAAA-6CE4-4FF5-B7B6-11B931DACE4E}" srcOrd="5" destOrd="0" presId="urn:microsoft.com/office/officeart/2005/8/layout/vList2"/>
    <dgm:cxn modelId="{98EC0865-431D-48B2-9A41-C8205488CCD1}" type="presParOf" srcId="{8E723F44-7249-46DD-A24E-177ED12D71D4}" destId="{7B900496-F903-4C83-892D-D7ED2F90E304}" srcOrd="6" destOrd="0" presId="urn:microsoft.com/office/officeart/2005/8/layout/vList2"/>
  </dgm:cxnLst>
  <dgm:bg/>
  <dgm:whole/>
</dgm:dataModel>
</file>

<file path=ppt/diagrams/data19.xml><?xml version="1.0" encoding="utf-8"?>
<dgm:dataModel xmlns:dgm="http://schemas.openxmlformats.org/drawingml/2006/diagram" xmlns:a="http://schemas.openxmlformats.org/drawingml/2006/main">
  <dgm:ptLst>
    <dgm:pt modelId="{B6EECCD2-9406-4A58-9B3D-670BAFA85289}" type="doc">
      <dgm:prSet loTypeId="urn:microsoft.com/office/officeart/2005/8/layout/vList5" loCatId="list" qsTypeId="urn:microsoft.com/office/officeart/2005/8/quickstyle/3d2" qsCatId="3D" csTypeId="urn:microsoft.com/office/officeart/2005/8/colors/accent3_2" csCatId="accent3" phldr="1"/>
      <dgm:spPr/>
      <dgm:t>
        <a:bodyPr/>
        <a:lstStyle/>
        <a:p>
          <a:endParaRPr lang="en-GB"/>
        </a:p>
      </dgm:t>
    </dgm:pt>
    <dgm:pt modelId="{0337C489-3CD9-4CBB-B258-0EADEC892FCA}">
      <dgm:prSet/>
      <dgm:spPr/>
      <dgm:t>
        <a:bodyPr/>
        <a:lstStyle/>
        <a:p>
          <a:pPr rtl="0"/>
          <a:r>
            <a:rPr lang="en-GB" dirty="0" smtClean="0"/>
            <a:t>Open tendering</a:t>
          </a:r>
          <a:br>
            <a:rPr lang="en-GB" dirty="0" smtClean="0"/>
          </a:br>
          <a:endParaRPr lang="en-GB" dirty="0"/>
        </a:p>
      </dgm:t>
    </dgm:pt>
    <dgm:pt modelId="{3A3AA8BA-2AA2-417A-9C4F-C18DF8C7D0CC}" type="parTrans" cxnId="{993DF189-7869-49F1-AFBC-5A0082944686}">
      <dgm:prSet/>
      <dgm:spPr/>
      <dgm:t>
        <a:bodyPr/>
        <a:lstStyle/>
        <a:p>
          <a:endParaRPr lang="en-GB"/>
        </a:p>
      </dgm:t>
    </dgm:pt>
    <dgm:pt modelId="{86A80709-AF31-4C09-B600-2E925760B615}" type="sibTrans" cxnId="{993DF189-7869-49F1-AFBC-5A0082944686}">
      <dgm:prSet/>
      <dgm:spPr/>
      <dgm:t>
        <a:bodyPr/>
        <a:lstStyle/>
        <a:p>
          <a:endParaRPr lang="en-GB"/>
        </a:p>
      </dgm:t>
    </dgm:pt>
    <dgm:pt modelId="{9001B4EE-C28B-42CC-93E2-E85D2B0555C6}" type="pres">
      <dgm:prSet presAssocID="{B6EECCD2-9406-4A58-9B3D-670BAFA85289}" presName="Name0" presStyleCnt="0">
        <dgm:presLayoutVars>
          <dgm:dir/>
          <dgm:animLvl val="lvl"/>
          <dgm:resizeHandles val="exact"/>
        </dgm:presLayoutVars>
      </dgm:prSet>
      <dgm:spPr/>
    </dgm:pt>
    <dgm:pt modelId="{5CD4E48D-32FE-4027-AC4D-1B71D53A9866}" type="pres">
      <dgm:prSet presAssocID="{0337C489-3CD9-4CBB-B258-0EADEC892FCA}" presName="linNode" presStyleCnt="0"/>
      <dgm:spPr/>
    </dgm:pt>
    <dgm:pt modelId="{1A2542AF-4195-4CA2-B58B-2E86522C0951}" type="pres">
      <dgm:prSet presAssocID="{0337C489-3CD9-4CBB-B258-0EADEC892FCA}" presName="parentText" presStyleLbl="node1" presStyleIdx="0" presStyleCnt="1" custScaleX="130209">
        <dgm:presLayoutVars>
          <dgm:chMax val="1"/>
          <dgm:bulletEnabled val="1"/>
        </dgm:presLayoutVars>
      </dgm:prSet>
      <dgm:spPr/>
    </dgm:pt>
  </dgm:ptLst>
  <dgm:cxnLst>
    <dgm:cxn modelId="{6B67D161-003E-4ED7-99B6-08D510145BDF}" type="presOf" srcId="{0337C489-3CD9-4CBB-B258-0EADEC892FCA}" destId="{1A2542AF-4195-4CA2-B58B-2E86522C0951}" srcOrd="0" destOrd="0" presId="urn:microsoft.com/office/officeart/2005/8/layout/vList5"/>
    <dgm:cxn modelId="{A014685E-25C8-4998-9DD7-B73F09D2A84C}" type="presOf" srcId="{B6EECCD2-9406-4A58-9B3D-670BAFA85289}" destId="{9001B4EE-C28B-42CC-93E2-E85D2B0555C6}" srcOrd="0" destOrd="0" presId="urn:microsoft.com/office/officeart/2005/8/layout/vList5"/>
    <dgm:cxn modelId="{993DF189-7869-49F1-AFBC-5A0082944686}" srcId="{B6EECCD2-9406-4A58-9B3D-670BAFA85289}" destId="{0337C489-3CD9-4CBB-B258-0EADEC892FCA}" srcOrd="0" destOrd="0" parTransId="{3A3AA8BA-2AA2-417A-9C4F-C18DF8C7D0CC}" sibTransId="{86A80709-AF31-4C09-B600-2E925760B615}"/>
    <dgm:cxn modelId="{A5D1331B-36FE-486C-9952-95EFE87AE56A}" type="presParOf" srcId="{9001B4EE-C28B-42CC-93E2-E85D2B0555C6}" destId="{5CD4E48D-32FE-4027-AC4D-1B71D53A9866}" srcOrd="0" destOrd="0" presId="urn:microsoft.com/office/officeart/2005/8/layout/vList5"/>
    <dgm:cxn modelId="{AAFEC27A-D7F7-439C-BFD8-2F0F3B22DC01}" type="presParOf" srcId="{5CD4E48D-32FE-4027-AC4D-1B71D53A9866}" destId="{1A2542AF-4195-4CA2-B58B-2E86522C0951}" srcOrd="0" destOrd="0" presId="urn:microsoft.com/office/officeart/2005/8/layout/vList5"/>
  </dgm:cxnLst>
  <dgm:bg/>
  <dgm:whole/>
</dgm:dataModel>
</file>

<file path=ppt/diagrams/data2.xml><?xml version="1.0" encoding="utf-8"?>
<dgm:dataModel xmlns:dgm="http://schemas.openxmlformats.org/drawingml/2006/diagram" xmlns:a="http://schemas.openxmlformats.org/drawingml/2006/main">
  <dgm:ptLst>
    <dgm:pt modelId="{069B1BB2-47BD-4F70-8D9B-D5DB792FA407}"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3546C8E1-937A-43E5-B9AA-033250FB82E6}">
      <dgm:prSet/>
      <dgm:spPr/>
      <dgm:t>
        <a:bodyPr/>
        <a:lstStyle/>
        <a:p>
          <a:pPr rtl="0"/>
          <a:r>
            <a:rPr lang="en-GB" dirty="0" smtClean="0"/>
            <a:t>Carl James</a:t>
          </a:r>
          <a:endParaRPr lang="en-GB" dirty="0"/>
        </a:p>
      </dgm:t>
    </dgm:pt>
    <dgm:pt modelId="{C66D7689-D1A7-4B02-932B-D23F117F7384}" type="parTrans" cxnId="{5E8FEEB4-3829-47BD-9923-AF0B660E6BEB}">
      <dgm:prSet/>
      <dgm:spPr/>
      <dgm:t>
        <a:bodyPr/>
        <a:lstStyle/>
        <a:p>
          <a:endParaRPr lang="en-GB"/>
        </a:p>
      </dgm:t>
    </dgm:pt>
    <dgm:pt modelId="{1A084845-4F04-46E0-898E-0A83AB418872}" type="sibTrans" cxnId="{5E8FEEB4-3829-47BD-9923-AF0B660E6BEB}">
      <dgm:prSet/>
      <dgm:spPr/>
      <dgm:t>
        <a:bodyPr/>
        <a:lstStyle/>
        <a:p>
          <a:endParaRPr lang="en-GB"/>
        </a:p>
      </dgm:t>
    </dgm:pt>
    <dgm:pt modelId="{8A65761F-835D-4D42-898C-A3637E4F14EB}" type="pres">
      <dgm:prSet presAssocID="{069B1BB2-47BD-4F70-8D9B-D5DB792FA407}" presName="linear" presStyleCnt="0">
        <dgm:presLayoutVars>
          <dgm:animLvl val="lvl"/>
          <dgm:resizeHandles val="exact"/>
        </dgm:presLayoutVars>
      </dgm:prSet>
      <dgm:spPr/>
    </dgm:pt>
    <dgm:pt modelId="{EAF63857-2B80-4856-9D54-6BA2324B1689}" type="pres">
      <dgm:prSet presAssocID="{3546C8E1-937A-43E5-B9AA-033250FB82E6}" presName="parentText" presStyleLbl="node1" presStyleIdx="0" presStyleCnt="1">
        <dgm:presLayoutVars>
          <dgm:chMax val="0"/>
          <dgm:bulletEnabled val="1"/>
        </dgm:presLayoutVars>
      </dgm:prSet>
      <dgm:spPr/>
    </dgm:pt>
  </dgm:ptLst>
  <dgm:cxnLst>
    <dgm:cxn modelId="{5E8FEEB4-3829-47BD-9923-AF0B660E6BEB}" srcId="{069B1BB2-47BD-4F70-8D9B-D5DB792FA407}" destId="{3546C8E1-937A-43E5-B9AA-033250FB82E6}" srcOrd="0" destOrd="0" parTransId="{C66D7689-D1A7-4B02-932B-D23F117F7384}" sibTransId="{1A084845-4F04-46E0-898E-0A83AB418872}"/>
    <dgm:cxn modelId="{C7E31296-16E7-4512-8C7F-166F86E222BF}" type="presOf" srcId="{069B1BB2-47BD-4F70-8D9B-D5DB792FA407}" destId="{8A65761F-835D-4D42-898C-A3637E4F14EB}" srcOrd="0" destOrd="0" presId="urn:microsoft.com/office/officeart/2005/8/layout/vList2"/>
    <dgm:cxn modelId="{52D22208-EB33-4E9D-9CA2-D6AC4CE62A1F}" type="presOf" srcId="{3546C8E1-937A-43E5-B9AA-033250FB82E6}" destId="{EAF63857-2B80-4856-9D54-6BA2324B1689}" srcOrd="0" destOrd="0" presId="urn:microsoft.com/office/officeart/2005/8/layout/vList2"/>
    <dgm:cxn modelId="{E1360999-3B01-4F1B-801C-4C060959D8F3}" type="presParOf" srcId="{8A65761F-835D-4D42-898C-A3637E4F14EB}" destId="{EAF63857-2B80-4856-9D54-6BA2324B1689}" srcOrd="0" destOrd="0" presId="urn:microsoft.com/office/officeart/2005/8/layout/vList2"/>
  </dgm:cxnLst>
  <dgm:bg/>
  <dgm:whole/>
</dgm:dataModel>
</file>

<file path=ppt/diagrams/data20.xml><?xml version="1.0" encoding="utf-8"?>
<dgm:dataModel xmlns:dgm="http://schemas.openxmlformats.org/drawingml/2006/diagram" xmlns:a="http://schemas.openxmlformats.org/drawingml/2006/main">
  <dgm:ptLst>
    <dgm:pt modelId="{6F9C5618-CF62-4880-A071-CB20CD47D9F3}" type="doc">
      <dgm:prSet loTypeId="urn:microsoft.com/office/officeart/2005/8/layout/hProcess9" loCatId="process" qsTypeId="urn:microsoft.com/office/officeart/2005/8/quickstyle/3d2" qsCatId="3D" csTypeId="urn:microsoft.com/office/officeart/2005/8/colors/accent6_2" csCatId="accent6" phldr="1"/>
      <dgm:spPr/>
      <dgm:t>
        <a:bodyPr/>
        <a:lstStyle/>
        <a:p>
          <a:endParaRPr lang="en-GB"/>
        </a:p>
      </dgm:t>
    </dgm:pt>
    <dgm:pt modelId="{30E81564-6855-41E3-BDFB-56021F7DFCCD}">
      <dgm:prSet/>
      <dgm:spPr/>
      <dgm:t>
        <a:bodyPr/>
        <a:lstStyle/>
        <a:p>
          <a:pPr rtl="0"/>
          <a:r>
            <a:rPr lang="en-GB" b="1" dirty="0" smtClean="0">
              <a:solidFill>
                <a:schemeClr val="tx1"/>
              </a:solidFill>
            </a:rPr>
            <a:t>Open tendering is simply an open invitation to tender, normally in response to an advert placed by the client in a newspaper. </a:t>
          </a:r>
          <a:endParaRPr lang="en-GB" b="1" dirty="0">
            <a:solidFill>
              <a:schemeClr val="tx1"/>
            </a:solidFill>
          </a:endParaRPr>
        </a:p>
      </dgm:t>
    </dgm:pt>
    <dgm:pt modelId="{AA06C44A-6C39-446A-95EB-3A8D6C221FD9}" type="parTrans" cxnId="{4889AFA7-05CD-4271-AF6F-2223490144BB}">
      <dgm:prSet/>
      <dgm:spPr/>
      <dgm:t>
        <a:bodyPr/>
        <a:lstStyle/>
        <a:p>
          <a:endParaRPr lang="en-GB"/>
        </a:p>
      </dgm:t>
    </dgm:pt>
    <dgm:pt modelId="{B94935DF-BEF4-42E4-AB33-BD9D2D6104B3}" type="sibTrans" cxnId="{4889AFA7-05CD-4271-AF6F-2223490144BB}">
      <dgm:prSet/>
      <dgm:spPr/>
      <dgm:t>
        <a:bodyPr/>
        <a:lstStyle/>
        <a:p>
          <a:endParaRPr lang="en-GB"/>
        </a:p>
      </dgm:t>
    </dgm:pt>
    <dgm:pt modelId="{8EF45525-E7FA-42E3-ABE9-8015C1BC7BC3}">
      <dgm:prSet/>
      <dgm:spPr/>
      <dgm:t>
        <a:bodyPr/>
        <a:lstStyle/>
        <a:p>
          <a:pPr rtl="0"/>
          <a:r>
            <a:rPr lang="en-GB" b="1" dirty="0" smtClean="0">
              <a:solidFill>
                <a:schemeClr val="tx1"/>
              </a:solidFill>
            </a:rPr>
            <a:t>Such contracts tend to be for services, for example local council road cleaning or waste collection. They generally ask for expressions of interest to be placed, and from this a shortlist of prospective candidates is prepared. </a:t>
          </a:r>
          <a:endParaRPr lang="en-GB" b="1" dirty="0">
            <a:solidFill>
              <a:schemeClr val="tx1"/>
            </a:solidFill>
          </a:endParaRPr>
        </a:p>
      </dgm:t>
    </dgm:pt>
    <dgm:pt modelId="{78B5CBBB-43C6-44B4-8477-1AE648767371}" type="parTrans" cxnId="{2C50DA57-F185-4EC8-AF84-F84DC9979834}">
      <dgm:prSet/>
      <dgm:spPr/>
      <dgm:t>
        <a:bodyPr/>
        <a:lstStyle/>
        <a:p>
          <a:endParaRPr lang="en-GB"/>
        </a:p>
      </dgm:t>
    </dgm:pt>
    <dgm:pt modelId="{9BD6B486-3A67-456A-A24B-DF99A50177FE}" type="sibTrans" cxnId="{2C50DA57-F185-4EC8-AF84-F84DC9979834}">
      <dgm:prSet/>
      <dgm:spPr/>
      <dgm:t>
        <a:bodyPr/>
        <a:lstStyle/>
        <a:p>
          <a:endParaRPr lang="en-GB"/>
        </a:p>
      </dgm:t>
    </dgm:pt>
    <dgm:pt modelId="{B609067B-FC87-4278-973D-69E199A49330}">
      <dgm:prSet/>
      <dgm:spPr/>
      <dgm:t>
        <a:bodyPr/>
        <a:lstStyle/>
        <a:p>
          <a:pPr rtl="0"/>
          <a:r>
            <a:rPr lang="en-GB" b="1" dirty="0" smtClean="0">
              <a:solidFill>
                <a:schemeClr val="tx1"/>
              </a:solidFill>
            </a:rPr>
            <a:t>The disadvantage is that open tendering attracts contractors of which you have no knowledge regarding quality, costs and reputation. References will be requested and checked.</a:t>
          </a:r>
          <a:endParaRPr lang="en-GB" b="1" dirty="0">
            <a:solidFill>
              <a:schemeClr val="tx1"/>
            </a:solidFill>
          </a:endParaRPr>
        </a:p>
      </dgm:t>
    </dgm:pt>
    <dgm:pt modelId="{F395CCC1-88C5-48B1-8752-D8ECE5C5C709}" type="parTrans" cxnId="{04B6A31C-215E-4282-9992-73A740BDE948}">
      <dgm:prSet/>
      <dgm:spPr/>
      <dgm:t>
        <a:bodyPr/>
        <a:lstStyle/>
        <a:p>
          <a:endParaRPr lang="en-GB"/>
        </a:p>
      </dgm:t>
    </dgm:pt>
    <dgm:pt modelId="{2502A103-DB70-418D-938C-7E8952EDF0BA}" type="sibTrans" cxnId="{04B6A31C-215E-4282-9992-73A740BDE948}">
      <dgm:prSet/>
      <dgm:spPr/>
      <dgm:t>
        <a:bodyPr/>
        <a:lstStyle/>
        <a:p>
          <a:endParaRPr lang="en-GB"/>
        </a:p>
      </dgm:t>
    </dgm:pt>
    <dgm:pt modelId="{FC57A1B1-7099-4E0A-A157-B95A231CC3FA}" type="pres">
      <dgm:prSet presAssocID="{6F9C5618-CF62-4880-A071-CB20CD47D9F3}" presName="CompostProcess" presStyleCnt="0">
        <dgm:presLayoutVars>
          <dgm:dir/>
          <dgm:resizeHandles val="exact"/>
        </dgm:presLayoutVars>
      </dgm:prSet>
      <dgm:spPr/>
    </dgm:pt>
    <dgm:pt modelId="{DD87927C-626E-4816-A7CA-D087DDD9B23B}" type="pres">
      <dgm:prSet presAssocID="{6F9C5618-CF62-4880-A071-CB20CD47D9F3}" presName="arrow" presStyleLbl="bgShp" presStyleIdx="0" presStyleCnt="1"/>
      <dgm:spPr/>
    </dgm:pt>
    <dgm:pt modelId="{D19C0AA9-26E5-42A8-95F7-21C132710D30}" type="pres">
      <dgm:prSet presAssocID="{6F9C5618-CF62-4880-A071-CB20CD47D9F3}" presName="linearProcess" presStyleCnt="0"/>
      <dgm:spPr/>
    </dgm:pt>
    <dgm:pt modelId="{7A21E504-0B1C-4E13-BBE8-63B2A0DA8602}" type="pres">
      <dgm:prSet presAssocID="{30E81564-6855-41E3-BDFB-56021F7DFCCD}" presName="textNode" presStyleLbl="node1" presStyleIdx="0" presStyleCnt="3" custScaleX="103213" custScaleY="126886">
        <dgm:presLayoutVars>
          <dgm:bulletEnabled val="1"/>
        </dgm:presLayoutVars>
      </dgm:prSet>
      <dgm:spPr/>
    </dgm:pt>
    <dgm:pt modelId="{56CC2D1B-164C-4705-93C1-83208FD21688}" type="pres">
      <dgm:prSet presAssocID="{B94935DF-BEF4-42E4-AB33-BD9D2D6104B3}" presName="sibTrans" presStyleCnt="0"/>
      <dgm:spPr/>
    </dgm:pt>
    <dgm:pt modelId="{53CF8731-8157-4E35-A8ED-C28633729DDB}" type="pres">
      <dgm:prSet presAssocID="{8EF45525-E7FA-42E3-ABE9-8015C1BC7BC3}" presName="textNode" presStyleLbl="node1" presStyleIdx="1" presStyleCnt="3" custScaleX="101343" custScaleY="126886">
        <dgm:presLayoutVars>
          <dgm:bulletEnabled val="1"/>
        </dgm:presLayoutVars>
      </dgm:prSet>
      <dgm:spPr/>
    </dgm:pt>
    <dgm:pt modelId="{0DFB7548-3EA8-4FC0-A36E-DC4F20722AAD}" type="pres">
      <dgm:prSet presAssocID="{9BD6B486-3A67-456A-A24B-DF99A50177FE}" presName="sibTrans" presStyleCnt="0"/>
      <dgm:spPr/>
    </dgm:pt>
    <dgm:pt modelId="{7F329759-1D82-4AB0-BA15-2D6184DBC7C0}" type="pres">
      <dgm:prSet presAssocID="{B609067B-FC87-4278-973D-69E199A49330}" presName="textNode" presStyleLbl="node1" presStyleIdx="2" presStyleCnt="3" custScaleX="105321" custScaleY="126886">
        <dgm:presLayoutVars>
          <dgm:bulletEnabled val="1"/>
        </dgm:presLayoutVars>
      </dgm:prSet>
      <dgm:spPr/>
    </dgm:pt>
  </dgm:ptLst>
  <dgm:cxnLst>
    <dgm:cxn modelId="{F9D13011-F0F8-4A83-A899-C6045E1040FB}" type="presOf" srcId="{8EF45525-E7FA-42E3-ABE9-8015C1BC7BC3}" destId="{53CF8731-8157-4E35-A8ED-C28633729DDB}" srcOrd="0" destOrd="0" presId="urn:microsoft.com/office/officeart/2005/8/layout/hProcess9"/>
    <dgm:cxn modelId="{B327F415-6767-491B-9EA6-4BF133BF3C66}" type="presOf" srcId="{30E81564-6855-41E3-BDFB-56021F7DFCCD}" destId="{7A21E504-0B1C-4E13-BBE8-63B2A0DA8602}" srcOrd="0" destOrd="0" presId="urn:microsoft.com/office/officeart/2005/8/layout/hProcess9"/>
    <dgm:cxn modelId="{2C50DA57-F185-4EC8-AF84-F84DC9979834}" srcId="{6F9C5618-CF62-4880-A071-CB20CD47D9F3}" destId="{8EF45525-E7FA-42E3-ABE9-8015C1BC7BC3}" srcOrd="1" destOrd="0" parTransId="{78B5CBBB-43C6-44B4-8477-1AE648767371}" sibTransId="{9BD6B486-3A67-456A-A24B-DF99A50177FE}"/>
    <dgm:cxn modelId="{4889AFA7-05CD-4271-AF6F-2223490144BB}" srcId="{6F9C5618-CF62-4880-A071-CB20CD47D9F3}" destId="{30E81564-6855-41E3-BDFB-56021F7DFCCD}" srcOrd="0" destOrd="0" parTransId="{AA06C44A-6C39-446A-95EB-3A8D6C221FD9}" sibTransId="{B94935DF-BEF4-42E4-AB33-BD9D2D6104B3}"/>
    <dgm:cxn modelId="{04B6A31C-215E-4282-9992-73A740BDE948}" srcId="{6F9C5618-CF62-4880-A071-CB20CD47D9F3}" destId="{B609067B-FC87-4278-973D-69E199A49330}" srcOrd="2" destOrd="0" parTransId="{F395CCC1-88C5-48B1-8752-D8ECE5C5C709}" sibTransId="{2502A103-DB70-418D-938C-7E8952EDF0BA}"/>
    <dgm:cxn modelId="{419AAEBC-63B7-4D87-B5DE-D16CB4E2AA93}" type="presOf" srcId="{6F9C5618-CF62-4880-A071-CB20CD47D9F3}" destId="{FC57A1B1-7099-4E0A-A157-B95A231CC3FA}" srcOrd="0" destOrd="0" presId="urn:microsoft.com/office/officeart/2005/8/layout/hProcess9"/>
    <dgm:cxn modelId="{6DC87072-9E9A-45B7-AF77-D40C3ED380F2}" type="presOf" srcId="{B609067B-FC87-4278-973D-69E199A49330}" destId="{7F329759-1D82-4AB0-BA15-2D6184DBC7C0}" srcOrd="0" destOrd="0" presId="urn:microsoft.com/office/officeart/2005/8/layout/hProcess9"/>
    <dgm:cxn modelId="{3EEF609E-0095-4E8B-BE0B-9ABEC4ACFE66}" type="presParOf" srcId="{FC57A1B1-7099-4E0A-A157-B95A231CC3FA}" destId="{DD87927C-626E-4816-A7CA-D087DDD9B23B}" srcOrd="0" destOrd="0" presId="urn:microsoft.com/office/officeart/2005/8/layout/hProcess9"/>
    <dgm:cxn modelId="{FA66C587-EA52-4AE7-A58D-0CBE8EE21C7E}" type="presParOf" srcId="{FC57A1B1-7099-4E0A-A157-B95A231CC3FA}" destId="{D19C0AA9-26E5-42A8-95F7-21C132710D30}" srcOrd="1" destOrd="0" presId="urn:microsoft.com/office/officeart/2005/8/layout/hProcess9"/>
    <dgm:cxn modelId="{36B488F0-8C9C-437F-81FD-47F457EF2125}" type="presParOf" srcId="{D19C0AA9-26E5-42A8-95F7-21C132710D30}" destId="{7A21E504-0B1C-4E13-BBE8-63B2A0DA8602}" srcOrd="0" destOrd="0" presId="urn:microsoft.com/office/officeart/2005/8/layout/hProcess9"/>
    <dgm:cxn modelId="{1DA79B24-592D-45D0-8607-1BBA2534C89B}" type="presParOf" srcId="{D19C0AA9-26E5-42A8-95F7-21C132710D30}" destId="{56CC2D1B-164C-4705-93C1-83208FD21688}" srcOrd="1" destOrd="0" presId="urn:microsoft.com/office/officeart/2005/8/layout/hProcess9"/>
    <dgm:cxn modelId="{5AB0661A-91D3-44F7-BD34-DB31F99308D2}" type="presParOf" srcId="{D19C0AA9-26E5-42A8-95F7-21C132710D30}" destId="{53CF8731-8157-4E35-A8ED-C28633729DDB}" srcOrd="2" destOrd="0" presId="urn:microsoft.com/office/officeart/2005/8/layout/hProcess9"/>
    <dgm:cxn modelId="{E89A5951-7E32-4B36-B4A5-3125DBD4330E}" type="presParOf" srcId="{D19C0AA9-26E5-42A8-95F7-21C132710D30}" destId="{0DFB7548-3EA8-4FC0-A36E-DC4F20722AAD}" srcOrd="3" destOrd="0" presId="urn:microsoft.com/office/officeart/2005/8/layout/hProcess9"/>
    <dgm:cxn modelId="{4488B9A5-159E-4238-83AE-E0D9E6623AF9}" type="presParOf" srcId="{D19C0AA9-26E5-42A8-95F7-21C132710D30}" destId="{7F329759-1D82-4AB0-BA15-2D6184DBC7C0}" srcOrd="4" destOrd="0" presId="urn:microsoft.com/office/officeart/2005/8/layout/hProcess9"/>
  </dgm:cxnLst>
  <dgm:bg/>
  <dgm:whole/>
</dgm:dataModel>
</file>

<file path=ppt/diagrams/data21.xml><?xml version="1.0" encoding="utf-8"?>
<dgm:dataModel xmlns:dgm="http://schemas.openxmlformats.org/drawingml/2006/diagram" xmlns:a="http://schemas.openxmlformats.org/drawingml/2006/main">
  <dgm:ptLst>
    <dgm:pt modelId="{15E1DF93-D077-4E73-84C2-EC016B0D6175}" type="doc">
      <dgm:prSet loTypeId="urn:microsoft.com/office/officeart/2005/8/layout/vList2" loCatId="list" qsTypeId="urn:microsoft.com/office/officeart/2005/8/quickstyle/3d2" qsCatId="3D" csTypeId="urn:microsoft.com/office/officeart/2005/8/colors/accent0_3" csCatId="mainScheme"/>
      <dgm:spPr/>
      <dgm:t>
        <a:bodyPr/>
        <a:lstStyle/>
        <a:p>
          <a:endParaRPr lang="en-GB"/>
        </a:p>
      </dgm:t>
    </dgm:pt>
    <dgm:pt modelId="{F4020178-F809-4BDF-997E-F0B5CF71ACED}">
      <dgm:prSet/>
      <dgm:spPr/>
      <dgm:t>
        <a:bodyPr/>
        <a:lstStyle/>
        <a:p>
          <a:pPr rtl="0"/>
          <a:r>
            <a:rPr lang="en-GB" dirty="0" smtClean="0"/>
            <a:t>Serial tendering</a:t>
          </a:r>
          <a:br>
            <a:rPr lang="en-GB" dirty="0" smtClean="0"/>
          </a:br>
          <a:endParaRPr lang="en-GB" dirty="0"/>
        </a:p>
      </dgm:t>
    </dgm:pt>
    <dgm:pt modelId="{48E1C8EB-5CA0-40F3-9194-0D08A65D35BE}" type="parTrans" cxnId="{086BAB35-AE30-4EDD-A63F-09E3E9BE0940}">
      <dgm:prSet/>
      <dgm:spPr/>
      <dgm:t>
        <a:bodyPr/>
        <a:lstStyle/>
        <a:p>
          <a:endParaRPr lang="en-GB"/>
        </a:p>
      </dgm:t>
    </dgm:pt>
    <dgm:pt modelId="{9CB61AA7-6463-4E91-9047-731AC1FEB0EF}" type="sibTrans" cxnId="{086BAB35-AE30-4EDD-A63F-09E3E9BE0940}">
      <dgm:prSet/>
      <dgm:spPr/>
      <dgm:t>
        <a:bodyPr/>
        <a:lstStyle/>
        <a:p>
          <a:endParaRPr lang="en-GB"/>
        </a:p>
      </dgm:t>
    </dgm:pt>
    <dgm:pt modelId="{CDA223EE-0529-40DC-8335-C63200C35C9A}" type="pres">
      <dgm:prSet presAssocID="{15E1DF93-D077-4E73-84C2-EC016B0D6175}" presName="linear" presStyleCnt="0">
        <dgm:presLayoutVars>
          <dgm:animLvl val="lvl"/>
          <dgm:resizeHandles val="exact"/>
        </dgm:presLayoutVars>
      </dgm:prSet>
      <dgm:spPr/>
    </dgm:pt>
    <dgm:pt modelId="{B39CBC4D-8D4A-4268-893E-B3F98901A23A}" type="pres">
      <dgm:prSet presAssocID="{F4020178-F809-4BDF-997E-F0B5CF71ACED}" presName="parentText" presStyleLbl="node1" presStyleIdx="0" presStyleCnt="1">
        <dgm:presLayoutVars>
          <dgm:chMax val="0"/>
          <dgm:bulletEnabled val="1"/>
        </dgm:presLayoutVars>
      </dgm:prSet>
      <dgm:spPr/>
    </dgm:pt>
  </dgm:ptLst>
  <dgm:cxnLst>
    <dgm:cxn modelId="{086BAB35-AE30-4EDD-A63F-09E3E9BE0940}" srcId="{15E1DF93-D077-4E73-84C2-EC016B0D6175}" destId="{F4020178-F809-4BDF-997E-F0B5CF71ACED}" srcOrd="0" destOrd="0" parTransId="{48E1C8EB-5CA0-40F3-9194-0D08A65D35BE}" sibTransId="{9CB61AA7-6463-4E91-9047-731AC1FEB0EF}"/>
    <dgm:cxn modelId="{9E5F9D28-CF7A-40FE-90EF-77E1E9A1F867}" type="presOf" srcId="{F4020178-F809-4BDF-997E-F0B5CF71ACED}" destId="{B39CBC4D-8D4A-4268-893E-B3F98901A23A}" srcOrd="0" destOrd="0" presId="urn:microsoft.com/office/officeart/2005/8/layout/vList2"/>
    <dgm:cxn modelId="{154C4F5F-1360-4955-80F2-7071FD961064}" type="presOf" srcId="{15E1DF93-D077-4E73-84C2-EC016B0D6175}" destId="{CDA223EE-0529-40DC-8335-C63200C35C9A}" srcOrd="0" destOrd="0" presId="urn:microsoft.com/office/officeart/2005/8/layout/vList2"/>
    <dgm:cxn modelId="{B3EFC4E6-A83D-43C0-A4C5-0CF347F8C9C5}" type="presParOf" srcId="{CDA223EE-0529-40DC-8335-C63200C35C9A}" destId="{B39CBC4D-8D4A-4268-893E-B3F98901A23A}" srcOrd="0" destOrd="0" presId="urn:microsoft.com/office/officeart/2005/8/layout/vList2"/>
  </dgm:cxnLst>
  <dgm:bg/>
  <dgm:whole/>
</dgm:dataModel>
</file>

<file path=ppt/diagrams/data22.xml><?xml version="1.0" encoding="utf-8"?>
<dgm:dataModel xmlns:dgm="http://schemas.openxmlformats.org/drawingml/2006/diagram" xmlns:a="http://schemas.openxmlformats.org/drawingml/2006/main">
  <dgm:ptLst>
    <dgm:pt modelId="{05FDA59C-40B5-467F-8FA7-7374D41F8BB2}" type="doc">
      <dgm:prSet loTypeId="urn:microsoft.com/office/officeart/2005/8/layout/vList2" loCatId="list" qsTypeId="urn:microsoft.com/office/officeart/2005/8/quickstyle/3d2" qsCatId="3D" csTypeId="urn:microsoft.com/office/officeart/2005/8/colors/accent6_2" csCatId="accent6"/>
      <dgm:spPr/>
      <dgm:t>
        <a:bodyPr/>
        <a:lstStyle/>
        <a:p>
          <a:endParaRPr lang="en-GB"/>
        </a:p>
      </dgm:t>
    </dgm:pt>
    <dgm:pt modelId="{0DCF0FDC-0405-4921-9648-76E3BAAC9614}">
      <dgm:prSet/>
      <dgm:spPr/>
      <dgm:t>
        <a:bodyPr/>
        <a:lstStyle/>
        <a:p>
          <a:pPr rtl="0"/>
          <a:r>
            <a:rPr lang="en-GB" dirty="0" smtClean="0"/>
            <a:t>Serial tendering, as the name suggests, is tendering to agree to a series of works set out in the initial offer.</a:t>
          </a:r>
          <a:endParaRPr lang="en-GB" dirty="0"/>
        </a:p>
      </dgm:t>
    </dgm:pt>
    <dgm:pt modelId="{79547C59-7F1A-4219-A354-408F9D413205}" type="parTrans" cxnId="{E5B47A74-57B9-4AAA-886A-1C0CCD3432E7}">
      <dgm:prSet/>
      <dgm:spPr/>
      <dgm:t>
        <a:bodyPr/>
        <a:lstStyle/>
        <a:p>
          <a:endParaRPr lang="en-GB"/>
        </a:p>
      </dgm:t>
    </dgm:pt>
    <dgm:pt modelId="{43F0E783-69E6-4F38-A3FC-8161C3EED7ED}" type="sibTrans" cxnId="{E5B47A74-57B9-4AAA-886A-1C0CCD3432E7}">
      <dgm:prSet/>
      <dgm:spPr/>
      <dgm:t>
        <a:bodyPr/>
        <a:lstStyle/>
        <a:p>
          <a:endParaRPr lang="en-GB"/>
        </a:p>
      </dgm:t>
    </dgm:pt>
    <dgm:pt modelId="{EC11253F-9417-4E29-9ACA-894B2F1AE085}">
      <dgm:prSet/>
      <dgm:spPr/>
      <dgm:t>
        <a:bodyPr/>
        <a:lstStyle/>
        <a:p>
          <a:pPr rtl="0"/>
          <a:r>
            <a:rPr lang="en-GB" dirty="0" smtClean="0"/>
            <a:t>For example, a contractor prices the full documents for the first project. These are then used to price the second, and so on. </a:t>
          </a:r>
          <a:endParaRPr lang="en-GB" dirty="0"/>
        </a:p>
      </dgm:t>
    </dgm:pt>
    <dgm:pt modelId="{35C42F02-6B9F-4981-9ED2-769543B22D2D}" type="parTrans" cxnId="{2338A336-124A-43FD-A49B-361D4647A924}">
      <dgm:prSet/>
      <dgm:spPr/>
      <dgm:t>
        <a:bodyPr/>
        <a:lstStyle/>
        <a:p>
          <a:endParaRPr lang="en-GB"/>
        </a:p>
      </dgm:t>
    </dgm:pt>
    <dgm:pt modelId="{0147E6B8-D809-46C1-B525-7F53D7249D1E}" type="sibTrans" cxnId="{2338A336-124A-43FD-A49B-361D4647A924}">
      <dgm:prSet/>
      <dgm:spPr/>
      <dgm:t>
        <a:bodyPr/>
        <a:lstStyle/>
        <a:p>
          <a:endParaRPr lang="en-GB"/>
        </a:p>
      </dgm:t>
    </dgm:pt>
    <dgm:pt modelId="{565E41BD-868F-45CC-8B4B-24E0A4E2E68D}">
      <dgm:prSet/>
      <dgm:spPr/>
      <dgm:t>
        <a:bodyPr/>
        <a:lstStyle/>
        <a:p>
          <a:pPr rtl="0"/>
          <a:r>
            <a:rPr lang="en-GB" dirty="0" smtClean="0"/>
            <a:t>This type of tendering could be used for works of a similar nature, for example a series of schools, community projects, community police stations.</a:t>
          </a:r>
          <a:endParaRPr lang="en-GB" dirty="0"/>
        </a:p>
      </dgm:t>
    </dgm:pt>
    <dgm:pt modelId="{4779FDFF-49EE-48AB-B616-0B5FE27DD904}" type="parTrans" cxnId="{A96B4246-0B5C-45AD-85BB-5F7CC81B878F}">
      <dgm:prSet/>
      <dgm:spPr/>
      <dgm:t>
        <a:bodyPr/>
        <a:lstStyle/>
        <a:p>
          <a:endParaRPr lang="en-GB"/>
        </a:p>
      </dgm:t>
    </dgm:pt>
    <dgm:pt modelId="{F9EF035D-6821-4AF5-BDAD-A9750FEBC748}" type="sibTrans" cxnId="{A96B4246-0B5C-45AD-85BB-5F7CC81B878F}">
      <dgm:prSet/>
      <dgm:spPr/>
      <dgm:t>
        <a:bodyPr/>
        <a:lstStyle/>
        <a:p>
          <a:endParaRPr lang="en-GB"/>
        </a:p>
      </dgm:t>
    </dgm:pt>
    <dgm:pt modelId="{DC7BE4D2-BA56-48D3-AE17-442FD2849A1C}" type="pres">
      <dgm:prSet presAssocID="{05FDA59C-40B5-467F-8FA7-7374D41F8BB2}" presName="linear" presStyleCnt="0">
        <dgm:presLayoutVars>
          <dgm:animLvl val="lvl"/>
          <dgm:resizeHandles val="exact"/>
        </dgm:presLayoutVars>
      </dgm:prSet>
      <dgm:spPr/>
    </dgm:pt>
    <dgm:pt modelId="{81AF8075-3849-43D7-B380-35311F6B5CDC}" type="pres">
      <dgm:prSet presAssocID="{0DCF0FDC-0405-4921-9648-76E3BAAC9614}" presName="parentText" presStyleLbl="node1" presStyleIdx="0" presStyleCnt="3">
        <dgm:presLayoutVars>
          <dgm:chMax val="0"/>
          <dgm:bulletEnabled val="1"/>
        </dgm:presLayoutVars>
      </dgm:prSet>
      <dgm:spPr/>
    </dgm:pt>
    <dgm:pt modelId="{D0604D6E-8E86-4314-A723-134545135E4D}" type="pres">
      <dgm:prSet presAssocID="{43F0E783-69E6-4F38-A3FC-8161C3EED7ED}" presName="spacer" presStyleCnt="0"/>
      <dgm:spPr/>
    </dgm:pt>
    <dgm:pt modelId="{F145CCD1-E2D2-47CC-B997-F6F4450E5516}" type="pres">
      <dgm:prSet presAssocID="{EC11253F-9417-4E29-9ACA-894B2F1AE085}" presName="parentText" presStyleLbl="node1" presStyleIdx="1" presStyleCnt="3">
        <dgm:presLayoutVars>
          <dgm:chMax val="0"/>
          <dgm:bulletEnabled val="1"/>
        </dgm:presLayoutVars>
      </dgm:prSet>
      <dgm:spPr/>
    </dgm:pt>
    <dgm:pt modelId="{29D78F15-38F1-49E8-8162-D4F55DD25171}" type="pres">
      <dgm:prSet presAssocID="{0147E6B8-D809-46C1-B525-7F53D7249D1E}" presName="spacer" presStyleCnt="0"/>
      <dgm:spPr/>
    </dgm:pt>
    <dgm:pt modelId="{E0908577-83E5-4EDA-9B53-520C4717A226}" type="pres">
      <dgm:prSet presAssocID="{565E41BD-868F-45CC-8B4B-24E0A4E2E68D}" presName="parentText" presStyleLbl="node1" presStyleIdx="2" presStyleCnt="3">
        <dgm:presLayoutVars>
          <dgm:chMax val="0"/>
          <dgm:bulletEnabled val="1"/>
        </dgm:presLayoutVars>
      </dgm:prSet>
      <dgm:spPr/>
    </dgm:pt>
  </dgm:ptLst>
  <dgm:cxnLst>
    <dgm:cxn modelId="{8F6A5FC1-7337-4541-B81A-DCEC53CF0150}" type="presOf" srcId="{565E41BD-868F-45CC-8B4B-24E0A4E2E68D}" destId="{E0908577-83E5-4EDA-9B53-520C4717A226}" srcOrd="0" destOrd="0" presId="urn:microsoft.com/office/officeart/2005/8/layout/vList2"/>
    <dgm:cxn modelId="{E5B47A74-57B9-4AAA-886A-1C0CCD3432E7}" srcId="{05FDA59C-40B5-467F-8FA7-7374D41F8BB2}" destId="{0DCF0FDC-0405-4921-9648-76E3BAAC9614}" srcOrd="0" destOrd="0" parTransId="{79547C59-7F1A-4219-A354-408F9D413205}" sibTransId="{43F0E783-69E6-4F38-A3FC-8161C3EED7ED}"/>
    <dgm:cxn modelId="{AB55E942-14ED-438A-B594-92458149F61F}" type="presOf" srcId="{0DCF0FDC-0405-4921-9648-76E3BAAC9614}" destId="{81AF8075-3849-43D7-B380-35311F6B5CDC}" srcOrd="0" destOrd="0" presId="urn:microsoft.com/office/officeart/2005/8/layout/vList2"/>
    <dgm:cxn modelId="{2338A336-124A-43FD-A49B-361D4647A924}" srcId="{05FDA59C-40B5-467F-8FA7-7374D41F8BB2}" destId="{EC11253F-9417-4E29-9ACA-894B2F1AE085}" srcOrd="1" destOrd="0" parTransId="{35C42F02-6B9F-4981-9ED2-769543B22D2D}" sibTransId="{0147E6B8-D809-46C1-B525-7F53D7249D1E}"/>
    <dgm:cxn modelId="{9C07B37C-3B35-4EE3-8DCF-7F3B23AA4DAD}" type="presOf" srcId="{05FDA59C-40B5-467F-8FA7-7374D41F8BB2}" destId="{DC7BE4D2-BA56-48D3-AE17-442FD2849A1C}" srcOrd="0" destOrd="0" presId="urn:microsoft.com/office/officeart/2005/8/layout/vList2"/>
    <dgm:cxn modelId="{CFCA4D86-DC28-4724-BD4C-1B90E1F5DE5F}" type="presOf" srcId="{EC11253F-9417-4E29-9ACA-894B2F1AE085}" destId="{F145CCD1-E2D2-47CC-B997-F6F4450E5516}" srcOrd="0" destOrd="0" presId="urn:microsoft.com/office/officeart/2005/8/layout/vList2"/>
    <dgm:cxn modelId="{A96B4246-0B5C-45AD-85BB-5F7CC81B878F}" srcId="{05FDA59C-40B5-467F-8FA7-7374D41F8BB2}" destId="{565E41BD-868F-45CC-8B4B-24E0A4E2E68D}" srcOrd="2" destOrd="0" parTransId="{4779FDFF-49EE-48AB-B616-0B5FE27DD904}" sibTransId="{F9EF035D-6821-4AF5-BDAD-A9750FEBC748}"/>
    <dgm:cxn modelId="{D323F3D2-0426-491E-92AE-6B364039390B}" type="presParOf" srcId="{DC7BE4D2-BA56-48D3-AE17-442FD2849A1C}" destId="{81AF8075-3849-43D7-B380-35311F6B5CDC}" srcOrd="0" destOrd="0" presId="urn:microsoft.com/office/officeart/2005/8/layout/vList2"/>
    <dgm:cxn modelId="{C7718E6A-AE0C-430D-8B40-297FA354E380}" type="presParOf" srcId="{DC7BE4D2-BA56-48D3-AE17-442FD2849A1C}" destId="{D0604D6E-8E86-4314-A723-134545135E4D}" srcOrd="1" destOrd="0" presId="urn:microsoft.com/office/officeart/2005/8/layout/vList2"/>
    <dgm:cxn modelId="{FED295C5-AA27-4BB9-8AEF-E2ECBF88650C}" type="presParOf" srcId="{DC7BE4D2-BA56-48D3-AE17-442FD2849A1C}" destId="{F145CCD1-E2D2-47CC-B997-F6F4450E5516}" srcOrd="2" destOrd="0" presId="urn:microsoft.com/office/officeart/2005/8/layout/vList2"/>
    <dgm:cxn modelId="{4E1F0F79-BD05-4F13-9E06-A1F715130597}" type="presParOf" srcId="{DC7BE4D2-BA56-48D3-AE17-442FD2849A1C}" destId="{29D78F15-38F1-49E8-8162-D4F55DD25171}" srcOrd="3" destOrd="0" presId="urn:microsoft.com/office/officeart/2005/8/layout/vList2"/>
    <dgm:cxn modelId="{6B024382-EE79-4073-A897-D79A855139F9}" type="presParOf" srcId="{DC7BE4D2-BA56-48D3-AE17-442FD2849A1C}" destId="{E0908577-83E5-4EDA-9B53-520C4717A226}" srcOrd="4" destOrd="0" presId="urn:microsoft.com/office/officeart/2005/8/layout/vList2"/>
  </dgm:cxnLst>
  <dgm:bg/>
  <dgm:whole/>
</dgm:dataModel>
</file>

<file path=ppt/diagrams/data23.xml><?xml version="1.0" encoding="utf-8"?>
<dgm:dataModel xmlns:dgm="http://schemas.openxmlformats.org/drawingml/2006/diagram" xmlns:a="http://schemas.openxmlformats.org/drawingml/2006/main">
  <dgm:ptLst>
    <dgm:pt modelId="{139FB285-C748-4E26-B9EB-0AA1426C0862}" type="doc">
      <dgm:prSet loTypeId="urn:microsoft.com/office/officeart/2005/8/layout/hProcess9" loCatId="process" qsTypeId="urn:microsoft.com/office/officeart/2005/8/quickstyle/3d2" qsCatId="3D" csTypeId="urn:microsoft.com/office/officeart/2005/8/colors/accent0_3" csCatId="mainScheme"/>
      <dgm:spPr/>
      <dgm:t>
        <a:bodyPr/>
        <a:lstStyle/>
        <a:p>
          <a:endParaRPr lang="en-GB"/>
        </a:p>
      </dgm:t>
    </dgm:pt>
    <dgm:pt modelId="{270F39E4-CD4F-47E4-846A-EA89F2050724}">
      <dgm:prSet/>
      <dgm:spPr/>
      <dgm:t>
        <a:bodyPr/>
        <a:lstStyle/>
        <a:p>
          <a:pPr rtl="0"/>
          <a:r>
            <a:rPr lang="en-GB" dirty="0" smtClean="0"/>
            <a:t>There are several benefits to this system. The chosen contractor will learn about the complexity of the first job which can then be used as valuable experience on the next one. The client will also have a long-term commitment ensured.</a:t>
          </a:r>
          <a:endParaRPr lang="en-GB" dirty="0"/>
        </a:p>
      </dgm:t>
    </dgm:pt>
    <dgm:pt modelId="{E0FFF484-50D0-45CF-A8B3-D63DB3AD06D2}" type="parTrans" cxnId="{F1CD79D1-69F8-4128-959F-AE3F897AFF28}">
      <dgm:prSet/>
      <dgm:spPr/>
      <dgm:t>
        <a:bodyPr/>
        <a:lstStyle/>
        <a:p>
          <a:endParaRPr lang="en-GB"/>
        </a:p>
      </dgm:t>
    </dgm:pt>
    <dgm:pt modelId="{615D5963-7C86-4408-BFFA-269B94EAB475}" type="sibTrans" cxnId="{F1CD79D1-69F8-4128-959F-AE3F897AFF28}">
      <dgm:prSet/>
      <dgm:spPr/>
      <dgm:t>
        <a:bodyPr/>
        <a:lstStyle/>
        <a:p>
          <a:endParaRPr lang="en-GB"/>
        </a:p>
      </dgm:t>
    </dgm:pt>
    <dgm:pt modelId="{8626DB0C-F74F-48A4-8118-087DF2CA70C7}" type="pres">
      <dgm:prSet presAssocID="{139FB285-C748-4E26-B9EB-0AA1426C0862}" presName="CompostProcess" presStyleCnt="0">
        <dgm:presLayoutVars>
          <dgm:dir/>
          <dgm:resizeHandles val="exact"/>
        </dgm:presLayoutVars>
      </dgm:prSet>
      <dgm:spPr/>
    </dgm:pt>
    <dgm:pt modelId="{F066011E-2D20-493A-BC08-12675C899646}" type="pres">
      <dgm:prSet presAssocID="{139FB285-C748-4E26-B9EB-0AA1426C0862}" presName="arrow" presStyleLbl="bgShp" presStyleIdx="0" presStyleCnt="1"/>
      <dgm:spPr/>
    </dgm:pt>
    <dgm:pt modelId="{6766A2A6-FF0E-4E0B-92CA-F3174D00612F}" type="pres">
      <dgm:prSet presAssocID="{139FB285-C748-4E26-B9EB-0AA1426C0862}" presName="linearProcess" presStyleCnt="0"/>
      <dgm:spPr/>
    </dgm:pt>
    <dgm:pt modelId="{74849DE3-090E-49D5-813E-13C4AB0D328C}" type="pres">
      <dgm:prSet presAssocID="{270F39E4-CD4F-47E4-846A-EA89F2050724}" presName="textNode" presStyleLbl="node1" presStyleIdx="0" presStyleCnt="1">
        <dgm:presLayoutVars>
          <dgm:bulletEnabled val="1"/>
        </dgm:presLayoutVars>
      </dgm:prSet>
      <dgm:spPr/>
    </dgm:pt>
  </dgm:ptLst>
  <dgm:cxnLst>
    <dgm:cxn modelId="{F1CD79D1-69F8-4128-959F-AE3F897AFF28}" srcId="{139FB285-C748-4E26-B9EB-0AA1426C0862}" destId="{270F39E4-CD4F-47E4-846A-EA89F2050724}" srcOrd="0" destOrd="0" parTransId="{E0FFF484-50D0-45CF-A8B3-D63DB3AD06D2}" sibTransId="{615D5963-7C86-4408-BFFA-269B94EAB475}"/>
    <dgm:cxn modelId="{D6785FB3-CA82-4DAE-8A24-E78685F18FB3}" type="presOf" srcId="{139FB285-C748-4E26-B9EB-0AA1426C0862}" destId="{8626DB0C-F74F-48A4-8118-087DF2CA70C7}" srcOrd="0" destOrd="0" presId="urn:microsoft.com/office/officeart/2005/8/layout/hProcess9"/>
    <dgm:cxn modelId="{E534C43F-BF31-4939-B326-B15267852F98}" type="presOf" srcId="{270F39E4-CD4F-47E4-846A-EA89F2050724}" destId="{74849DE3-090E-49D5-813E-13C4AB0D328C}" srcOrd="0" destOrd="0" presId="urn:microsoft.com/office/officeart/2005/8/layout/hProcess9"/>
    <dgm:cxn modelId="{1D82F755-0991-4B1D-B662-930E0EDD4E6C}" type="presParOf" srcId="{8626DB0C-F74F-48A4-8118-087DF2CA70C7}" destId="{F066011E-2D20-493A-BC08-12675C899646}" srcOrd="0" destOrd="0" presId="urn:microsoft.com/office/officeart/2005/8/layout/hProcess9"/>
    <dgm:cxn modelId="{84A8AE71-DE66-4079-9F37-2B1D44F98838}" type="presParOf" srcId="{8626DB0C-F74F-48A4-8118-087DF2CA70C7}" destId="{6766A2A6-FF0E-4E0B-92CA-F3174D00612F}" srcOrd="1" destOrd="0" presId="urn:microsoft.com/office/officeart/2005/8/layout/hProcess9"/>
    <dgm:cxn modelId="{D4855147-6A0E-4496-85D2-6A48EAF4664D}" type="presParOf" srcId="{6766A2A6-FF0E-4E0B-92CA-F3174D00612F}" destId="{74849DE3-090E-49D5-813E-13C4AB0D328C}" srcOrd="0" destOrd="0" presId="urn:microsoft.com/office/officeart/2005/8/layout/hProcess9"/>
  </dgm:cxnLst>
  <dgm:bg/>
  <dgm:whole/>
</dgm:dataModel>
</file>

<file path=ppt/diagrams/data24.xml><?xml version="1.0" encoding="utf-8"?>
<dgm:dataModel xmlns:dgm="http://schemas.openxmlformats.org/drawingml/2006/diagram" xmlns:a="http://schemas.openxmlformats.org/drawingml/2006/main">
  <dgm:ptLst>
    <dgm:pt modelId="{BE3C872F-C970-47DE-8A43-CD32D1865CE7}" type="doc">
      <dgm:prSet loTypeId="urn:microsoft.com/office/officeart/2005/8/layout/vList2" loCatId="list" qsTypeId="urn:microsoft.com/office/officeart/2005/8/quickstyle/3d2" qsCatId="3D" csTypeId="urn:microsoft.com/office/officeart/2005/8/colors/accent3_2" csCatId="accent3"/>
      <dgm:spPr/>
      <dgm:t>
        <a:bodyPr/>
        <a:lstStyle/>
        <a:p>
          <a:endParaRPr lang="en-GB"/>
        </a:p>
      </dgm:t>
    </dgm:pt>
    <dgm:pt modelId="{19BDB4AA-7132-42F5-9501-52CC5C1754E9}">
      <dgm:prSet/>
      <dgm:spPr/>
      <dgm:t>
        <a:bodyPr/>
        <a:lstStyle/>
        <a:p>
          <a:pPr rtl="0"/>
          <a:r>
            <a:rPr lang="en-GB" dirty="0" smtClean="0"/>
            <a:t>Target cost</a:t>
          </a:r>
          <a:br>
            <a:rPr lang="en-GB" dirty="0" smtClean="0"/>
          </a:br>
          <a:endParaRPr lang="en-GB" dirty="0"/>
        </a:p>
      </dgm:t>
    </dgm:pt>
    <dgm:pt modelId="{C7CB5B80-7AAF-4C24-95FE-6060C9CAA812}" type="parTrans" cxnId="{735F2DE4-4352-425F-AC6C-DC8C9AFC8169}">
      <dgm:prSet/>
      <dgm:spPr/>
      <dgm:t>
        <a:bodyPr/>
        <a:lstStyle/>
        <a:p>
          <a:endParaRPr lang="en-GB"/>
        </a:p>
      </dgm:t>
    </dgm:pt>
    <dgm:pt modelId="{C4EC1CBB-2BCC-4193-BA7F-9E888EA23596}" type="sibTrans" cxnId="{735F2DE4-4352-425F-AC6C-DC8C9AFC8169}">
      <dgm:prSet/>
      <dgm:spPr/>
      <dgm:t>
        <a:bodyPr/>
        <a:lstStyle/>
        <a:p>
          <a:endParaRPr lang="en-GB"/>
        </a:p>
      </dgm:t>
    </dgm:pt>
    <dgm:pt modelId="{ED22C854-0689-4423-A42C-5D7C27D67056}" type="pres">
      <dgm:prSet presAssocID="{BE3C872F-C970-47DE-8A43-CD32D1865CE7}" presName="linear" presStyleCnt="0">
        <dgm:presLayoutVars>
          <dgm:animLvl val="lvl"/>
          <dgm:resizeHandles val="exact"/>
        </dgm:presLayoutVars>
      </dgm:prSet>
      <dgm:spPr/>
    </dgm:pt>
    <dgm:pt modelId="{7BC86AB8-DE6D-44B5-815A-50D79297F4E4}" type="pres">
      <dgm:prSet presAssocID="{19BDB4AA-7132-42F5-9501-52CC5C1754E9}" presName="parentText" presStyleLbl="node1" presStyleIdx="0" presStyleCnt="1">
        <dgm:presLayoutVars>
          <dgm:chMax val="0"/>
          <dgm:bulletEnabled val="1"/>
        </dgm:presLayoutVars>
      </dgm:prSet>
      <dgm:spPr/>
    </dgm:pt>
  </dgm:ptLst>
  <dgm:cxnLst>
    <dgm:cxn modelId="{104B2865-DD8F-4EBC-B468-51298ED5AAC2}" type="presOf" srcId="{19BDB4AA-7132-42F5-9501-52CC5C1754E9}" destId="{7BC86AB8-DE6D-44B5-815A-50D79297F4E4}" srcOrd="0" destOrd="0" presId="urn:microsoft.com/office/officeart/2005/8/layout/vList2"/>
    <dgm:cxn modelId="{08903CE4-5BB0-4659-881E-4DCA57730CAC}" type="presOf" srcId="{BE3C872F-C970-47DE-8A43-CD32D1865CE7}" destId="{ED22C854-0689-4423-A42C-5D7C27D67056}" srcOrd="0" destOrd="0" presId="urn:microsoft.com/office/officeart/2005/8/layout/vList2"/>
    <dgm:cxn modelId="{735F2DE4-4352-425F-AC6C-DC8C9AFC8169}" srcId="{BE3C872F-C970-47DE-8A43-CD32D1865CE7}" destId="{19BDB4AA-7132-42F5-9501-52CC5C1754E9}" srcOrd="0" destOrd="0" parTransId="{C7CB5B80-7AAF-4C24-95FE-6060C9CAA812}" sibTransId="{C4EC1CBB-2BCC-4193-BA7F-9E888EA23596}"/>
    <dgm:cxn modelId="{8D66F57C-07C3-450D-82C8-0DD517FD0111}" type="presParOf" srcId="{ED22C854-0689-4423-A42C-5D7C27D67056}" destId="{7BC86AB8-DE6D-44B5-815A-50D79297F4E4}" srcOrd="0" destOrd="0" presId="urn:microsoft.com/office/officeart/2005/8/layout/vList2"/>
  </dgm:cxnLst>
  <dgm:bg/>
  <dgm:whole/>
</dgm:dataModel>
</file>

<file path=ppt/diagrams/data25.xml><?xml version="1.0" encoding="utf-8"?>
<dgm:dataModel xmlns:dgm="http://schemas.openxmlformats.org/drawingml/2006/diagram" xmlns:a="http://schemas.openxmlformats.org/drawingml/2006/main">
  <dgm:ptLst>
    <dgm:pt modelId="{F960E874-A2FF-46A8-B773-BE7E8E71992E}" type="doc">
      <dgm:prSet loTypeId="urn:microsoft.com/office/officeart/2005/8/layout/vList2" loCatId="list" qsTypeId="urn:microsoft.com/office/officeart/2005/8/quickstyle/3d2" qsCatId="3D" csTypeId="urn:microsoft.com/office/officeart/2005/8/colors/accent6_2" csCatId="accent6"/>
      <dgm:spPr/>
      <dgm:t>
        <a:bodyPr/>
        <a:lstStyle/>
        <a:p>
          <a:endParaRPr lang="en-GB"/>
        </a:p>
      </dgm:t>
    </dgm:pt>
    <dgm:pt modelId="{7C7D8A98-14A1-4647-AA8D-B168ECB08336}">
      <dgm:prSet/>
      <dgm:spPr/>
      <dgm:t>
        <a:bodyPr/>
        <a:lstStyle/>
        <a:p>
          <a:pPr rtl="0"/>
          <a:r>
            <a:rPr lang="en-GB" dirty="0" smtClean="0"/>
            <a:t>This basis of tendering is very similar to a partnering agreement. The client sets out a final budget or target costs that must not be exceeded. Any savings made under this maximum are split 50/50 between the contractor and the client, but should the contractor overspend, then this is at their risk and not the client’s. </a:t>
          </a:r>
          <a:endParaRPr lang="en-GB" dirty="0"/>
        </a:p>
      </dgm:t>
    </dgm:pt>
    <dgm:pt modelId="{4074C15B-7DC1-418E-B0E2-0C82F2FC12B0}" type="parTrans" cxnId="{57A477A4-AF23-4332-B5EA-EAC8BFCB178B}">
      <dgm:prSet/>
      <dgm:spPr/>
      <dgm:t>
        <a:bodyPr/>
        <a:lstStyle/>
        <a:p>
          <a:endParaRPr lang="en-GB"/>
        </a:p>
      </dgm:t>
    </dgm:pt>
    <dgm:pt modelId="{57C55946-103B-46E6-971C-D7E9B5CD304E}" type="sibTrans" cxnId="{57A477A4-AF23-4332-B5EA-EAC8BFCB178B}">
      <dgm:prSet/>
      <dgm:spPr/>
      <dgm:t>
        <a:bodyPr/>
        <a:lstStyle/>
        <a:p>
          <a:endParaRPr lang="en-GB"/>
        </a:p>
      </dgm:t>
    </dgm:pt>
    <dgm:pt modelId="{DFE0B1C3-95B3-44ED-BAA4-797255265837}">
      <dgm:prSet/>
      <dgm:spPr/>
      <dgm:t>
        <a:bodyPr/>
        <a:lstStyle/>
        <a:p>
          <a:pPr rtl="0"/>
          <a:r>
            <a:rPr lang="en-GB" dirty="0" smtClean="0"/>
            <a:t>The benefits are efficiency savings that are shared, less risk for the client, a less confrontational relationship and a development of trust.</a:t>
          </a:r>
          <a:endParaRPr lang="en-GB" dirty="0"/>
        </a:p>
      </dgm:t>
    </dgm:pt>
    <dgm:pt modelId="{237E1360-F9AF-418C-9425-941B48B8645B}" type="parTrans" cxnId="{B885E5CA-3002-448D-B72A-136ADD71061E}">
      <dgm:prSet/>
      <dgm:spPr/>
      <dgm:t>
        <a:bodyPr/>
        <a:lstStyle/>
        <a:p>
          <a:endParaRPr lang="en-GB"/>
        </a:p>
      </dgm:t>
    </dgm:pt>
    <dgm:pt modelId="{DF23222E-554B-4481-9BB3-6787F06E3588}" type="sibTrans" cxnId="{B885E5CA-3002-448D-B72A-136ADD71061E}">
      <dgm:prSet/>
      <dgm:spPr/>
      <dgm:t>
        <a:bodyPr/>
        <a:lstStyle/>
        <a:p>
          <a:endParaRPr lang="en-GB"/>
        </a:p>
      </dgm:t>
    </dgm:pt>
    <dgm:pt modelId="{D258AA71-C88B-47FF-BE09-D3A38115BB64}" type="pres">
      <dgm:prSet presAssocID="{F960E874-A2FF-46A8-B773-BE7E8E71992E}" presName="linear" presStyleCnt="0">
        <dgm:presLayoutVars>
          <dgm:animLvl val="lvl"/>
          <dgm:resizeHandles val="exact"/>
        </dgm:presLayoutVars>
      </dgm:prSet>
      <dgm:spPr/>
    </dgm:pt>
    <dgm:pt modelId="{020214C0-019F-4CED-8F24-189636854809}" type="pres">
      <dgm:prSet presAssocID="{7C7D8A98-14A1-4647-AA8D-B168ECB08336}" presName="parentText" presStyleLbl="node1" presStyleIdx="0" presStyleCnt="2">
        <dgm:presLayoutVars>
          <dgm:chMax val="0"/>
          <dgm:bulletEnabled val="1"/>
        </dgm:presLayoutVars>
      </dgm:prSet>
      <dgm:spPr/>
    </dgm:pt>
    <dgm:pt modelId="{26D0FE6E-5BA7-4DE0-8886-16A6D9697235}" type="pres">
      <dgm:prSet presAssocID="{57C55946-103B-46E6-971C-D7E9B5CD304E}" presName="spacer" presStyleCnt="0"/>
      <dgm:spPr/>
    </dgm:pt>
    <dgm:pt modelId="{C6AE7124-30DA-4930-B5BD-573CEECC413B}" type="pres">
      <dgm:prSet presAssocID="{DFE0B1C3-95B3-44ED-BAA4-797255265837}" presName="parentText" presStyleLbl="node1" presStyleIdx="1" presStyleCnt="2">
        <dgm:presLayoutVars>
          <dgm:chMax val="0"/>
          <dgm:bulletEnabled val="1"/>
        </dgm:presLayoutVars>
      </dgm:prSet>
      <dgm:spPr/>
    </dgm:pt>
  </dgm:ptLst>
  <dgm:cxnLst>
    <dgm:cxn modelId="{B885E5CA-3002-448D-B72A-136ADD71061E}" srcId="{F960E874-A2FF-46A8-B773-BE7E8E71992E}" destId="{DFE0B1C3-95B3-44ED-BAA4-797255265837}" srcOrd="1" destOrd="0" parTransId="{237E1360-F9AF-418C-9425-941B48B8645B}" sibTransId="{DF23222E-554B-4481-9BB3-6787F06E3588}"/>
    <dgm:cxn modelId="{9A1D614A-EEAF-406D-A9DB-369E228E88C5}" type="presOf" srcId="{DFE0B1C3-95B3-44ED-BAA4-797255265837}" destId="{C6AE7124-30DA-4930-B5BD-573CEECC413B}" srcOrd="0" destOrd="0" presId="urn:microsoft.com/office/officeart/2005/8/layout/vList2"/>
    <dgm:cxn modelId="{1AF07079-91CE-49E1-AD64-A4E958649E3C}" type="presOf" srcId="{F960E874-A2FF-46A8-B773-BE7E8E71992E}" destId="{D258AA71-C88B-47FF-BE09-D3A38115BB64}" srcOrd="0" destOrd="0" presId="urn:microsoft.com/office/officeart/2005/8/layout/vList2"/>
    <dgm:cxn modelId="{57A477A4-AF23-4332-B5EA-EAC8BFCB178B}" srcId="{F960E874-A2FF-46A8-B773-BE7E8E71992E}" destId="{7C7D8A98-14A1-4647-AA8D-B168ECB08336}" srcOrd="0" destOrd="0" parTransId="{4074C15B-7DC1-418E-B0E2-0C82F2FC12B0}" sibTransId="{57C55946-103B-46E6-971C-D7E9B5CD304E}"/>
    <dgm:cxn modelId="{4750E101-FE51-41E1-8F3A-CC4F5B821B30}" type="presOf" srcId="{7C7D8A98-14A1-4647-AA8D-B168ECB08336}" destId="{020214C0-019F-4CED-8F24-189636854809}" srcOrd="0" destOrd="0" presId="urn:microsoft.com/office/officeart/2005/8/layout/vList2"/>
    <dgm:cxn modelId="{3DA98009-6FDD-4567-B741-BDB4DF34A3D2}" type="presParOf" srcId="{D258AA71-C88B-47FF-BE09-D3A38115BB64}" destId="{020214C0-019F-4CED-8F24-189636854809}" srcOrd="0" destOrd="0" presId="urn:microsoft.com/office/officeart/2005/8/layout/vList2"/>
    <dgm:cxn modelId="{69361368-8C08-4105-9B91-8ECF10BBDC5E}" type="presParOf" srcId="{D258AA71-C88B-47FF-BE09-D3A38115BB64}" destId="{26D0FE6E-5BA7-4DE0-8886-16A6D9697235}" srcOrd="1" destOrd="0" presId="urn:microsoft.com/office/officeart/2005/8/layout/vList2"/>
    <dgm:cxn modelId="{99A6E0C0-78E4-4DE7-BF59-17E7CADAED08}" type="presParOf" srcId="{D258AA71-C88B-47FF-BE09-D3A38115BB64}" destId="{C6AE7124-30DA-4930-B5BD-573CEECC413B}" srcOrd="2" destOrd="0" presId="urn:microsoft.com/office/officeart/2005/8/layout/vList2"/>
  </dgm:cxnLst>
  <dgm:bg/>
  <dgm:whole/>
</dgm:dataModel>
</file>

<file path=ppt/diagrams/data26.xml><?xml version="1.0" encoding="utf-8"?>
<dgm:dataModel xmlns:dgm="http://schemas.openxmlformats.org/drawingml/2006/diagram" xmlns:a="http://schemas.openxmlformats.org/drawingml/2006/main">
  <dgm:ptLst>
    <dgm:pt modelId="{BC896534-0C91-4D4D-A348-AA00DD23E591}" type="doc">
      <dgm:prSet loTypeId="urn:microsoft.com/office/officeart/2005/8/layout/vList2" loCatId="list" qsTypeId="urn:microsoft.com/office/officeart/2005/8/quickstyle/3d2" qsCatId="3D" csTypeId="urn:microsoft.com/office/officeart/2005/8/colors/accent1_2" csCatId="accent1"/>
      <dgm:spPr/>
      <dgm:t>
        <a:bodyPr/>
        <a:lstStyle/>
        <a:p>
          <a:endParaRPr lang="en-GB"/>
        </a:p>
      </dgm:t>
    </dgm:pt>
    <dgm:pt modelId="{89E3D192-3540-4FBE-AACA-E38FC439A7A4}">
      <dgm:prSet/>
      <dgm:spPr/>
      <dgm:t>
        <a:bodyPr/>
        <a:lstStyle/>
        <a:p>
          <a:pPr rtl="0"/>
          <a:r>
            <a:rPr lang="en-GB" dirty="0" smtClean="0"/>
            <a:t>Measured term</a:t>
          </a:r>
          <a:br>
            <a:rPr lang="en-GB" dirty="0" smtClean="0"/>
          </a:br>
          <a:endParaRPr lang="en-GB" dirty="0"/>
        </a:p>
      </dgm:t>
    </dgm:pt>
    <dgm:pt modelId="{64B0AFA6-D5F1-4A23-AC62-F0AEF5F63CA1}" type="parTrans" cxnId="{F1A25184-DA42-49A7-9223-00A870BE55D2}">
      <dgm:prSet/>
      <dgm:spPr/>
      <dgm:t>
        <a:bodyPr/>
        <a:lstStyle/>
        <a:p>
          <a:endParaRPr lang="en-GB"/>
        </a:p>
      </dgm:t>
    </dgm:pt>
    <dgm:pt modelId="{F2AC484C-3667-41FF-867A-7812DDE89EA8}" type="sibTrans" cxnId="{F1A25184-DA42-49A7-9223-00A870BE55D2}">
      <dgm:prSet/>
      <dgm:spPr/>
      <dgm:t>
        <a:bodyPr/>
        <a:lstStyle/>
        <a:p>
          <a:endParaRPr lang="en-GB"/>
        </a:p>
      </dgm:t>
    </dgm:pt>
    <dgm:pt modelId="{68CDEA2D-0498-4B5F-BA12-2D270CC63F71}" type="pres">
      <dgm:prSet presAssocID="{BC896534-0C91-4D4D-A348-AA00DD23E591}" presName="linear" presStyleCnt="0">
        <dgm:presLayoutVars>
          <dgm:animLvl val="lvl"/>
          <dgm:resizeHandles val="exact"/>
        </dgm:presLayoutVars>
      </dgm:prSet>
      <dgm:spPr/>
    </dgm:pt>
    <dgm:pt modelId="{09D4859A-738B-4E13-BF31-877EF318FC6F}" type="pres">
      <dgm:prSet presAssocID="{89E3D192-3540-4FBE-AACA-E38FC439A7A4}" presName="parentText" presStyleLbl="node1" presStyleIdx="0" presStyleCnt="1">
        <dgm:presLayoutVars>
          <dgm:chMax val="0"/>
          <dgm:bulletEnabled val="1"/>
        </dgm:presLayoutVars>
      </dgm:prSet>
      <dgm:spPr/>
    </dgm:pt>
  </dgm:ptLst>
  <dgm:cxnLst>
    <dgm:cxn modelId="{ED745ACA-B7F2-4717-A043-2388EE89A9DB}" type="presOf" srcId="{BC896534-0C91-4D4D-A348-AA00DD23E591}" destId="{68CDEA2D-0498-4B5F-BA12-2D270CC63F71}" srcOrd="0" destOrd="0" presId="urn:microsoft.com/office/officeart/2005/8/layout/vList2"/>
    <dgm:cxn modelId="{5D5A6FFD-8D10-47EC-AEBE-C0D93255AD63}" type="presOf" srcId="{89E3D192-3540-4FBE-AACA-E38FC439A7A4}" destId="{09D4859A-738B-4E13-BF31-877EF318FC6F}" srcOrd="0" destOrd="0" presId="urn:microsoft.com/office/officeart/2005/8/layout/vList2"/>
    <dgm:cxn modelId="{F1A25184-DA42-49A7-9223-00A870BE55D2}" srcId="{BC896534-0C91-4D4D-A348-AA00DD23E591}" destId="{89E3D192-3540-4FBE-AACA-E38FC439A7A4}" srcOrd="0" destOrd="0" parTransId="{64B0AFA6-D5F1-4A23-AC62-F0AEF5F63CA1}" sibTransId="{F2AC484C-3667-41FF-867A-7812DDE89EA8}"/>
    <dgm:cxn modelId="{15A4E8D2-7803-442A-B75D-FA0F84FFC388}" type="presParOf" srcId="{68CDEA2D-0498-4B5F-BA12-2D270CC63F71}" destId="{09D4859A-738B-4E13-BF31-877EF318FC6F}" srcOrd="0" destOrd="0" presId="urn:microsoft.com/office/officeart/2005/8/layout/vList2"/>
  </dgm:cxnLst>
  <dgm:bg/>
  <dgm:whole/>
</dgm:dataModel>
</file>

<file path=ppt/diagrams/data27.xml><?xml version="1.0" encoding="utf-8"?>
<dgm:dataModel xmlns:dgm="http://schemas.openxmlformats.org/drawingml/2006/diagram" xmlns:a="http://schemas.openxmlformats.org/drawingml/2006/main">
  <dgm:ptLst>
    <dgm:pt modelId="{0686EBAD-1EBD-4E2D-8D09-DD0695818EE3}" type="doc">
      <dgm:prSet loTypeId="urn:microsoft.com/office/officeart/2005/8/layout/vList2" loCatId="list" qsTypeId="urn:microsoft.com/office/officeart/2005/8/quickstyle/3d2" qsCatId="3D" csTypeId="urn:microsoft.com/office/officeart/2005/8/colors/colorful2" csCatId="colorful"/>
      <dgm:spPr/>
      <dgm:t>
        <a:bodyPr/>
        <a:lstStyle/>
        <a:p>
          <a:endParaRPr lang="en-GB"/>
        </a:p>
      </dgm:t>
    </dgm:pt>
    <dgm:pt modelId="{BA6E308C-BDD1-4A71-A2F8-215CE398F4A9}">
      <dgm:prSet/>
      <dgm:spPr/>
      <dgm:t>
        <a:bodyPr/>
        <a:lstStyle/>
        <a:p>
          <a:pPr rtl="0"/>
          <a:r>
            <a:rPr lang="en-GB" dirty="0" smtClean="0"/>
            <a:t>Measured term tendering involves the use of a standard specification and bill of quantities or a national measured schedule of rates. </a:t>
          </a:r>
          <a:endParaRPr lang="en-GB" dirty="0"/>
        </a:p>
      </dgm:t>
    </dgm:pt>
    <dgm:pt modelId="{F67C83E4-0C8C-4556-B992-6199F17F1C4F}" type="parTrans" cxnId="{C7929964-9B14-467D-A4F6-13A6F0AA9B5D}">
      <dgm:prSet/>
      <dgm:spPr/>
      <dgm:t>
        <a:bodyPr/>
        <a:lstStyle/>
        <a:p>
          <a:endParaRPr lang="en-GB"/>
        </a:p>
      </dgm:t>
    </dgm:pt>
    <dgm:pt modelId="{E966CC39-617C-4BE8-8874-5A25290C8B6E}" type="sibTrans" cxnId="{C7929964-9B14-467D-A4F6-13A6F0AA9B5D}">
      <dgm:prSet/>
      <dgm:spPr/>
      <dgm:t>
        <a:bodyPr/>
        <a:lstStyle/>
        <a:p>
          <a:endParaRPr lang="en-GB"/>
        </a:p>
      </dgm:t>
    </dgm:pt>
    <dgm:pt modelId="{5ADF4A19-BF7D-4C4F-B17F-55655E781C57}">
      <dgm:prSet/>
      <dgm:spPr/>
      <dgm:t>
        <a:bodyPr/>
        <a:lstStyle/>
        <a:p>
          <a:pPr rtl="0"/>
          <a:r>
            <a:rPr lang="en-GB" dirty="0" smtClean="0"/>
            <a:t>The rates are already priced by the client. The prospective </a:t>
          </a:r>
          <a:r>
            <a:rPr lang="en-GB" dirty="0" err="1" smtClean="0"/>
            <a:t>tenderer</a:t>
          </a:r>
          <a:r>
            <a:rPr lang="en-GB" dirty="0" smtClean="0"/>
            <a:t> has to apply a plus or minus to this national schedule, which is then converted into a total tender sum. The winning contractor undertakes a piece of work that is measured against the agreed rate and payment is made on this basis.</a:t>
          </a:r>
          <a:endParaRPr lang="en-GB" dirty="0"/>
        </a:p>
      </dgm:t>
    </dgm:pt>
    <dgm:pt modelId="{0B9D07A0-D816-4994-B295-11B73F96E577}" type="parTrans" cxnId="{5CF81280-34B5-424C-B6CC-D38D39C9A8A4}">
      <dgm:prSet/>
      <dgm:spPr/>
      <dgm:t>
        <a:bodyPr/>
        <a:lstStyle/>
        <a:p>
          <a:endParaRPr lang="en-GB"/>
        </a:p>
      </dgm:t>
    </dgm:pt>
    <dgm:pt modelId="{72D56E4D-61A3-4B45-A90E-37FE7F844D11}" type="sibTrans" cxnId="{5CF81280-34B5-424C-B6CC-D38D39C9A8A4}">
      <dgm:prSet/>
      <dgm:spPr/>
      <dgm:t>
        <a:bodyPr/>
        <a:lstStyle/>
        <a:p>
          <a:endParaRPr lang="en-GB"/>
        </a:p>
      </dgm:t>
    </dgm:pt>
    <dgm:pt modelId="{C83F81B3-750E-41F2-BB1A-9353CF7B3FC1}">
      <dgm:prSet/>
      <dgm:spPr/>
      <dgm:t>
        <a:bodyPr/>
        <a:lstStyle/>
        <a:p>
          <a:pPr rtl="0"/>
          <a:r>
            <a:rPr lang="en-GB" dirty="0" smtClean="0"/>
            <a:t>This process involves a lot of administrative work in order to control each small job. Measured term contracts would be used on pre-paint repairs on housing, for example.</a:t>
          </a:r>
          <a:endParaRPr lang="en-GB" dirty="0"/>
        </a:p>
      </dgm:t>
    </dgm:pt>
    <dgm:pt modelId="{633152BB-12AE-4699-9C5D-053AFC201E18}" type="parTrans" cxnId="{7A99C053-08B7-47CF-A4D3-2F4F78DCDA02}">
      <dgm:prSet/>
      <dgm:spPr/>
      <dgm:t>
        <a:bodyPr/>
        <a:lstStyle/>
        <a:p>
          <a:endParaRPr lang="en-GB"/>
        </a:p>
      </dgm:t>
    </dgm:pt>
    <dgm:pt modelId="{619C8F02-2271-4AB2-B082-8A0BBCA486D9}" type="sibTrans" cxnId="{7A99C053-08B7-47CF-A4D3-2F4F78DCDA02}">
      <dgm:prSet/>
      <dgm:spPr/>
      <dgm:t>
        <a:bodyPr/>
        <a:lstStyle/>
        <a:p>
          <a:endParaRPr lang="en-GB"/>
        </a:p>
      </dgm:t>
    </dgm:pt>
    <dgm:pt modelId="{BE802073-D086-4510-A266-F1C5E2831EDA}" type="pres">
      <dgm:prSet presAssocID="{0686EBAD-1EBD-4E2D-8D09-DD0695818EE3}" presName="linear" presStyleCnt="0">
        <dgm:presLayoutVars>
          <dgm:animLvl val="lvl"/>
          <dgm:resizeHandles val="exact"/>
        </dgm:presLayoutVars>
      </dgm:prSet>
      <dgm:spPr/>
    </dgm:pt>
    <dgm:pt modelId="{DB7026B9-76A9-4D76-BBF0-8EB2E6A42277}" type="pres">
      <dgm:prSet presAssocID="{BA6E308C-BDD1-4A71-A2F8-215CE398F4A9}" presName="parentText" presStyleLbl="node1" presStyleIdx="0" presStyleCnt="3">
        <dgm:presLayoutVars>
          <dgm:chMax val="0"/>
          <dgm:bulletEnabled val="1"/>
        </dgm:presLayoutVars>
      </dgm:prSet>
      <dgm:spPr/>
    </dgm:pt>
    <dgm:pt modelId="{30E74B79-C348-4846-950F-BE34F1235BFB}" type="pres">
      <dgm:prSet presAssocID="{E966CC39-617C-4BE8-8874-5A25290C8B6E}" presName="spacer" presStyleCnt="0"/>
      <dgm:spPr/>
    </dgm:pt>
    <dgm:pt modelId="{CA0570F1-A4B4-442E-98EB-1E73C05AE756}" type="pres">
      <dgm:prSet presAssocID="{5ADF4A19-BF7D-4C4F-B17F-55655E781C57}" presName="parentText" presStyleLbl="node1" presStyleIdx="1" presStyleCnt="3">
        <dgm:presLayoutVars>
          <dgm:chMax val="0"/>
          <dgm:bulletEnabled val="1"/>
        </dgm:presLayoutVars>
      </dgm:prSet>
      <dgm:spPr/>
    </dgm:pt>
    <dgm:pt modelId="{8D0C8A9D-C1F1-4221-A749-0F8126CD000B}" type="pres">
      <dgm:prSet presAssocID="{72D56E4D-61A3-4B45-A90E-37FE7F844D11}" presName="spacer" presStyleCnt="0"/>
      <dgm:spPr/>
    </dgm:pt>
    <dgm:pt modelId="{FBC31328-E9FF-440E-BEF6-C8A2189B9011}" type="pres">
      <dgm:prSet presAssocID="{C83F81B3-750E-41F2-BB1A-9353CF7B3FC1}" presName="parentText" presStyleLbl="node1" presStyleIdx="2" presStyleCnt="3">
        <dgm:presLayoutVars>
          <dgm:chMax val="0"/>
          <dgm:bulletEnabled val="1"/>
        </dgm:presLayoutVars>
      </dgm:prSet>
      <dgm:spPr/>
    </dgm:pt>
  </dgm:ptLst>
  <dgm:cxnLst>
    <dgm:cxn modelId="{C7929964-9B14-467D-A4F6-13A6F0AA9B5D}" srcId="{0686EBAD-1EBD-4E2D-8D09-DD0695818EE3}" destId="{BA6E308C-BDD1-4A71-A2F8-215CE398F4A9}" srcOrd="0" destOrd="0" parTransId="{F67C83E4-0C8C-4556-B992-6199F17F1C4F}" sibTransId="{E966CC39-617C-4BE8-8874-5A25290C8B6E}"/>
    <dgm:cxn modelId="{EFBDA716-E4A5-4095-9B31-B0471F3314D4}" type="presOf" srcId="{BA6E308C-BDD1-4A71-A2F8-215CE398F4A9}" destId="{DB7026B9-76A9-4D76-BBF0-8EB2E6A42277}" srcOrd="0" destOrd="0" presId="urn:microsoft.com/office/officeart/2005/8/layout/vList2"/>
    <dgm:cxn modelId="{D46192C1-5670-45CF-B845-E564A2998F33}" type="presOf" srcId="{C83F81B3-750E-41F2-BB1A-9353CF7B3FC1}" destId="{FBC31328-E9FF-440E-BEF6-C8A2189B9011}" srcOrd="0" destOrd="0" presId="urn:microsoft.com/office/officeart/2005/8/layout/vList2"/>
    <dgm:cxn modelId="{8C00195E-B9F8-45B9-8A70-46E01B46B85D}" type="presOf" srcId="{0686EBAD-1EBD-4E2D-8D09-DD0695818EE3}" destId="{BE802073-D086-4510-A266-F1C5E2831EDA}" srcOrd="0" destOrd="0" presId="urn:microsoft.com/office/officeart/2005/8/layout/vList2"/>
    <dgm:cxn modelId="{7A99C053-08B7-47CF-A4D3-2F4F78DCDA02}" srcId="{0686EBAD-1EBD-4E2D-8D09-DD0695818EE3}" destId="{C83F81B3-750E-41F2-BB1A-9353CF7B3FC1}" srcOrd="2" destOrd="0" parTransId="{633152BB-12AE-4699-9C5D-053AFC201E18}" sibTransId="{619C8F02-2271-4AB2-B082-8A0BBCA486D9}"/>
    <dgm:cxn modelId="{9848B7ED-505B-4C91-B19A-7FFA3C0C74A4}" type="presOf" srcId="{5ADF4A19-BF7D-4C4F-B17F-55655E781C57}" destId="{CA0570F1-A4B4-442E-98EB-1E73C05AE756}" srcOrd="0" destOrd="0" presId="urn:microsoft.com/office/officeart/2005/8/layout/vList2"/>
    <dgm:cxn modelId="{5CF81280-34B5-424C-B6CC-D38D39C9A8A4}" srcId="{0686EBAD-1EBD-4E2D-8D09-DD0695818EE3}" destId="{5ADF4A19-BF7D-4C4F-B17F-55655E781C57}" srcOrd="1" destOrd="0" parTransId="{0B9D07A0-D816-4994-B295-11B73F96E577}" sibTransId="{72D56E4D-61A3-4B45-A90E-37FE7F844D11}"/>
    <dgm:cxn modelId="{CF9A0BAC-2CF9-4A92-BC78-0C4CB8D898B2}" type="presParOf" srcId="{BE802073-D086-4510-A266-F1C5E2831EDA}" destId="{DB7026B9-76A9-4D76-BBF0-8EB2E6A42277}" srcOrd="0" destOrd="0" presId="urn:microsoft.com/office/officeart/2005/8/layout/vList2"/>
    <dgm:cxn modelId="{100BD7DE-C620-4F69-AA63-0972D7D06213}" type="presParOf" srcId="{BE802073-D086-4510-A266-F1C5E2831EDA}" destId="{30E74B79-C348-4846-950F-BE34F1235BFB}" srcOrd="1" destOrd="0" presId="urn:microsoft.com/office/officeart/2005/8/layout/vList2"/>
    <dgm:cxn modelId="{7763E567-F3A9-442D-A78D-AD197A56733A}" type="presParOf" srcId="{BE802073-D086-4510-A266-F1C5E2831EDA}" destId="{CA0570F1-A4B4-442E-98EB-1E73C05AE756}" srcOrd="2" destOrd="0" presId="urn:microsoft.com/office/officeart/2005/8/layout/vList2"/>
    <dgm:cxn modelId="{438D911D-A87A-4A67-8528-907843B13F0C}" type="presParOf" srcId="{BE802073-D086-4510-A266-F1C5E2831EDA}" destId="{8D0C8A9D-C1F1-4221-A749-0F8126CD000B}" srcOrd="3" destOrd="0" presId="urn:microsoft.com/office/officeart/2005/8/layout/vList2"/>
    <dgm:cxn modelId="{6038AF52-62B6-44DD-A0E9-E4545605CE61}" type="presParOf" srcId="{BE802073-D086-4510-A266-F1C5E2831EDA}" destId="{FBC31328-E9FF-440E-BEF6-C8A2189B9011}" srcOrd="4" destOrd="0" presId="urn:microsoft.com/office/officeart/2005/8/layout/vList2"/>
  </dgm:cxnLst>
  <dgm:bg/>
  <dgm:whole/>
</dgm:dataModel>
</file>

<file path=ppt/diagrams/data28.xml><?xml version="1.0" encoding="utf-8"?>
<dgm:dataModel xmlns:dgm="http://schemas.openxmlformats.org/drawingml/2006/diagram" xmlns:a="http://schemas.openxmlformats.org/drawingml/2006/main">
  <dgm:ptLst>
    <dgm:pt modelId="{873F5FB5-DEB1-4995-B4B0-7AA73BC7DB22}" type="doc">
      <dgm:prSet loTypeId="urn:microsoft.com/office/officeart/2005/8/layout/vList5" loCatId="list" qsTypeId="urn:microsoft.com/office/officeart/2005/8/quickstyle/3d2" qsCatId="3D" csTypeId="urn:microsoft.com/office/officeart/2005/8/colors/colorful1" csCatId="colorful" phldr="1"/>
      <dgm:spPr/>
      <dgm:t>
        <a:bodyPr/>
        <a:lstStyle/>
        <a:p>
          <a:endParaRPr lang="en-GB"/>
        </a:p>
      </dgm:t>
    </dgm:pt>
    <dgm:pt modelId="{3B381702-5E71-4F4B-AC0F-0D6D69254F13}">
      <dgm:prSet/>
      <dgm:spPr/>
      <dgm:t>
        <a:bodyPr/>
        <a:lstStyle/>
        <a:p>
          <a:pPr rtl="0"/>
          <a:r>
            <a:rPr lang="en-GB" dirty="0" smtClean="0"/>
            <a:t>Fee bidding</a:t>
          </a:r>
          <a:br>
            <a:rPr lang="en-GB" dirty="0" smtClean="0"/>
          </a:br>
          <a:endParaRPr lang="en-GB" dirty="0"/>
        </a:p>
      </dgm:t>
    </dgm:pt>
    <dgm:pt modelId="{3FC14C77-F9E9-4694-B6C6-3ECEEC0E51B9}" type="parTrans" cxnId="{99F2672A-5B23-460B-BB26-86C5D742C2C1}">
      <dgm:prSet/>
      <dgm:spPr/>
      <dgm:t>
        <a:bodyPr/>
        <a:lstStyle/>
        <a:p>
          <a:endParaRPr lang="en-GB"/>
        </a:p>
      </dgm:t>
    </dgm:pt>
    <dgm:pt modelId="{294848B0-5E4A-4CBD-A646-71F17DBE25CA}" type="sibTrans" cxnId="{99F2672A-5B23-460B-BB26-86C5D742C2C1}">
      <dgm:prSet/>
      <dgm:spPr/>
      <dgm:t>
        <a:bodyPr/>
        <a:lstStyle/>
        <a:p>
          <a:endParaRPr lang="en-GB"/>
        </a:p>
      </dgm:t>
    </dgm:pt>
    <dgm:pt modelId="{BB5ED825-345E-4954-8B01-5DE74BAD2BBA}" type="pres">
      <dgm:prSet presAssocID="{873F5FB5-DEB1-4995-B4B0-7AA73BC7DB22}" presName="Name0" presStyleCnt="0">
        <dgm:presLayoutVars>
          <dgm:dir/>
          <dgm:animLvl val="lvl"/>
          <dgm:resizeHandles val="exact"/>
        </dgm:presLayoutVars>
      </dgm:prSet>
      <dgm:spPr/>
    </dgm:pt>
    <dgm:pt modelId="{80288D94-EE70-4344-8AB8-E898BB2A6487}" type="pres">
      <dgm:prSet presAssocID="{3B381702-5E71-4F4B-AC0F-0D6D69254F13}" presName="linNode" presStyleCnt="0"/>
      <dgm:spPr/>
    </dgm:pt>
    <dgm:pt modelId="{1F116E68-B792-4727-A8FD-22D0B9F159A3}" type="pres">
      <dgm:prSet presAssocID="{3B381702-5E71-4F4B-AC0F-0D6D69254F13}" presName="parentText" presStyleLbl="node1" presStyleIdx="0" presStyleCnt="1" custScaleX="159145">
        <dgm:presLayoutVars>
          <dgm:chMax val="1"/>
          <dgm:bulletEnabled val="1"/>
        </dgm:presLayoutVars>
      </dgm:prSet>
      <dgm:spPr/>
    </dgm:pt>
  </dgm:ptLst>
  <dgm:cxnLst>
    <dgm:cxn modelId="{99F2672A-5B23-460B-BB26-86C5D742C2C1}" srcId="{873F5FB5-DEB1-4995-B4B0-7AA73BC7DB22}" destId="{3B381702-5E71-4F4B-AC0F-0D6D69254F13}" srcOrd="0" destOrd="0" parTransId="{3FC14C77-F9E9-4694-B6C6-3ECEEC0E51B9}" sibTransId="{294848B0-5E4A-4CBD-A646-71F17DBE25CA}"/>
    <dgm:cxn modelId="{69FD17EA-9AA7-4FB7-9982-F9ED25B7607B}" type="presOf" srcId="{873F5FB5-DEB1-4995-B4B0-7AA73BC7DB22}" destId="{BB5ED825-345E-4954-8B01-5DE74BAD2BBA}" srcOrd="0" destOrd="0" presId="urn:microsoft.com/office/officeart/2005/8/layout/vList5"/>
    <dgm:cxn modelId="{4D854E48-2383-4243-A089-C848ED5CCFE2}" type="presOf" srcId="{3B381702-5E71-4F4B-AC0F-0D6D69254F13}" destId="{1F116E68-B792-4727-A8FD-22D0B9F159A3}" srcOrd="0" destOrd="0" presId="urn:microsoft.com/office/officeart/2005/8/layout/vList5"/>
    <dgm:cxn modelId="{56D110DA-DE47-496E-B140-8500DBEAD18D}" type="presParOf" srcId="{BB5ED825-345E-4954-8B01-5DE74BAD2BBA}" destId="{80288D94-EE70-4344-8AB8-E898BB2A6487}" srcOrd="0" destOrd="0" presId="urn:microsoft.com/office/officeart/2005/8/layout/vList5"/>
    <dgm:cxn modelId="{B0B2CCD7-D968-4E8B-AEA9-0B19F6148F8C}" type="presParOf" srcId="{80288D94-EE70-4344-8AB8-E898BB2A6487}" destId="{1F116E68-B792-4727-A8FD-22D0B9F159A3}" srcOrd="0" destOrd="0" presId="urn:microsoft.com/office/officeart/2005/8/layout/vList5"/>
  </dgm:cxnLst>
  <dgm:bg/>
  <dgm:whole/>
</dgm:dataModel>
</file>

<file path=ppt/diagrams/data29.xml><?xml version="1.0" encoding="utf-8"?>
<dgm:dataModel xmlns:dgm="http://schemas.openxmlformats.org/drawingml/2006/diagram" xmlns:a="http://schemas.openxmlformats.org/drawingml/2006/main">
  <dgm:ptLst>
    <dgm:pt modelId="{12C0EC9D-A864-4BA5-B40E-9DA545DF6ACC}" type="doc">
      <dgm:prSet loTypeId="urn:microsoft.com/office/officeart/2005/8/layout/vList2" loCatId="list" qsTypeId="urn:microsoft.com/office/officeart/2005/8/quickstyle/3d2" qsCatId="3D" csTypeId="urn:microsoft.com/office/officeart/2005/8/colors/accent0_3" csCatId="mainScheme"/>
      <dgm:spPr/>
      <dgm:t>
        <a:bodyPr/>
        <a:lstStyle/>
        <a:p>
          <a:endParaRPr lang="en-GB"/>
        </a:p>
      </dgm:t>
    </dgm:pt>
    <dgm:pt modelId="{CA1ED157-30D4-47C8-9989-90FB50D8DFE3}">
      <dgm:prSet/>
      <dgm:spPr/>
      <dgm:t>
        <a:bodyPr/>
        <a:lstStyle/>
        <a:p>
          <a:pPr rtl="0"/>
          <a:r>
            <a:rPr lang="en-GB" dirty="0" smtClean="0"/>
            <a:t>These are sometimes called cost reimbursement or cost plus contracts because they contain a fee element. The contractor agrees to undertake the basic cost of the work plus a fee payable on top of the basic costs. There are several variations to this method:</a:t>
          </a:r>
          <a:endParaRPr lang="en-GB" dirty="0"/>
        </a:p>
      </dgm:t>
    </dgm:pt>
    <dgm:pt modelId="{8DCFDF81-89F0-43FE-8FC9-4C84FDA38326}" type="parTrans" cxnId="{43541DF3-995A-4249-9F62-FCD4D9CCAA39}">
      <dgm:prSet/>
      <dgm:spPr/>
      <dgm:t>
        <a:bodyPr/>
        <a:lstStyle/>
        <a:p>
          <a:endParaRPr lang="en-GB"/>
        </a:p>
      </dgm:t>
    </dgm:pt>
    <dgm:pt modelId="{D8B530E9-3C3C-49DF-BA45-5067A89B7757}" type="sibTrans" cxnId="{43541DF3-995A-4249-9F62-FCD4D9CCAA39}">
      <dgm:prSet/>
      <dgm:spPr/>
      <dgm:t>
        <a:bodyPr/>
        <a:lstStyle/>
        <a:p>
          <a:endParaRPr lang="en-GB"/>
        </a:p>
      </dgm:t>
    </dgm:pt>
    <dgm:pt modelId="{AB39FEF5-0691-435E-B98C-B3905FC1548D}" type="pres">
      <dgm:prSet presAssocID="{12C0EC9D-A864-4BA5-B40E-9DA545DF6ACC}" presName="linear" presStyleCnt="0">
        <dgm:presLayoutVars>
          <dgm:animLvl val="lvl"/>
          <dgm:resizeHandles val="exact"/>
        </dgm:presLayoutVars>
      </dgm:prSet>
      <dgm:spPr/>
    </dgm:pt>
    <dgm:pt modelId="{A8A7D48B-F2EC-44B1-A08E-3680FEE69E12}" type="pres">
      <dgm:prSet presAssocID="{CA1ED157-30D4-47C8-9989-90FB50D8DFE3}" presName="parentText" presStyleLbl="node1" presStyleIdx="0" presStyleCnt="1">
        <dgm:presLayoutVars>
          <dgm:chMax val="0"/>
          <dgm:bulletEnabled val="1"/>
        </dgm:presLayoutVars>
      </dgm:prSet>
      <dgm:spPr/>
    </dgm:pt>
  </dgm:ptLst>
  <dgm:cxnLst>
    <dgm:cxn modelId="{A1F60C29-839E-45D7-A26A-2B17AE5BD6BC}" type="presOf" srcId="{CA1ED157-30D4-47C8-9989-90FB50D8DFE3}" destId="{A8A7D48B-F2EC-44B1-A08E-3680FEE69E12}" srcOrd="0" destOrd="0" presId="urn:microsoft.com/office/officeart/2005/8/layout/vList2"/>
    <dgm:cxn modelId="{21C90175-D72B-43D5-A10C-BE20F669CCE4}" type="presOf" srcId="{12C0EC9D-A864-4BA5-B40E-9DA545DF6ACC}" destId="{AB39FEF5-0691-435E-B98C-B3905FC1548D}" srcOrd="0" destOrd="0" presId="urn:microsoft.com/office/officeart/2005/8/layout/vList2"/>
    <dgm:cxn modelId="{43541DF3-995A-4249-9F62-FCD4D9CCAA39}" srcId="{12C0EC9D-A864-4BA5-B40E-9DA545DF6ACC}" destId="{CA1ED157-30D4-47C8-9989-90FB50D8DFE3}" srcOrd="0" destOrd="0" parTransId="{8DCFDF81-89F0-43FE-8FC9-4C84FDA38326}" sibTransId="{D8B530E9-3C3C-49DF-BA45-5067A89B7757}"/>
    <dgm:cxn modelId="{1DE76312-358F-4B16-B340-9E48865A4D5E}" type="presParOf" srcId="{AB39FEF5-0691-435E-B98C-B3905FC1548D}" destId="{A8A7D48B-F2EC-44B1-A08E-3680FEE69E12}" srcOrd="0" destOrd="0" presId="urn:microsoft.com/office/officeart/2005/8/layout/vList2"/>
  </dgm:cxnLst>
  <dgm:bg/>
  <dgm:whole/>
</dgm:dataModel>
</file>

<file path=ppt/diagrams/data3.xml><?xml version="1.0" encoding="utf-8"?>
<dgm:dataModel xmlns:dgm="http://schemas.openxmlformats.org/drawingml/2006/diagram" xmlns:a="http://schemas.openxmlformats.org/drawingml/2006/main">
  <dgm:ptLst>
    <dgm:pt modelId="{808749AC-1350-48D5-841A-2DA4E50060B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001810CA-7B55-4FDE-8137-1B0FF85D904A}">
      <dgm:prSet/>
      <dgm:spPr/>
      <dgm:t>
        <a:bodyPr/>
        <a:lstStyle/>
        <a:p>
          <a:pPr rtl="0"/>
          <a:r>
            <a:rPr lang="en-GB" dirty="0" smtClean="0"/>
            <a:t>Common methods of tendering</a:t>
          </a:r>
          <a:br>
            <a:rPr lang="en-GB" dirty="0" smtClean="0"/>
          </a:br>
          <a:endParaRPr lang="en-GB" dirty="0"/>
        </a:p>
      </dgm:t>
    </dgm:pt>
    <dgm:pt modelId="{522EBF7C-8070-4E02-95EB-3B43D1BEF789}" type="parTrans" cxnId="{16D6DE70-B741-4C92-BAD1-8531F7A98A5B}">
      <dgm:prSet/>
      <dgm:spPr/>
      <dgm:t>
        <a:bodyPr/>
        <a:lstStyle/>
        <a:p>
          <a:endParaRPr lang="en-GB"/>
        </a:p>
      </dgm:t>
    </dgm:pt>
    <dgm:pt modelId="{3B38450A-78EF-4C7B-86FD-2C21F9881438}" type="sibTrans" cxnId="{16D6DE70-B741-4C92-BAD1-8531F7A98A5B}">
      <dgm:prSet/>
      <dgm:spPr/>
      <dgm:t>
        <a:bodyPr/>
        <a:lstStyle/>
        <a:p>
          <a:endParaRPr lang="en-GB"/>
        </a:p>
      </dgm:t>
    </dgm:pt>
    <dgm:pt modelId="{C023B3DD-540A-49A4-A57D-A30BFF85F1AD}" type="pres">
      <dgm:prSet presAssocID="{808749AC-1350-48D5-841A-2DA4E50060B0}" presName="linear" presStyleCnt="0">
        <dgm:presLayoutVars>
          <dgm:animLvl val="lvl"/>
          <dgm:resizeHandles val="exact"/>
        </dgm:presLayoutVars>
      </dgm:prSet>
      <dgm:spPr/>
    </dgm:pt>
    <dgm:pt modelId="{89A9E3B8-2562-48A6-8C08-E8DCC0AEF617}" type="pres">
      <dgm:prSet presAssocID="{001810CA-7B55-4FDE-8137-1B0FF85D904A}" presName="parentText" presStyleLbl="node1" presStyleIdx="0" presStyleCnt="1">
        <dgm:presLayoutVars>
          <dgm:chMax val="0"/>
          <dgm:bulletEnabled val="1"/>
        </dgm:presLayoutVars>
      </dgm:prSet>
      <dgm:spPr/>
    </dgm:pt>
  </dgm:ptLst>
  <dgm:cxnLst>
    <dgm:cxn modelId="{8895BF1B-7EAB-4197-BC3D-83262DDF6F10}" type="presOf" srcId="{001810CA-7B55-4FDE-8137-1B0FF85D904A}" destId="{89A9E3B8-2562-48A6-8C08-E8DCC0AEF617}" srcOrd="0" destOrd="0" presId="urn:microsoft.com/office/officeart/2005/8/layout/vList2"/>
    <dgm:cxn modelId="{16D6DE70-B741-4C92-BAD1-8531F7A98A5B}" srcId="{808749AC-1350-48D5-841A-2DA4E50060B0}" destId="{001810CA-7B55-4FDE-8137-1B0FF85D904A}" srcOrd="0" destOrd="0" parTransId="{522EBF7C-8070-4E02-95EB-3B43D1BEF789}" sibTransId="{3B38450A-78EF-4C7B-86FD-2C21F9881438}"/>
    <dgm:cxn modelId="{BFB128DA-79C9-4F54-AF32-18B8B336AE97}" type="presOf" srcId="{808749AC-1350-48D5-841A-2DA4E50060B0}" destId="{C023B3DD-540A-49A4-A57D-A30BFF85F1AD}" srcOrd="0" destOrd="0" presId="urn:microsoft.com/office/officeart/2005/8/layout/vList2"/>
    <dgm:cxn modelId="{BCA270A2-7F06-4CC2-A587-EC701E81CA79}" type="presParOf" srcId="{C023B3DD-540A-49A4-A57D-A30BFF85F1AD}" destId="{89A9E3B8-2562-48A6-8C08-E8DCC0AEF617}" srcOrd="0" destOrd="0" presId="urn:microsoft.com/office/officeart/2005/8/layout/vList2"/>
  </dgm:cxnLst>
  <dgm:bg/>
  <dgm:whole/>
</dgm:dataModel>
</file>

<file path=ppt/diagrams/data30.xml><?xml version="1.0" encoding="utf-8"?>
<dgm:dataModel xmlns:dgm="http://schemas.openxmlformats.org/drawingml/2006/diagram" xmlns:a="http://schemas.openxmlformats.org/drawingml/2006/main">
  <dgm:ptLst>
    <dgm:pt modelId="{928FC98D-19AE-46F9-B4FF-092D4644336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76872589-7567-40C0-9542-BF696C56CBE4}">
      <dgm:prSet/>
      <dgm:spPr/>
      <dgm:t>
        <a:bodyPr/>
        <a:lstStyle/>
        <a:p>
          <a:pPr rtl="0"/>
          <a:r>
            <a:rPr lang="en-GB" dirty="0" smtClean="0"/>
            <a:t>Cost plus a percentage as a flat rate – this is charged on the construction work.</a:t>
          </a:r>
          <a:endParaRPr lang="en-GB" dirty="0"/>
        </a:p>
      </dgm:t>
    </dgm:pt>
    <dgm:pt modelId="{582E7FDF-B144-424A-9AD6-1D6B7B28E475}" type="parTrans" cxnId="{6B967542-AD59-4C7D-A864-8A841532DD47}">
      <dgm:prSet/>
      <dgm:spPr/>
      <dgm:t>
        <a:bodyPr/>
        <a:lstStyle/>
        <a:p>
          <a:endParaRPr lang="en-GB"/>
        </a:p>
      </dgm:t>
    </dgm:pt>
    <dgm:pt modelId="{EFF489F2-9F6D-4300-A5E5-CAF19EA002E8}" type="sibTrans" cxnId="{6B967542-AD59-4C7D-A864-8A841532DD47}">
      <dgm:prSet/>
      <dgm:spPr/>
      <dgm:t>
        <a:bodyPr/>
        <a:lstStyle/>
        <a:p>
          <a:endParaRPr lang="en-GB"/>
        </a:p>
      </dgm:t>
    </dgm:pt>
    <dgm:pt modelId="{F7DAC439-04C4-46AB-A569-CA2D77E7C54A}">
      <dgm:prSet/>
      <dgm:spPr/>
      <dgm:t>
        <a:bodyPr/>
        <a:lstStyle/>
        <a:p>
          <a:pPr rtl="0"/>
          <a:r>
            <a:rPr lang="en-GB" dirty="0" smtClean="0"/>
            <a:t>Cost plus a fixed fee – this is an amount stated in the tender submission. </a:t>
          </a:r>
          <a:endParaRPr lang="en-GB" dirty="0"/>
        </a:p>
      </dgm:t>
    </dgm:pt>
    <dgm:pt modelId="{368C4DA1-B569-41C1-9B40-EF94293DEF09}" type="parTrans" cxnId="{3C858E53-474E-43F1-ACCB-C908C289D4EF}">
      <dgm:prSet/>
      <dgm:spPr/>
      <dgm:t>
        <a:bodyPr/>
        <a:lstStyle/>
        <a:p>
          <a:endParaRPr lang="en-GB"/>
        </a:p>
      </dgm:t>
    </dgm:pt>
    <dgm:pt modelId="{67E482EE-D747-4846-90DD-481184DC04B5}" type="sibTrans" cxnId="{3C858E53-474E-43F1-ACCB-C908C289D4EF}">
      <dgm:prSet/>
      <dgm:spPr/>
      <dgm:t>
        <a:bodyPr/>
        <a:lstStyle/>
        <a:p>
          <a:endParaRPr lang="en-GB"/>
        </a:p>
      </dgm:t>
    </dgm:pt>
    <dgm:pt modelId="{685DD822-00C2-4203-A4C7-C936DCF5E1C1}">
      <dgm:prSet/>
      <dgm:spPr/>
      <dgm:t>
        <a:bodyPr/>
        <a:lstStyle/>
        <a:p>
          <a:pPr rtl="0"/>
          <a:r>
            <a:rPr lang="en-GB" dirty="0" smtClean="0"/>
            <a:t>Cost plus a flexible fee – this varies under certain constraints. This method of tendering involves a degree of trust as the awarded contractor has to prove the costs paid out on the contract in order to claim a fee on top of the work.</a:t>
          </a:r>
          <a:endParaRPr lang="en-GB" dirty="0"/>
        </a:p>
      </dgm:t>
    </dgm:pt>
    <dgm:pt modelId="{EA7313A6-C368-43D8-B091-1DF0AF2DBE35}" type="parTrans" cxnId="{39D5C0D4-EBB5-4B44-A258-6FFA8E175D63}">
      <dgm:prSet/>
      <dgm:spPr/>
      <dgm:t>
        <a:bodyPr/>
        <a:lstStyle/>
        <a:p>
          <a:endParaRPr lang="en-GB"/>
        </a:p>
      </dgm:t>
    </dgm:pt>
    <dgm:pt modelId="{9E2BA9D7-05CD-4847-BAE0-CC4D213DD9FB}" type="sibTrans" cxnId="{39D5C0D4-EBB5-4B44-A258-6FFA8E175D63}">
      <dgm:prSet/>
      <dgm:spPr/>
      <dgm:t>
        <a:bodyPr/>
        <a:lstStyle/>
        <a:p>
          <a:endParaRPr lang="en-GB"/>
        </a:p>
      </dgm:t>
    </dgm:pt>
    <dgm:pt modelId="{41B88BF5-0443-407A-A3D9-05C41F95C1D3}" type="pres">
      <dgm:prSet presAssocID="{928FC98D-19AE-46F9-B4FF-092D4644336F}" presName="linear" presStyleCnt="0">
        <dgm:presLayoutVars>
          <dgm:animLvl val="lvl"/>
          <dgm:resizeHandles val="exact"/>
        </dgm:presLayoutVars>
      </dgm:prSet>
      <dgm:spPr/>
    </dgm:pt>
    <dgm:pt modelId="{283F57D0-DE42-4457-A09F-3AA7D2C4516A}" type="pres">
      <dgm:prSet presAssocID="{76872589-7567-40C0-9542-BF696C56CBE4}" presName="parentText" presStyleLbl="node1" presStyleIdx="0" presStyleCnt="3">
        <dgm:presLayoutVars>
          <dgm:chMax val="0"/>
          <dgm:bulletEnabled val="1"/>
        </dgm:presLayoutVars>
      </dgm:prSet>
      <dgm:spPr/>
    </dgm:pt>
    <dgm:pt modelId="{F1113737-E9EF-426B-B51B-3D3AB9FC30C2}" type="pres">
      <dgm:prSet presAssocID="{EFF489F2-9F6D-4300-A5E5-CAF19EA002E8}" presName="spacer" presStyleCnt="0"/>
      <dgm:spPr/>
    </dgm:pt>
    <dgm:pt modelId="{D5B2BA15-8D51-4B86-8883-6C523499A90D}" type="pres">
      <dgm:prSet presAssocID="{F7DAC439-04C4-46AB-A569-CA2D77E7C54A}" presName="parentText" presStyleLbl="node1" presStyleIdx="1" presStyleCnt="3">
        <dgm:presLayoutVars>
          <dgm:chMax val="0"/>
          <dgm:bulletEnabled val="1"/>
        </dgm:presLayoutVars>
      </dgm:prSet>
      <dgm:spPr/>
    </dgm:pt>
    <dgm:pt modelId="{0ED3D65D-D19E-44F7-B682-DDBD3ADFD0BA}" type="pres">
      <dgm:prSet presAssocID="{67E482EE-D747-4846-90DD-481184DC04B5}" presName="spacer" presStyleCnt="0"/>
      <dgm:spPr/>
    </dgm:pt>
    <dgm:pt modelId="{1FDC1067-571B-40E1-9EC3-B3E7714376AB}" type="pres">
      <dgm:prSet presAssocID="{685DD822-00C2-4203-A4C7-C936DCF5E1C1}" presName="parentText" presStyleLbl="node1" presStyleIdx="2" presStyleCnt="3">
        <dgm:presLayoutVars>
          <dgm:chMax val="0"/>
          <dgm:bulletEnabled val="1"/>
        </dgm:presLayoutVars>
      </dgm:prSet>
      <dgm:spPr/>
    </dgm:pt>
  </dgm:ptLst>
  <dgm:cxnLst>
    <dgm:cxn modelId="{6B967542-AD59-4C7D-A864-8A841532DD47}" srcId="{928FC98D-19AE-46F9-B4FF-092D4644336F}" destId="{76872589-7567-40C0-9542-BF696C56CBE4}" srcOrd="0" destOrd="0" parTransId="{582E7FDF-B144-424A-9AD6-1D6B7B28E475}" sibTransId="{EFF489F2-9F6D-4300-A5E5-CAF19EA002E8}"/>
    <dgm:cxn modelId="{65FD02F4-15F1-4BDE-A3B6-92429156C4F0}" type="presOf" srcId="{685DD822-00C2-4203-A4C7-C936DCF5E1C1}" destId="{1FDC1067-571B-40E1-9EC3-B3E7714376AB}" srcOrd="0" destOrd="0" presId="urn:microsoft.com/office/officeart/2005/8/layout/vList2"/>
    <dgm:cxn modelId="{39D5C0D4-EBB5-4B44-A258-6FFA8E175D63}" srcId="{928FC98D-19AE-46F9-B4FF-092D4644336F}" destId="{685DD822-00C2-4203-A4C7-C936DCF5E1C1}" srcOrd="2" destOrd="0" parTransId="{EA7313A6-C368-43D8-B091-1DF0AF2DBE35}" sibTransId="{9E2BA9D7-05CD-4847-BAE0-CC4D213DD9FB}"/>
    <dgm:cxn modelId="{2384C576-A1C0-4A6A-8FF1-CC7F91F5C201}" type="presOf" srcId="{F7DAC439-04C4-46AB-A569-CA2D77E7C54A}" destId="{D5B2BA15-8D51-4B86-8883-6C523499A90D}" srcOrd="0" destOrd="0" presId="urn:microsoft.com/office/officeart/2005/8/layout/vList2"/>
    <dgm:cxn modelId="{3C858E53-474E-43F1-ACCB-C908C289D4EF}" srcId="{928FC98D-19AE-46F9-B4FF-092D4644336F}" destId="{F7DAC439-04C4-46AB-A569-CA2D77E7C54A}" srcOrd="1" destOrd="0" parTransId="{368C4DA1-B569-41C1-9B40-EF94293DEF09}" sibTransId="{67E482EE-D747-4846-90DD-481184DC04B5}"/>
    <dgm:cxn modelId="{B3C38DCB-E32B-4C88-B536-F7F14895A3EE}" type="presOf" srcId="{928FC98D-19AE-46F9-B4FF-092D4644336F}" destId="{41B88BF5-0443-407A-A3D9-05C41F95C1D3}" srcOrd="0" destOrd="0" presId="urn:microsoft.com/office/officeart/2005/8/layout/vList2"/>
    <dgm:cxn modelId="{6F134710-CE0B-4576-A1A3-2B5709ED8CA8}" type="presOf" srcId="{76872589-7567-40C0-9542-BF696C56CBE4}" destId="{283F57D0-DE42-4457-A09F-3AA7D2C4516A}" srcOrd="0" destOrd="0" presId="urn:microsoft.com/office/officeart/2005/8/layout/vList2"/>
    <dgm:cxn modelId="{BBA7E2F6-3E37-41D8-935E-14D38FB9DDF9}" type="presParOf" srcId="{41B88BF5-0443-407A-A3D9-05C41F95C1D3}" destId="{283F57D0-DE42-4457-A09F-3AA7D2C4516A}" srcOrd="0" destOrd="0" presId="urn:microsoft.com/office/officeart/2005/8/layout/vList2"/>
    <dgm:cxn modelId="{BD8352AC-6B6F-4714-8797-7F680F5D2ED4}" type="presParOf" srcId="{41B88BF5-0443-407A-A3D9-05C41F95C1D3}" destId="{F1113737-E9EF-426B-B51B-3D3AB9FC30C2}" srcOrd="1" destOrd="0" presId="urn:microsoft.com/office/officeart/2005/8/layout/vList2"/>
    <dgm:cxn modelId="{79081028-6D55-41A9-A4A0-2C770EDE4992}" type="presParOf" srcId="{41B88BF5-0443-407A-A3D9-05C41F95C1D3}" destId="{D5B2BA15-8D51-4B86-8883-6C523499A90D}" srcOrd="2" destOrd="0" presId="urn:microsoft.com/office/officeart/2005/8/layout/vList2"/>
    <dgm:cxn modelId="{CF12DB13-22FF-48C1-80C9-A34EEBDD072D}" type="presParOf" srcId="{41B88BF5-0443-407A-A3D9-05C41F95C1D3}" destId="{0ED3D65D-D19E-44F7-B682-DDBD3ADFD0BA}" srcOrd="3" destOrd="0" presId="urn:microsoft.com/office/officeart/2005/8/layout/vList2"/>
    <dgm:cxn modelId="{9321FABD-9D03-4E5B-860E-F221F2089BC0}" type="presParOf" srcId="{41B88BF5-0443-407A-A3D9-05C41F95C1D3}" destId="{1FDC1067-571B-40E1-9EC3-B3E7714376AB}" srcOrd="4" destOrd="0" presId="urn:microsoft.com/office/officeart/2005/8/layout/vList2"/>
  </dgm:cxnLst>
  <dgm:bg/>
  <dgm:whole/>
</dgm:dataModel>
</file>

<file path=ppt/diagrams/data4.xml><?xml version="1.0" encoding="utf-8"?>
<dgm:dataModel xmlns:dgm="http://schemas.openxmlformats.org/drawingml/2006/diagram" xmlns:a="http://schemas.openxmlformats.org/drawingml/2006/main">
  <dgm:ptLst>
    <dgm:pt modelId="{BD6F5E79-23B4-482A-BC80-E45BC4F00D6C}" type="doc">
      <dgm:prSet loTypeId="urn:microsoft.com/office/officeart/2005/8/layout/hProcess9" loCatId="process" qsTypeId="urn:microsoft.com/office/officeart/2005/8/quickstyle/3d2" qsCatId="3D" csTypeId="urn:microsoft.com/office/officeart/2005/8/colors/colorful5" csCatId="colorful"/>
      <dgm:spPr/>
      <dgm:t>
        <a:bodyPr/>
        <a:lstStyle/>
        <a:p>
          <a:endParaRPr lang="en-GB"/>
        </a:p>
      </dgm:t>
    </dgm:pt>
    <dgm:pt modelId="{5F32CB3C-DC24-46DE-9CF8-07337AC2C51A}">
      <dgm:prSet/>
      <dgm:spPr/>
      <dgm:t>
        <a:bodyPr/>
        <a:lstStyle/>
        <a:p>
          <a:pPr rtl="0"/>
          <a:r>
            <a:rPr lang="en-GB" dirty="0" smtClean="0"/>
            <a:t>Scale, size and value</a:t>
          </a:r>
          <a:endParaRPr lang="en-GB" dirty="0"/>
        </a:p>
      </dgm:t>
    </dgm:pt>
    <dgm:pt modelId="{0FF9B3C5-4C64-45C0-9C1D-B5EB475E7A78}" type="parTrans" cxnId="{3B8AD306-27A6-4D74-BABC-C3A06FFEBD88}">
      <dgm:prSet/>
      <dgm:spPr/>
      <dgm:t>
        <a:bodyPr/>
        <a:lstStyle/>
        <a:p>
          <a:endParaRPr lang="en-GB"/>
        </a:p>
      </dgm:t>
    </dgm:pt>
    <dgm:pt modelId="{481F84EF-6649-46D0-9FC2-B9159901E895}" type="sibTrans" cxnId="{3B8AD306-27A6-4D74-BABC-C3A06FFEBD88}">
      <dgm:prSet/>
      <dgm:spPr/>
      <dgm:t>
        <a:bodyPr/>
        <a:lstStyle/>
        <a:p>
          <a:endParaRPr lang="en-GB"/>
        </a:p>
      </dgm:t>
    </dgm:pt>
    <dgm:pt modelId="{687FFB7D-13E2-4DA1-B389-E66E209AD982}">
      <dgm:prSet/>
      <dgm:spPr/>
      <dgm:t>
        <a:bodyPr/>
        <a:lstStyle/>
        <a:p>
          <a:pPr rtl="0"/>
          <a:r>
            <a:rPr lang="en-GB" dirty="0" smtClean="0"/>
            <a:t>The method of tendering chosen to select a contractor for a project will depend on some of or all the following:</a:t>
          </a:r>
          <a:endParaRPr lang="en-GB" dirty="0"/>
        </a:p>
      </dgm:t>
    </dgm:pt>
    <dgm:pt modelId="{CFFC49C0-1BEC-4CB5-8427-E3023AF344B3}" type="parTrans" cxnId="{34B804F4-CF1D-44FD-B973-543B8831D147}">
      <dgm:prSet/>
      <dgm:spPr/>
      <dgm:t>
        <a:bodyPr/>
        <a:lstStyle/>
        <a:p>
          <a:endParaRPr lang="en-GB"/>
        </a:p>
      </dgm:t>
    </dgm:pt>
    <dgm:pt modelId="{EE7738E3-65F7-4717-B51C-AEA7FF8D78DA}" type="sibTrans" cxnId="{34B804F4-CF1D-44FD-B973-543B8831D147}">
      <dgm:prSet/>
      <dgm:spPr/>
      <dgm:t>
        <a:bodyPr/>
        <a:lstStyle/>
        <a:p>
          <a:endParaRPr lang="en-GB"/>
        </a:p>
      </dgm:t>
    </dgm:pt>
    <dgm:pt modelId="{7CD79750-8349-4062-80FE-445984AA6A4A}" type="pres">
      <dgm:prSet presAssocID="{BD6F5E79-23B4-482A-BC80-E45BC4F00D6C}" presName="CompostProcess" presStyleCnt="0">
        <dgm:presLayoutVars>
          <dgm:dir/>
          <dgm:resizeHandles val="exact"/>
        </dgm:presLayoutVars>
      </dgm:prSet>
      <dgm:spPr/>
    </dgm:pt>
    <dgm:pt modelId="{7B90307D-C6FE-4DD2-AE84-8A4889D82F92}" type="pres">
      <dgm:prSet presAssocID="{BD6F5E79-23B4-482A-BC80-E45BC4F00D6C}" presName="arrow" presStyleLbl="bgShp" presStyleIdx="0" presStyleCnt="1"/>
      <dgm:spPr/>
    </dgm:pt>
    <dgm:pt modelId="{1162EC97-DF7E-40DB-BC24-3333E1E8B9A5}" type="pres">
      <dgm:prSet presAssocID="{BD6F5E79-23B4-482A-BC80-E45BC4F00D6C}" presName="linearProcess" presStyleCnt="0"/>
      <dgm:spPr/>
    </dgm:pt>
    <dgm:pt modelId="{C6E88196-F4B1-4F46-A056-05CF5B344E59}" type="pres">
      <dgm:prSet presAssocID="{5F32CB3C-DC24-46DE-9CF8-07337AC2C51A}" presName="textNode" presStyleLbl="node1" presStyleIdx="0" presStyleCnt="2">
        <dgm:presLayoutVars>
          <dgm:bulletEnabled val="1"/>
        </dgm:presLayoutVars>
      </dgm:prSet>
      <dgm:spPr/>
    </dgm:pt>
    <dgm:pt modelId="{972CF758-EB2C-412F-A5E6-868C1F8D9D70}" type="pres">
      <dgm:prSet presAssocID="{481F84EF-6649-46D0-9FC2-B9159901E895}" presName="sibTrans" presStyleCnt="0"/>
      <dgm:spPr/>
    </dgm:pt>
    <dgm:pt modelId="{F2576670-09D0-46E2-8CAE-A9119A87D06A}" type="pres">
      <dgm:prSet presAssocID="{687FFB7D-13E2-4DA1-B389-E66E209AD982}" presName="textNode" presStyleLbl="node1" presStyleIdx="1" presStyleCnt="2">
        <dgm:presLayoutVars>
          <dgm:bulletEnabled val="1"/>
        </dgm:presLayoutVars>
      </dgm:prSet>
      <dgm:spPr/>
    </dgm:pt>
  </dgm:ptLst>
  <dgm:cxnLst>
    <dgm:cxn modelId="{3B8AD306-27A6-4D74-BABC-C3A06FFEBD88}" srcId="{BD6F5E79-23B4-482A-BC80-E45BC4F00D6C}" destId="{5F32CB3C-DC24-46DE-9CF8-07337AC2C51A}" srcOrd="0" destOrd="0" parTransId="{0FF9B3C5-4C64-45C0-9C1D-B5EB475E7A78}" sibTransId="{481F84EF-6649-46D0-9FC2-B9159901E895}"/>
    <dgm:cxn modelId="{34B804F4-CF1D-44FD-B973-543B8831D147}" srcId="{BD6F5E79-23B4-482A-BC80-E45BC4F00D6C}" destId="{687FFB7D-13E2-4DA1-B389-E66E209AD982}" srcOrd="1" destOrd="0" parTransId="{CFFC49C0-1BEC-4CB5-8427-E3023AF344B3}" sibTransId="{EE7738E3-65F7-4717-B51C-AEA7FF8D78DA}"/>
    <dgm:cxn modelId="{53C8A6E9-576B-46C5-AEE1-BD359268279C}" type="presOf" srcId="{5F32CB3C-DC24-46DE-9CF8-07337AC2C51A}" destId="{C6E88196-F4B1-4F46-A056-05CF5B344E59}" srcOrd="0" destOrd="0" presId="urn:microsoft.com/office/officeart/2005/8/layout/hProcess9"/>
    <dgm:cxn modelId="{7416D83C-DEA0-421B-9DD5-5785DB88CD35}" type="presOf" srcId="{BD6F5E79-23B4-482A-BC80-E45BC4F00D6C}" destId="{7CD79750-8349-4062-80FE-445984AA6A4A}" srcOrd="0" destOrd="0" presId="urn:microsoft.com/office/officeart/2005/8/layout/hProcess9"/>
    <dgm:cxn modelId="{E8ED080D-C0AB-4A98-93AD-8635D1D3AAB6}" type="presOf" srcId="{687FFB7D-13E2-4DA1-B389-E66E209AD982}" destId="{F2576670-09D0-46E2-8CAE-A9119A87D06A}" srcOrd="0" destOrd="0" presId="urn:microsoft.com/office/officeart/2005/8/layout/hProcess9"/>
    <dgm:cxn modelId="{69406198-6B14-4891-BAE6-BFDF28A9B394}" type="presParOf" srcId="{7CD79750-8349-4062-80FE-445984AA6A4A}" destId="{7B90307D-C6FE-4DD2-AE84-8A4889D82F92}" srcOrd="0" destOrd="0" presId="urn:microsoft.com/office/officeart/2005/8/layout/hProcess9"/>
    <dgm:cxn modelId="{2AA6F594-CA1D-4B50-A739-9BD8C3362D07}" type="presParOf" srcId="{7CD79750-8349-4062-80FE-445984AA6A4A}" destId="{1162EC97-DF7E-40DB-BC24-3333E1E8B9A5}" srcOrd="1" destOrd="0" presId="urn:microsoft.com/office/officeart/2005/8/layout/hProcess9"/>
    <dgm:cxn modelId="{E8544159-5165-4811-9280-4F6DE27490CE}" type="presParOf" srcId="{1162EC97-DF7E-40DB-BC24-3333E1E8B9A5}" destId="{C6E88196-F4B1-4F46-A056-05CF5B344E59}" srcOrd="0" destOrd="0" presId="urn:microsoft.com/office/officeart/2005/8/layout/hProcess9"/>
    <dgm:cxn modelId="{19BE1189-9A00-42D4-9C03-25BBDF5271D1}" type="presParOf" srcId="{1162EC97-DF7E-40DB-BC24-3333E1E8B9A5}" destId="{972CF758-EB2C-412F-A5E6-868C1F8D9D70}" srcOrd="1" destOrd="0" presId="urn:microsoft.com/office/officeart/2005/8/layout/hProcess9"/>
    <dgm:cxn modelId="{427F47AC-CB3C-4706-80AE-D8E0340C33B1}" type="presParOf" srcId="{1162EC97-DF7E-40DB-BC24-3333E1E8B9A5}" destId="{F2576670-09D0-46E2-8CAE-A9119A87D06A}" srcOrd="2" destOrd="0" presId="urn:microsoft.com/office/officeart/2005/8/layout/hProcess9"/>
  </dgm:cxnLst>
  <dgm:bg/>
  <dgm:whole/>
</dgm:dataModel>
</file>

<file path=ppt/diagrams/data5.xml><?xml version="1.0" encoding="utf-8"?>
<dgm:dataModel xmlns:dgm="http://schemas.openxmlformats.org/drawingml/2006/diagram" xmlns:a="http://schemas.openxmlformats.org/drawingml/2006/main">
  <dgm:ptLst>
    <dgm:pt modelId="{01E29A05-47BA-4C8D-8717-6EBF78AFBAD8}" type="doc">
      <dgm:prSet loTypeId="urn:microsoft.com/office/officeart/2005/8/layout/vList2" loCatId="list" qsTypeId="urn:microsoft.com/office/officeart/2005/8/quickstyle/3d2" qsCatId="3D" csTypeId="urn:microsoft.com/office/officeart/2005/8/colors/accent0_3" csCatId="mainScheme"/>
      <dgm:spPr/>
      <dgm:t>
        <a:bodyPr/>
        <a:lstStyle/>
        <a:p>
          <a:endParaRPr lang="en-GB"/>
        </a:p>
      </dgm:t>
    </dgm:pt>
    <dgm:pt modelId="{FE3D2146-4F56-429F-B0EB-7D797FCD073B}">
      <dgm:prSet/>
      <dgm:spPr/>
      <dgm:t>
        <a:bodyPr/>
        <a:lstStyle/>
        <a:p>
          <a:pPr rtl="0"/>
          <a:r>
            <a:rPr lang="en-GB" dirty="0" smtClean="0"/>
            <a:t>The size of the project – the Channel Tunnel could not have been built if a consortium of several civil engineering companies had not pooled resources. </a:t>
          </a:r>
          <a:endParaRPr lang="en-GB" dirty="0"/>
        </a:p>
      </dgm:t>
    </dgm:pt>
    <dgm:pt modelId="{BC14B103-7EF2-4B6F-91C2-925A8C5B1665}" type="parTrans" cxnId="{1EE836FD-6E18-473C-B887-F84A65B78BC9}">
      <dgm:prSet/>
      <dgm:spPr/>
      <dgm:t>
        <a:bodyPr/>
        <a:lstStyle/>
        <a:p>
          <a:endParaRPr lang="en-GB"/>
        </a:p>
      </dgm:t>
    </dgm:pt>
    <dgm:pt modelId="{9BB4BA87-D9A9-4BF9-B0ED-8849F87AF550}" type="sibTrans" cxnId="{1EE836FD-6E18-473C-B887-F84A65B78BC9}">
      <dgm:prSet/>
      <dgm:spPr/>
      <dgm:t>
        <a:bodyPr/>
        <a:lstStyle/>
        <a:p>
          <a:endParaRPr lang="en-GB"/>
        </a:p>
      </dgm:t>
    </dgm:pt>
    <dgm:pt modelId="{1212A786-58C2-43EF-8F9A-FD284A2C2BEB}">
      <dgm:prSet/>
      <dgm:spPr/>
      <dgm:t>
        <a:bodyPr/>
        <a:lstStyle/>
        <a:p>
          <a:pPr rtl="0"/>
          <a:r>
            <a:rPr lang="en-GB" dirty="0" smtClean="0"/>
            <a:t>The geographical location of the project – construction works operated within continental Europe differ from those in the UK.</a:t>
          </a:r>
          <a:endParaRPr lang="en-GB" dirty="0"/>
        </a:p>
      </dgm:t>
    </dgm:pt>
    <dgm:pt modelId="{0A6178E7-8CA8-48E7-9D1B-51395DFC72A1}" type="parTrans" cxnId="{F6A7716B-7FB5-419A-8823-82EB922120A5}">
      <dgm:prSet/>
      <dgm:spPr/>
      <dgm:t>
        <a:bodyPr/>
        <a:lstStyle/>
        <a:p>
          <a:endParaRPr lang="en-GB"/>
        </a:p>
      </dgm:t>
    </dgm:pt>
    <dgm:pt modelId="{6F926C92-DFBD-4014-B2FC-DE04E5645402}" type="sibTrans" cxnId="{F6A7716B-7FB5-419A-8823-82EB922120A5}">
      <dgm:prSet/>
      <dgm:spPr/>
      <dgm:t>
        <a:bodyPr/>
        <a:lstStyle/>
        <a:p>
          <a:endParaRPr lang="en-GB"/>
        </a:p>
      </dgm:t>
    </dgm:pt>
    <dgm:pt modelId="{E48BD927-DE74-4EE0-86E9-4E3ECC73331D}">
      <dgm:prSet/>
      <dgm:spPr/>
      <dgm:t>
        <a:bodyPr/>
        <a:lstStyle/>
        <a:p>
          <a:pPr rtl="0"/>
          <a:r>
            <a:rPr lang="en-GB" dirty="0" smtClean="0"/>
            <a:t>The financial stability of the construction company tendering for the work.</a:t>
          </a:r>
          <a:endParaRPr lang="en-GB" dirty="0"/>
        </a:p>
      </dgm:t>
    </dgm:pt>
    <dgm:pt modelId="{13567F8D-6004-4984-89FE-BB6AD3A716D3}" type="parTrans" cxnId="{D1C88CE9-C2BF-4053-B172-A215E4D6414E}">
      <dgm:prSet/>
      <dgm:spPr/>
      <dgm:t>
        <a:bodyPr/>
        <a:lstStyle/>
        <a:p>
          <a:endParaRPr lang="en-GB"/>
        </a:p>
      </dgm:t>
    </dgm:pt>
    <dgm:pt modelId="{26034E18-504B-4840-8D48-DDC556FC8288}" type="sibTrans" cxnId="{D1C88CE9-C2BF-4053-B172-A215E4D6414E}">
      <dgm:prSet/>
      <dgm:spPr/>
      <dgm:t>
        <a:bodyPr/>
        <a:lstStyle/>
        <a:p>
          <a:endParaRPr lang="en-GB"/>
        </a:p>
      </dgm:t>
    </dgm:pt>
    <dgm:pt modelId="{A58A09CF-2BD5-437E-9705-E10197172D6E}" type="pres">
      <dgm:prSet presAssocID="{01E29A05-47BA-4C8D-8717-6EBF78AFBAD8}" presName="linear" presStyleCnt="0">
        <dgm:presLayoutVars>
          <dgm:animLvl val="lvl"/>
          <dgm:resizeHandles val="exact"/>
        </dgm:presLayoutVars>
      </dgm:prSet>
      <dgm:spPr/>
    </dgm:pt>
    <dgm:pt modelId="{F98FCA67-8D3E-4E64-9E5D-4C9034B294F9}" type="pres">
      <dgm:prSet presAssocID="{FE3D2146-4F56-429F-B0EB-7D797FCD073B}" presName="parentText" presStyleLbl="node1" presStyleIdx="0" presStyleCnt="3">
        <dgm:presLayoutVars>
          <dgm:chMax val="0"/>
          <dgm:bulletEnabled val="1"/>
        </dgm:presLayoutVars>
      </dgm:prSet>
      <dgm:spPr/>
    </dgm:pt>
    <dgm:pt modelId="{7E85564C-9244-4613-A625-743111FBD493}" type="pres">
      <dgm:prSet presAssocID="{9BB4BA87-D9A9-4BF9-B0ED-8849F87AF550}" presName="spacer" presStyleCnt="0"/>
      <dgm:spPr/>
    </dgm:pt>
    <dgm:pt modelId="{69FBEC65-DCCD-4833-A24C-0701900DD8D3}" type="pres">
      <dgm:prSet presAssocID="{1212A786-58C2-43EF-8F9A-FD284A2C2BEB}" presName="parentText" presStyleLbl="node1" presStyleIdx="1" presStyleCnt="3">
        <dgm:presLayoutVars>
          <dgm:chMax val="0"/>
          <dgm:bulletEnabled val="1"/>
        </dgm:presLayoutVars>
      </dgm:prSet>
      <dgm:spPr/>
    </dgm:pt>
    <dgm:pt modelId="{62ACD1D5-25A6-4DCF-87CD-90A16C72636D}" type="pres">
      <dgm:prSet presAssocID="{6F926C92-DFBD-4014-B2FC-DE04E5645402}" presName="spacer" presStyleCnt="0"/>
      <dgm:spPr/>
    </dgm:pt>
    <dgm:pt modelId="{0244A219-24BD-443F-A175-900F9659B77D}" type="pres">
      <dgm:prSet presAssocID="{E48BD927-DE74-4EE0-86E9-4E3ECC73331D}" presName="parentText" presStyleLbl="node1" presStyleIdx="2" presStyleCnt="3">
        <dgm:presLayoutVars>
          <dgm:chMax val="0"/>
          <dgm:bulletEnabled val="1"/>
        </dgm:presLayoutVars>
      </dgm:prSet>
      <dgm:spPr/>
    </dgm:pt>
  </dgm:ptLst>
  <dgm:cxnLst>
    <dgm:cxn modelId="{D1C88CE9-C2BF-4053-B172-A215E4D6414E}" srcId="{01E29A05-47BA-4C8D-8717-6EBF78AFBAD8}" destId="{E48BD927-DE74-4EE0-86E9-4E3ECC73331D}" srcOrd="2" destOrd="0" parTransId="{13567F8D-6004-4984-89FE-BB6AD3A716D3}" sibTransId="{26034E18-504B-4840-8D48-DDC556FC8288}"/>
    <dgm:cxn modelId="{1EE836FD-6E18-473C-B887-F84A65B78BC9}" srcId="{01E29A05-47BA-4C8D-8717-6EBF78AFBAD8}" destId="{FE3D2146-4F56-429F-B0EB-7D797FCD073B}" srcOrd="0" destOrd="0" parTransId="{BC14B103-7EF2-4B6F-91C2-925A8C5B1665}" sibTransId="{9BB4BA87-D9A9-4BF9-B0ED-8849F87AF550}"/>
    <dgm:cxn modelId="{B9CD9F5E-DC1C-488D-9EAF-388633C664D6}" type="presOf" srcId="{01E29A05-47BA-4C8D-8717-6EBF78AFBAD8}" destId="{A58A09CF-2BD5-437E-9705-E10197172D6E}" srcOrd="0" destOrd="0" presId="urn:microsoft.com/office/officeart/2005/8/layout/vList2"/>
    <dgm:cxn modelId="{F6A7716B-7FB5-419A-8823-82EB922120A5}" srcId="{01E29A05-47BA-4C8D-8717-6EBF78AFBAD8}" destId="{1212A786-58C2-43EF-8F9A-FD284A2C2BEB}" srcOrd="1" destOrd="0" parTransId="{0A6178E7-8CA8-48E7-9D1B-51395DFC72A1}" sibTransId="{6F926C92-DFBD-4014-B2FC-DE04E5645402}"/>
    <dgm:cxn modelId="{6D26CFF7-E017-4F38-A35E-C6BDC307BC69}" type="presOf" srcId="{FE3D2146-4F56-429F-B0EB-7D797FCD073B}" destId="{F98FCA67-8D3E-4E64-9E5D-4C9034B294F9}" srcOrd="0" destOrd="0" presId="urn:microsoft.com/office/officeart/2005/8/layout/vList2"/>
    <dgm:cxn modelId="{90060B5D-17D5-4E23-8D52-7C08B2C02957}" type="presOf" srcId="{1212A786-58C2-43EF-8F9A-FD284A2C2BEB}" destId="{69FBEC65-DCCD-4833-A24C-0701900DD8D3}" srcOrd="0" destOrd="0" presId="urn:microsoft.com/office/officeart/2005/8/layout/vList2"/>
    <dgm:cxn modelId="{FD168C47-7F85-4913-900B-3E1C61ED0CBA}" type="presOf" srcId="{E48BD927-DE74-4EE0-86E9-4E3ECC73331D}" destId="{0244A219-24BD-443F-A175-900F9659B77D}" srcOrd="0" destOrd="0" presId="urn:microsoft.com/office/officeart/2005/8/layout/vList2"/>
    <dgm:cxn modelId="{02CDF3D3-1350-4D43-B846-61C1C1378D4B}" type="presParOf" srcId="{A58A09CF-2BD5-437E-9705-E10197172D6E}" destId="{F98FCA67-8D3E-4E64-9E5D-4C9034B294F9}" srcOrd="0" destOrd="0" presId="urn:microsoft.com/office/officeart/2005/8/layout/vList2"/>
    <dgm:cxn modelId="{C0F275E8-2372-4DAD-B12C-353038972C01}" type="presParOf" srcId="{A58A09CF-2BD5-437E-9705-E10197172D6E}" destId="{7E85564C-9244-4613-A625-743111FBD493}" srcOrd="1" destOrd="0" presId="urn:microsoft.com/office/officeart/2005/8/layout/vList2"/>
    <dgm:cxn modelId="{004EB4CB-CF00-49FA-9BE1-76EB2640046C}" type="presParOf" srcId="{A58A09CF-2BD5-437E-9705-E10197172D6E}" destId="{69FBEC65-DCCD-4833-A24C-0701900DD8D3}" srcOrd="2" destOrd="0" presId="urn:microsoft.com/office/officeart/2005/8/layout/vList2"/>
    <dgm:cxn modelId="{A613D752-752A-44AC-828F-AFFF76BD86B6}" type="presParOf" srcId="{A58A09CF-2BD5-437E-9705-E10197172D6E}" destId="{62ACD1D5-25A6-4DCF-87CD-90A16C72636D}" srcOrd="3" destOrd="0" presId="urn:microsoft.com/office/officeart/2005/8/layout/vList2"/>
    <dgm:cxn modelId="{455142D0-A766-4CB6-9F49-F5DFBE90E425}" type="presParOf" srcId="{A58A09CF-2BD5-437E-9705-E10197172D6E}" destId="{0244A219-24BD-443F-A175-900F9659B77D}" srcOrd="4" destOrd="0" presId="urn:microsoft.com/office/officeart/2005/8/layout/vList2"/>
  </dgm:cxnLst>
  <dgm:bg/>
  <dgm:whole/>
</dgm:dataModel>
</file>

<file path=ppt/diagrams/data6.xml><?xml version="1.0" encoding="utf-8"?>
<dgm:dataModel xmlns:dgm="http://schemas.openxmlformats.org/drawingml/2006/diagram" xmlns:a="http://schemas.openxmlformats.org/drawingml/2006/main">
  <dgm:ptLst>
    <dgm:pt modelId="{E7BFC90E-633F-4C3F-B9B0-4729D6B5278E}" type="doc">
      <dgm:prSet loTypeId="urn:microsoft.com/office/officeart/2005/8/layout/vList2" loCatId="list" qsTypeId="urn:microsoft.com/office/officeart/2005/8/quickstyle/3d2" qsCatId="3D" csTypeId="urn:microsoft.com/office/officeart/2005/8/colors/colorful1" csCatId="colorful" phldr="1"/>
      <dgm:spPr/>
      <dgm:t>
        <a:bodyPr/>
        <a:lstStyle/>
        <a:p>
          <a:endParaRPr lang="en-GB"/>
        </a:p>
      </dgm:t>
    </dgm:pt>
    <dgm:pt modelId="{242FBA0D-18F2-43D8-AFE2-D3CAC76DE531}">
      <dgm:prSet/>
      <dgm:spPr/>
      <dgm:t>
        <a:bodyPr/>
        <a:lstStyle/>
        <a:p>
          <a:pPr rtl="0"/>
          <a:r>
            <a:rPr lang="en-GB" dirty="0" smtClean="0"/>
            <a:t>competency of the contractors with regard to health and safety – firms with high accident rates will need to be carefully considered before placing them on a tender list.</a:t>
          </a:r>
          <a:endParaRPr lang="en-GB" dirty="0"/>
        </a:p>
      </dgm:t>
    </dgm:pt>
    <dgm:pt modelId="{4BD68EF9-9264-4778-9980-7C4858061084}" type="parTrans" cxnId="{449A3686-FB24-4788-BBE9-0B1A66A1CBCD}">
      <dgm:prSet/>
      <dgm:spPr/>
      <dgm:t>
        <a:bodyPr/>
        <a:lstStyle/>
        <a:p>
          <a:endParaRPr lang="en-GB"/>
        </a:p>
      </dgm:t>
    </dgm:pt>
    <dgm:pt modelId="{716B843E-495F-4263-B650-FF54DE6341EC}" type="sibTrans" cxnId="{449A3686-FB24-4788-BBE9-0B1A66A1CBCD}">
      <dgm:prSet/>
      <dgm:spPr/>
      <dgm:t>
        <a:bodyPr/>
        <a:lstStyle/>
        <a:p>
          <a:endParaRPr lang="en-GB"/>
        </a:p>
      </dgm:t>
    </dgm:pt>
    <dgm:pt modelId="{DCC3F1FE-3292-4F7D-BF62-EBBFC197B79E}">
      <dgm:prSet/>
      <dgm:spPr/>
      <dgm:t>
        <a:bodyPr/>
        <a:lstStyle/>
        <a:p>
          <a:pPr rtl="0"/>
          <a:r>
            <a:rPr lang="en-GB" dirty="0" smtClean="0"/>
            <a:t>The  physical resources of labour, plant and facilities of a company. </a:t>
          </a:r>
          <a:endParaRPr lang="en-GB" dirty="0"/>
        </a:p>
      </dgm:t>
    </dgm:pt>
    <dgm:pt modelId="{B1809187-4EB3-46E3-AE54-0E4DF3B5A98D}" type="parTrans" cxnId="{AFA361C4-4741-4520-A56F-EFCF04C0602F}">
      <dgm:prSet/>
      <dgm:spPr/>
      <dgm:t>
        <a:bodyPr/>
        <a:lstStyle/>
        <a:p>
          <a:endParaRPr lang="en-GB"/>
        </a:p>
      </dgm:t>
    </dgm:pt>
    <dgm:pt modelId="{5D4DC7A6-E165-48C6-9518-87C700DE6310}" type="sibTrans" cxnId="{AFA361C4-4741-4520-A56F-EFCF04C0602F}">
      <dgm:prSet/>
      <dgm:spPr/>
      <dgm:t>
        <a:bodyPr/>
        <a:lstStyle/>
        <a:p>
          <a:endParaRPr lang="en-GB"/>
        </a:p>
      </dgm:t>
    </dgm:pt>
    <dgm:pt modelId="{A90D80A6-1928-4DA4-BD86-C9D8907CAC95}">
      <dgm:prSet/>
      <dgm:spPr/>
      <dgm:t>
        <a:bodyPr/>
        <a:lstStyle/>
        <a:p>
          <a:pPr rtl="0"/>
          <a:r>
            <a:rPr lang="en-GB" dirty="0" smtClean="0"/>
            <a:t>The reputation and references of a company.</a:t>
          </a:r>
          <a:endParaRPr lang="en-GB" dirty="0"/>
        </a:p>
      </dgm:t>
    </dgm:pt>
    <dgm:pt modelId="{D49C8778-B9A9-4D17-854D-7A18E330D1AD}" type="parTrans" cxnId="{3DFB8F90-5AF9-419D-9A19-A13D73AE6742}">
      <dgm:prSet/>
      <dgm:spPr/>
      <dgm:t>
        <a:bodyPr/>
        <a:lstStyle/>
        <a:p>
          <a:endParaRPr lang="en-GB"/>
        </a:p>
      </dgm:t>
    </dgm:pt>
    <dgm:pt modelId="{9C1AE1B0-4E6D-4150-A089-2DABF8FBF126}" type="sibTrans" cxnId="{3DFB8F90-5AF9-419D-9A19-A13D73AE6742}">
      <dgm:prSet/>
      <dgm:spPr/>
      <dgm:t>
        <a:bodyPr/>
        <a:lstStyle/>
        <a:p>
          <a:endParaRPr lang="en-GB"/>
        </a:p>
      </dgm:t>
    </dgm:pt>
    <dgm:pt modelId="{EE92AB55-89D7-40E8-9531-056A558AC621}" type="pres">
      <dgm:prSet presAssocID="{E7BFC90E-633F-4C3F-B9B0-4729D6B5278E}" presName="linear" presStyleCnt="0">
        <dgm:presLayoutVars>
          <dgm:animLvl val="lvl"/>
          <dgm:resizeHandles val="exact"/>
        </dgm:presLayoutVars>
      </dgm:prSet>
      <dgm:spPr/>
    </dgm:pt>
    <dgm:pt modelId="{2EE7A587-C624-4C2A-BACE-8842B6AD187F}" type="pres">
      <dgm:prSet presAssocID="{242FBA0D-18F2-43D8-AFE2-D3CAC76DE531}" presName="parentText" presStyleLbl="node1" presStyleIdx="0" presStyleCnt="3">
        <dgm:presLayoutVars>
          <dgm:chMax val="0"/>
          <dgm:bulletEnabled val="1"/>
        </dgm:presLayoutVars>
      </dgm:prSet>
      <dgm:spPr/>
    </dgm:pt>
    <dgm:pt modelId="{E1968596-F3A1-4F79-AD0A-46D16B77645A}" type="pres">
      <dgm:prSet presAssocID="{716B843E-495F-4263-B650-FF54DE6341EC}" presName="spacer" presStyleCnt="0"/>
      <dgm:spPr/>
    </dgm:pt>
    <dgm:pt modelId="{12556ABF-406A-42F4-9C81-424F88CDF338}" type="pres">
      <dgm:prSet presAssocID="{DCC3F1FE-3292-4F7D-BF62-EBBFC197B79E}" presName="parentText" presStyleLbl="node1" presStyleIdx="1" presStyleCnt="3">
        <dgm:presLayoutVars>
          <dgm:chMax val="0"/>
          <dgm:bulletEnabled val="1"/>
        </dgm:presLayoutVars>
      </dgm:prSet>
      <dgm:spPr/>
      <dgm:t>
        <a:bodyPr/>
        <a:lstStyle/>
        <a:p>
          <a:endParaRPr lang="en-GB"/>
        </a:p>
      </dgm:t>
    </dgm:pt>
    <dgm:pt modelId="{32EB9028-806A-4014-B77A-62ED11BB4949}" type="pres">
      <dgm:prSet presAssocID="{5D4DC7A6-E165-48C6-9518-87C700DE6310}" presName="spacer" presStyleCnt="0"/>
      <dgm:spPr/>
    </dgm:pt>
    <dgm:pt modelId="{16237F7A-D8F3-4160-9AF6-00FC0E6EDA35}" type="pres">
      <dgm:prSet presAssocID="{A90D80A6-1928-4DA4-BD86-C9D8907CAC95}" presName="parentText" presStyleLbl="node1" presStyleIdx="2" presStyleCnt="3">
        <dgm:presLayoutVars>
          <dgm:chMax val="0"/>
          <dgm:bulletEnabled val="1"/>
        </dgm:presLayoutVars>
      </dgm:prSet>
      <dgm:spPr/>
    </dgm:pt>
  </dgm:ptLst>
  <dgm:cxnLst>
    <dgm:cxn modelId="{AFA361C4-4741-4520-A56F-EFCF04C0602F}" srcId="{E7BFC90E-633F-4C3F-B9B0-4729D6B5278E}" destId="{DCC3F1FE-3292-4F7D-BF62-EBBFC197B79E}" srcOrd="1" destOrd="0" parTransId="{B1809187-4EB3-46E3-AE54-0E4DF3B5A98D}" sibTransId="{5D4DC7A6-E165-48C6-9518-87C700DE6310}"/>
    <dgm:cxn modelId="{1B191647-805F-463B-A6F7-452F2A5E939A}" type="presOf" srcId="{242FBA0D-18F2-43D8-AFE2-D3CAC76DE531}" destId="{2EE7A587-C624-4C2A-BACE-8842B6AD187F}" srcOrd="0" destOrd="0" presId="urn:microsoft.com/office/officeart/2005/8/layout/vList2"/>
    <dgm:cxn modelId="{3DFB8F90-5AF9-419D-9A19-A13D73AE6742}" srcId="{E7BFC90E-633F-4C3F-B9B0-4729D6B5278E}" destId="{A90D80A6-1928-4DA4-BD86-C9D8907CAC95}" srcOrd="2" destOrd="0" parTransId="{D49C8778-B9A9-4D17-854D-7A18E330D1AD}" sibTransId="{9C1AE1B0-4E6D-4150-A089-2DABF8FBF126}"/>
    <dgm:cxn modelId="{E036F471-670A-4DED-A017-51DCFD866B31}" type="presOf" srcId="{E7BFC90E-633F-4C3F-B9B0-4729D6B5278E}" destId="{EE92AB55-89D7-40E8-9531-056A558AC621}" srcOrd="0" destOrd="0" presId="urn:microsoft.com/office/officeart/2005/8/layout/vList2"/>
    <dgm:cxn modelId="{449A3686-FB24-4788-BBE9-0B1A66A1CBCD}" srcId="{E7BFC90E-633F-4C3F-B9B0-4729D6B5278E}" destId="{242FBA0D-18F2-43D8-AFE2-D3CAC76DE531}" srcOrd="0" destOrd="0" parTransId="{4BD68EF9-9264-4778-9980-7C4858061084}" sibTransId="{716B843E-495F-4263-B650-FF54DE6341EC}"/>
    <dgm:cxn modelId="{F0ABBC9C-EDA8-4F2B-AE69-6E027A22351D}" type="presOf" srcId="{A90D80A6-1928-4DA4-BD86-C9D8907CAC95}" destId="{16237F7A-D8F3-4160-9AF6-00FC0E6EDA35}" srcOrd="0" destOrd="0" presId="urn:microsoft.com/office/officeart/2005/8/layout/vList2"/>
    <dgm:cxn modelId="{B413095D-7961-4B57-BD95-A5E61D8DA7E7}" type="presOf" srcId="{DCC3F1FE-3292-4F7D-BF62-EBBFC197B79E}" destId="{12556ABF-406A-42F4-9C81-424F88CDF338}" srcOrd="0" destOrd="0" presId="urn:microsoft.com/office/officeart/2005/8/layout/vList2"/>
    <dgm:cxn modelId="{05D5345C-1567-46F6-A5B3-F3AE68B840EC}" type="presParOf" srcId="{EE92AB55-89D7-40E8-9531-056A558AC621}" destId="{2EE7A587-C624-4C2A-BACE-8842B6AD187F}" srcOrd="0" destOrd="0" presId="urn:microsoft.com/office/officeart/2005/8/layout/vList2"/>
    <dgm:cxn modelId="{BA519A11-4601-43F6-8A6C-DC882BDC07C4}" type="presParOf" srcId="{EE92AB55-89D7-40E8-9531-056A558AC621}" destId="{E1968596-F3A1-4F79-AD0A-46D16B77645A}" srcOrd="1" destOrd="0" presId="urn:microsoft.com/office/officeart/2005/8/layout/vList2"/>
    <dgm:cxn modelId="{6CA31727-CB21-4D49-96A0-53F83BBF1AD2}" type="presParOf" srcId="{EE92AB55-89D7-40E8-9531-056A558AC621}" destId="{12556ABF-406A-42F4-9C81-424F88CDF338}" srcOrd="2" destOrd="0" presId="urn:microsoft.com/office/officeart/2005/8/layout/vList2"/>
    <dgm:cxn modelId="{CD48ACAC-9E92-4A6A-8315-09B551D2DE5B}" type="presParOf" srcId="{EE92AB55-89D7-40E8-9531-056A558AC621}" destId="{32EB9028-806A-4014-B77A-62ED11BB4949}" srcOrd="3" destOrd="0" presId="urn:microsoft.com/office/officeart/2005/8/layout/vList2"/>
    <dgm:cxn modelId="{759CECA7-0357-46C0-9BBC-875B6DB6311E}" type="presParOf" srcId="{EE92AB55-89D7-40E8-9531-056A558AC621}" destId="{16237F7A-D8F3-4160-9AF6-00FC0E6EDA35}" srcOrd="4" destOrd="0" presId="urn:microsoft.com/office/officeart/2005/8/layout/vList2"/>
  </dgm:cxnLst>
  <dgm:bg/>
  <dgm:whole/>
</dgm:dataModel>
</file>

<file path=ppt/diagrams/data7.xml><?xml version="1.0" encoding="utf-8"?>
<dgm:dataModel xmlns:dgm="http://schemas.openxmlformats.org/drawingml/2006/diagram" xmlns:a="http://schemas.openxmlformats.org/drawingml/2006/main">
  <dgm:ptLst>
    <dgm:pt modelId="{1A5B78AA-4531-4965-AA52-00ECB98393D1}" type="doc">
      <dgm:prSet loTypeId="urn:microsoft.com/office/officeart/2005/8/layout/hProcess9" loCatId="process" qsTypeId="urn:microsoft.com/office/officeart/2005/8/quickstyle/3d2" qsCatId="3D" csTypeId="urn:microsoft.com/office/officeart/2005/8/colors/colorful2" csCatId="colorful"/>
      <dgm:spPr/>
      <dgm:t>
        <a:bodyPr/>
        <a:lstStyle/>
        <a:p>
          <a:endParaRPr lang="en-GB"/>
        </a:p>
      </dgm:t>
    </dgm:pt>
    <dgm:pt modelId="{DE5D36E9-9B68-4B45-B1C8-39FA46499604}">
      <dgm:prSet/>
      <dgm:spPr/>
      <dgm:t>
        <a:bodyPr/>
        <a:lstStyle/>
        <a:p>
          <a:pPr rtl="0"/>
          <a:r>
            <a:rPr lang="en-GB" dirty="0" smtClean="0"/>
            <a:t>Construction works vary in many aspects, and in terms of physical and financial size. Small construction works of less than £10,000 can be run locally using a contractor in the area; larger multi-million-pound projects will require contractors from much larger organisations that may be further away.</a:t>
          </a:r>
          <a:endParaRPr lang="en-GB" dirty="0"/>
        </a:p>
      </dgm:t>
    </dgm:pt>
    <dgm:pt modelId="{50849618-2BED-4A5D-912B-25DBA42D4E39}" type="parTrans" cxnId="{E0349931-F98A-4555-8462-B9524B6EB4BB}">
      <dgm:prSet/>
      <dgm:spPr/>
      <dgm:t>
        <a:bodyPr/>
        <a:lstStyle/>
        <a:p>
          <a:endParaRPr lang="en-GB"/>
        </a:p>
      </dgm:t>
    </dgm:pt>
    <dgm:pt modelId="{74179173-03A6-4961-8E4D-4FFE6556610F}" type="sibTrans" cxnId="{E0349931-F98A-4555-8462-B9524B6EB4BB}">
      <dgm:prSet/>
      <dgm:spPr/>
      <dgm:t>
        <a:bodyPr/>
        <a:lstStyle/>
        <a:p>
          <a:endParaRPr lang="en-GB"/>
        </a:p>
      </dgm:t>
    </dgm:pt>
    <dgm:pt modelId="{DFE7DC17-15B1-497D-AED6-20633AC6B264}" type="pres">
      <dgm:prSet presAssocID="{1A5B78AA-4531-4965-AA52-00ECB98393D1}" presName="CompostProcess" presStyleCnt="0">
        <dgm:presLayoutVars>
          <dgm:dir/>
          <dgm:resizeHandles val="exact"/>
        </dgm:presLayoutVars>
      </dgm:prSet>
      <dgm:spPr/>
    </dgm:pt>
    <dgm:pt modelId="{BD110685-B04D-4E8F-8D53-BC099AD20AC4}" type="pres">
      <dgm:prSet presAssocID="{1A5B78AA-4531-4965-AA52-00ECB98393D1}" presName="arrow" presStyleLbl="bgShp" presStyleIdx="0" presStyleCnt="1"/>
      <dgm:spPr/>
    </dgm:pt>
    <dgm:pt modelId="{D5814241-3389-4473-93F0-227308C0D1B8}" type="pres">
      <dgm:prSet presAssocID="{1A5B78AA-4531-4965-AA52-00ECB98393D1}" presName="linearProcess" presStyleCnt="0"/>
      <dgm:spPr/>
    </dgm:pt>
    <dgm:pt modelId="{532B4D53-8C05-48A2-9709-DBE93A3BAC73}" type="pres">
      <dgm:prSet presAssocID="{DE5D36E9-9B68-4B45-B1C8-39FA46499604}" presName="textNode" presStyleLbl="node1" presStyleIdx="0" presStyleCnt="1">
        <dgm:presLayoutVars>
          <dgm:bulletEnabled val="1"/>
        </dgm:presLayoutVars>
      </dgm:prSet>
      <dgm:spPr/>
    </dgm:pt>
  </dgm:ptLst>
  <dgm:cxnLst>
    <dgm:cxn modelId="{F84BD61B-9818-4356-8D56-68C6D47D5AD5}" type="presOf" srcId="{DE5D36E9-9B68-4B45-B1C8-39FA46499604}" destId="{532B4D53-8C05-48A2-9709-DBE93A3BAC73}" srcOrd="0" destOrd="0" presId="urn:microsoft.com/office/officeart/2005/8/layout/hProcess9"/>
    <dgm:cxn modelId="{E0349931-F98A-4555-8462-B9524B6EB4BB}" srcId="{1A5B78AA-4531-4965-AA52-00ECB98393D1}" destId="{DE5D36E9-9B68-4B45-B1C8-39FA46499604}" srcOrd="0" destOrd="0" parTransId="{50849618-2BED-4A5D-912B-25DBA42D4E39}" sibTransId="{74179173-03A6-4961-8E4D-4FFE6556610F}"/>
    <dgm:cxn modelId="{A9585823-6B4C-4B06-8767-B1BD15B62F4A}" type="presOf" srcId="{1A5B78AA-4531-4965-AA52-00ECB98393D1}" destId="{DFE7DC17-15B1-497D-AED6-20633AC6B264}" srcOrd="0" destOrd="0" presId="urn:microsoft.com/office/officeart/2005/8/layout/hProcess9"/>
    <dgm:cxn modelId="{0DBE65AE-9322-4847-B251-1DAB4373DAA4}" type="presParOf" srcId="{DFE7DC17-15B1-497D-AED6-20633AC6B264}" destId="{BD110685-B04D-4E8F-8D53-BC099AD20AC4}" srcOrd="0" destOrd="0" presId="urn:microsoft.com/office/officeart/2005/8/layout/hProcess9"/>
    <dgm:cxn modelId="{F01949F1-8DC1-4E99-88BC-B4E07C2726C1}" type="presParOf" srcId="{DFE7DC17-15B1-497D-AED6-20633AC6B264}" destId="{D5814241-3389-4473-93F0-227308C0D1B8}" srcOrd="1" destOrd="0" presId="urn:microsoft.com/office/officeart/2005/8/layout/hProcess9"/>
    <dgm:cxn modelId="{8AAC3E68-2C87-49EB-B7CC-6AF513AE19A7}" type="presParOf" srcId="{D5814241-3389-4473-93F0-227308C0D1B8}" destId="{532B4D53-8C05-48A2-9709-DBE93A3BAC73}" srcOrd="0" destOrd="0" presId="urn:microsoft.com/office/officeart/2005/8/layout/hProcess9"/>
  </dgm:cxnLst>
  <dgm:bg/>
  <dgm:whole/>
</dgm:dataModel>
</file>

<file path=ppt/diagrams/data8.xml><?xml version="1.0" encoding="utf-8"?>
<dgm:dataModel xmlns:dgm="http://schemas.openxmlformats.org/drawingml/2006/diagram" xmlns:a="http://schemas.openxmlformats.org/drawingml/2006/main">
  <dgm:ptLst>
    <dgm:pt modelId="{1CCCA40A-7CDB-4ACB-989E-8A2BC6327B60}" type="doc">
      <dgm:prSet loTypeId="urn:microsoft.com/office/officeart/2005/8/layout/hList7" loCatId="list" qsTypeId="urn:microsoft.com/office/officeart/2005/8/quickstyle/3d2" qsCatId="3D" csTypeId="urn:microsoft.com/office/officeart/2005/8/colors/colorful2" csCatId="colorful"/>
      <dgm:spPr/>
      <dgm:t>
        <a:bodyPr/>
        <a:lstStyle/>
        <a:p>
          <a:endParaRPr lang="en-GB"/>
        </a:p>
      </dgm:t>
    </dgm:pt>
    <dgm:pt modelId="{01687E8A-3BC8-49E3-A734-3A0937B99A20}">
      <dgm:prSet/>
      <dgm:spPr/>
      <dgm:t>
        <a:bodyPr/>
        <a:lstStyle/>
        <a:p>
          <a:pPr rtl="0"/>
          <a:r>
            <a:rPr lang="en-GB" dirty="0" smtClean="0"/>
            <a:t>The type of work also has an effect. Large civil engineering projects may require a consortium to be put together, in order to pool resources from several contractors so that the work can be completed. In this type of project, a single contractor would be unlikely to be able to sustain the resources required.</a:t>
          </a:r>
          <a:endParaRPr lang="en-GB" dirty="0"/>
        </a:p>
      </dgm:t>
    </dgm:pt>
    <dgm:pt modelId="{FE18EAED-1EE1-42C4-8169-6BCC5298FE9C}" type="parTrans" cxnId="{1F389795-2B94-458A-98A8-B5F2C94CF783}">
      <dgm:prSet/>
      <dgm:spPr/>
      <dgm:t>
        <a:bodyPr/>
        <a:lstStyle/>
        <a:p>
          <a:endParaRPr lang="en-GB"/>
        </a:p>
      </dgm:t>
    </dgm:pt>
    <dgm:pt modelId="{BB69CCB7-E6D7-42A6-AF64-503352BBDD46}" type="sibTrans" cxnId="{1F389795-2B94-458A-98A8-B5F2C94CF783}">
      <dgm:prSet/>
      <dgm:spPr/>
      <dgm:t>
        <a:bodyPr/>
        <a:lstStyle/>
        <a:p>
          <a:endParaRPr lang="en-GB"/>
        </a:p>
      </dgm:t>
    </dgm:pt>
    <dgm:pt modelId="{9D8595B0-5CF4-4BD7-9E5A-E7713823C365}" type="pres">
      <dgm:prSet presAssocID="{1CCCA40A-7CDB-4ACB-989E-8A2BC6327B60}" presName="Name0" presStyleCnt="0">
        <dgm:presLayoutVars>
          <dgm:dir/>
          <dgm:resizeHandles val="exact"/>
        </dgm:presLayoutVars>
      </dgm:prSet>
      <dgm:spPr/>
    </dgm:pt>
    <dgm:pt modelId="{1317C395-B9A1-47FC-8820-75B15E98E6D2}" type="pres">
      <dgm:prSet presAssocID="{1CCCA40A-7CDB-4ACB-989E-8A2BC6327B60}" presName="fgShape" presStyleLbl="fgShp" presStyleIdx="0" presStyleCnt="1"/>
      <dgm:spPr/>
    </dgm:pt>
    <dgm:pt modelId="{4523BA8B-0206-4107-A40D-F9F45A70158B}" type="pres">
      <dgm:prSet presAssocID="{1CCCA40A-7CDB-4ACB-989E-8A2BC6327B60}" presName="linComp" presStyleCnt="0"/>
      <dgm:spPr/>
    </dgm:pt>
    <dgm:pt modelId="{223C7FB2-D89E-47FE-B60A-96071033E8E1}" type="pres">
      <dgm:prSet presAssocID="{01687E8A-3BC8-49E3-A734-3A0937B99A20}" presName="compNode" presStyleCnt="0"/>
      <dgm:spPr/>
    </dgm:pt>
    <dgm:pt modelId="{4AE0B547-00AA-4AC6-A665-29D3F630D25E}" type="pres">
      <dgm:prSet presAssocID="{01687E8A-3BC8-49E3-A734-3A0937B99A20}" presName="bkgdShape" presStyleLbl="node1" presStyleIdx="0" presStyleCnt="1"/>
      <dgm:spPr/>
    </dgm:pt>
    <dgm:pt modelId="{E1002EF1-FD97-4333-AB64-C2F7193627F8}" type="pres">
      <dgm:prSet presAssocID="{01687E8A-3BC8-49E3-A734-3A0937B99A20}" presName="nodeTx" presStyleLbl="node1" presStyleIdx="0" presStyleCnt="1">
        <dgm:presLayoutVars>
          <dgm:bulletEnabled val="1"/>
        </dgm:presLayoutVars>
      </dgm:prSet>
      <dgm:spPr/>
    </dgm:pt>
    <dgm:pt modelId="{B9BDA4C0-1EC7-4E58-B92C-06DA45502966}" type="pres">
      <dgm:prSet presAssocID="{01687E8A-3BC8-49E3-A734-3A0937B99A20}" presName="invisiNode" presStyleLbl="node1" presStyleIdx="0" presStyleCnt="1"/>
      <dgm:spPr/>
    </dgm:pt>
    <dgm:pt modelId="{2CF44E23-8184-4CCB-9851-7AF2FCAC46B1}" type="pres">
      <dgm:prSet presAssocID="{01687E8A-3BC8-49E3-A734-3A0937B99A20}" presName="imagNode" presStyleLbl="fgImgPlace1" presStyleIdx="0" presStyleCnt="1"/>
      <dgm:spPr>
        <a:blipFill rotWithShape="0">
          <a:blip xmlns:r="http://schemas.openxmlformats.org/officeDocument/2006/relationships" r:embed="rId1"/>
          <a:stretch>
            <a:fillRect/>
          </a:stretch>
        </a:blipFill>
      </dgm:spPr>
    </dgm:pt>
  </dgm:ptLst>
  <dgm:cxnLst>
    <dgm:cxn modelId="{3DB478C4-A88F-433C-848D-B7EEABC48D47}" type="presOf" srcId="{01687E8A-3BC8-49E3-A734-3A0937B99A20}" destId="{E1002EF1-FD97-4333-AB64-C2F7193627F8}" srcOrd="1" destOrd="0" presId="urn:microsoft.com/office/officeart/2005/8/layout/hList7"/>
    <dgm:cxn modelId="{C4D23A51-EF3B-464E-96A8-7C2EF585D425}" type="presOf" srcId="{1CCCA40A-7CDB-4ACB-989E-8A2BC6327B60}" destId="{9D8595B0-5CF4-4BD7-9E5A-E7713823C365}" srcOrd="0" destOrd="0" presId="urn:microsoft.com/office/officeart/2005/8/layout/hList7"/>
    <dgm:cxn modelId="{1F389795-2B94-458A-98A8-B5F2C94CF783}" srcId="{1CCCA40A-7CDB-4ACB-989E-8A2BC6327B60}" destId="{01687E8A-3BC8-49E3-A734-3A0937B99A20}" srcOrd="0" destOrd="0" parTransId="{FE18EAED-1EE1-42C4-8169-6BCC5298FE9C}" sibTransId="{BB69CCB7-E6D7-42A6-AF64-503352BBDD46}"/>
    <dgm:cxn modelId="{3A38525A-F7E4-4638-ACF0-DBDC191A3D0A}" type="presOf" srcId="{01687E8A-3BC8-49E3-A734-3A0937B99A20}" destId="{4AE0B547-00AA-4AC6-A665-29D3F630D25E}" srcOrd="0" destOrd="0" presId="urn:microsoft.com/office/officeart/2005/8/layout/hList7"/>
    <dgm:cxn modelId="{478D9FC3-394E-4B8F-B197-FEB65A5D0797}" type="presParOf" srcId="{9D8595B0-5CF4-4BD7-9E5A-E7713823C365}" destId="{1317C395-B9A1-47FC-8820-75B15E98E6D2}" srcOrd="0" destOrd="0" presId="urn:microsoft.com/office/officeart/2005/8/layout/hList7"/>
    <dgm:cxn modelId="{22CFAB30-E427-4BF1-A6F9-E13923CB4884}" type="presParOf" srcId="{9D8595B0-5CF4-4BD7-9E5A-E7713823C365}" destId="{4523BA8B-0206-4107-A40D-F9F45A70158B}" srcOrd="1" destOrd="0" presId="urn:microsoft.com/office/officeart/2005/8/layout/hList7"/>
    <dgm:cxn modelId="{A9C0025C-6AAA-48A3-8759-5148CFDF231A}" type="presParOf" srcId="{4523BA8B-0206-4107-A40D-F9F45A70158B}" destId="{223C7FB2-D89E-47FE-B60A-96071033E8E1}" srcOrd="0" destOrd="0" presId="urn:microsoft.com/office/officeart/2005/8/layout/hList7"/>
    <dgm:cxn modelId="{52B9B463-5DA2-4ADD-BB8E-5424390A8A8D}" type="presParOf" srcId="{223C7FB2-D89E-47FE-B60A-96071033E8E1}" destId="{4AE0B547-00AA-4AC6-A665-29D3F630D25E}" srcOrd="0" destOrd="0" presId="urn:microsoft.com/office/officeart/2005/8/layout/hList7"/>
    <dgm:cxn modelId="{87F05D69-C0FB-4573-B20E-564855EE3E6B}" type="presParOf" srcId="{223C7FB2-D89E-47FE-B60A-96071033E8E1}" destId="{E1002EF1-FD97-4333-AB64-C2F7193627F8}" srcOrd="1" destOrd="0" presId="urn:microsoft.com/office/officeart/2005/8/layout/hList7"/>
    <dgm:cxn modelId="{1CDCBF13-39BD-4430-A8F2-8B546BA83F7C}" type="presParOf" srcId="{223C7FB2-D89E-47FE-B60A-96071033E8E1}" destId="{B9BDA4C0-1EC7-4E58-B92C-06DA45502966}" srcOrd="2" destOrd="0" presId="urn:microsoft.com/office/officeart/2005/8/layout/hList7"/>
    <dgm:cxn modelId="{8CFB7639-1CFC-446E-8FEC-BB1DD359F90E}" type="presParOf" srcId="{223C7FB2-D89E-47FE-B60A-96071033E8E1}" destId="{2CF44E23-8184-4CCB-9851-7AF2FCAC46B1}" srcOrd="3" destOrd="0" presId="urn:microsoft.com/office/officeart/2005/8/layout/hList7"/>
  </dgm:cxnLst>
  <dgm:bg/>
  <dgm:whole/>
</dgm:dataModel>
</file>

<file path=ppt/diagrams/data9.xml><?xml version="1.0" encoding="utf-8"?>
<dgm:dataModel xmlns:dgm="http://schemas.openxmlformats.org/drawingml/2006/diagram" xmlns:a="http://schemas.openxmlformats.org/drawingml/2006/main">
  <dgm:ptLst>
    <dgm:pt modelId="{2DCC7D3E-EDFD-4FC0-B23C-86BC755A2E0F}" type="doc">
      <dgm:prSet loTypeId="urn:microsoft.com/office/officeart/2005/8/layout/hList7" loCatId="list" qsTypeId="urn:microsoft.com/office/officeart/2005/8/quickstyle/3d2" qsCatId="3D" csTypeId="urn:microsoft.com/office/officeart/2005/8/colors/accent6_2" csCatId="accent6" phldr="1"/>
      <dgm:spPr/>
      <dgm:t>
        <a:bodyPr/>
        <a:lstStyle/>
        <a:p>
          <a:endParaRPr lang="en-GB"/>
        </a:p>
      </dgm:t>
    </dgm:pt>
    <dgm:pt modelId="{98854CC9-CF51-4280-8BEA-4830A48F91CB}">
      <dgm:prSet/>
      <dgm:spPr/>
      <dgm:t>
        <a:bodyPr/>
        <a:lstStyle/>
        <a:p>
          <a:pPr rtl="0"/>
          <a:r>
            <a:rPr lang="en-GB" dirty="0" smtClean="0"/>
            <a:t>High-value projects will require the financial accounts of a prospective </a:t>
          </a:r>
          <a:r>
            <a:rPr lang="en-GB" dirty="0" err="1" smtClean="0"/>
            <a:t>tenderer</a:t>
          </a:r>
          <a:r>
            <a:rPr lang="en-GB" dirty="0" smtClean="0"/>
            <a:t> to be checked over a number of years in order to ensure that they have the capacity to take on a high financial burden and the associated cash flow requirement and financial stability.</a:t>
          </a:r>
          <a:endParaRPr lang="en-GB" dirty="0"/>
        </a:p>
      </dgm:t>
    </dgm:pt>
    <dgm:pt modelId="{97B634D8-29E3-416B-9D20-3CB7433FB254}" type="parTrans" cxnId="{410E0B8E-D07E-4C9A-A647-392A69CA9400}">
      <dgm:prSet/>
      <dgm:spPr/>
      <dgm:t>
        <a:bodyPr/>
        <a:lstStyle/>
        <a:p>
          <a:endParaRPr lang="en-GB"/>
        </a:p>
      </dgm:t>
    </dgm:pt>
    <dgm:pt modelId="{51B2B2B4-21C0-4CAA-96AA-803451A29BA8}" type="sibTrans" cxnId="{410E0B8E-D07E-4C9A-A647-392A69CA9400}">
      <dgm:prSet/>
      <dgm:spPr/>
      <dgm:t>
        <a:bodyPr/>
        <a:lstStyle/>
        <a:p>
          <a:endParaRPr lang="en-GB"/>
        </a:p>
      </dgm:t>
    </dgm:pt>
    <dgm:pt modelId="{FEBD68D6-6F19-4F3D-851C-D0734C5E56AF}" type="pres">
      <dgm:prSet presAssocID="{2DCC7D3E-EDFD-4FC0-B23C-86BC755A2E0F}" presName="Name0" presStyleCnt="0">
        <dgm:presLayoutVars>
          <dgm:dir/>
          <dgm:resizeHandles val="exact"/>
        </dgm:presLayoutVars>
      </dgm:prSet>
      <dgm:spPr/>
    </dgm:pt>
    <dgm:pt modelId="{76D4374D-2C4C-4959-A4A2-27D9F5DE207F}" type="pres">
      <dgm:prSet presAssocID="{2DCC7D3E-EDFD-4FC0-B23C-86BC755A2E0F}" presName="fgShape" presStyleLbl="fgShp" presStyleIdx="0" presStyleCnt="1"/>
      <dgm:spPr/>
    </dgm:pt>
    <dgm:pt modelId="{4A1C8325-6C14-45D9-B012-EECB4AA62BB2}" type="pres">
      <dgm:prSet presAssocID="{2DCC7D3E-EDFD-4FC0-B23C-86BC755A2E0F}" presName="linComp" presStyleCnt="0"/>
      <dgm:spPr/>
    </dgm:pt>
    <dgm:pt modelId="{18BD5AA9-3CF7-417E-8B77-C3A60B2C8272}" type="pres">
      <dgm:prSet presAssocID="{98854CC9-CF51-4280-8BEA-4830A48F91CB}" presName="compNode" presStyleCnt="0"/>
      <dgm:spPr/>
    </dgm:pt>
    <dgm:pt modelId="{DBBAB50B-3226-49EB-ABEC-013E829BCE40}" type="pres">
      <dgm:prSet presAssocID="{98854CC9-CF51-4280-8BEA-4830A48F91CB}" presName="bkgdShape" presStyleLbl="node1" presStyleIdx="0" presStyleCnt="1"/>
      <dgm:spPr/>
    </dgm:pt>
    <dgm:pt modelId="{14E7B333-2B8C-4764-86D9-E73ED2534673}" type="pres">
      <dgm:prSet presAssocID="{98854CC9-CF51-4280-8BEA-4830A48F91CB}" presName="nodeTx" presStyleLbl="node1" presStyleIdx="0" presStyleCnt="1">
        <dgm:presLayoutVars>
          <dgm:bulletEnabled val="1"/>
        </dgm:presLayoutVars>
      </dgm:prSet>
      <dgm:spPr/>
    </dgm:pt>
    <dgm:pt modelId="{77503AFB-7A5F-406B-B1E8-0918CB29EC2C}" type="pres">
      <dgm:prSet presAssocID="{98854CC9-CF51-4280-8BEA-4830A48F91CB}" presName="invisiNode" presStyleLbl="node1" presStyleIdx="0" presStyleCnt="1"/>
      <dgm:spPr/>
    </dgm:pt>
    <dgm:pt modelId="{08435CA7-756B-44E1-86A9-722E57ED628B}" type="pres">
      <dgm:prSet presAssocID="{98854CC9-CF51-4280-8BEA-4830A48F91CB}" presName="imagNode" presStyleLbl="fgImgPlace1" presStyleIdx="0" presStyleCnt="1" custScaleX="123239" custScaleY="101910"/>
      <dgm:spPr>
        <a:blipFill rotWithShape="0">
          <a:blip xmlns:r="http://schemas.openxmlformats.org/officeDocument/2006/relationships" r:embed="rId1"/>
          <a:stretch>
            <a:fillRect/>
          </a:stretch>
        </a:blipFill>
      </dgm:spPr>
    </dgm:pt>
  </dgm:ptLst>
  <dgm:cxnLst>
    <dgm:cxn modelId="{A18F71D9-841C-4E91-887E-BFF0405CBFB5}" type="presOf" srcId="{98854CC9-CF51-4280-8BEA-4830A48F91CB}" destId="{DBBAB50B-3226-49EB-ABEC-013E829BCE40}" srcOrd="0" destOrd="0" presId="urn:microsoft.com/office/officeart/2005/8/layout/hList7"/>
    <dgm:cxn modelId="{90B5343C-ED4B-4EFE-9795-2A2F2DF7D020}" type="presOf" srcId="{98854CC9-CF51-4280-8BEA-4830A48F91CB}" destId="{14E7B333-2B8C-4764-86D9-E73ED2534673}" srcOrd="1" destOrd="0" presId="urn:microsoft.com/office/officeart/2005/8/layout/hList7"/>
    <dgm:cxn modelId="{410E0B8E-D07E-4C9A-A647-392A69CA9400}" srcId="{2DCC7D3E-EDFD-4FC0-B23C-86BC755A2E0F}" destId="{98854CC9-CF51-4280-8BEA-4830A48F91CB}" srcOrd="0" destOrd="0" parTransId="{97B634D8-29E3-416B-9D20-3CB7433FB254}" sibTransId="{51B2B2B4-21C0-4CAA-96AA-803451A29BA8}"/>
    <dgm:cxn modelId="{476914DF-2B88-4BFD-B132-18365743590D}" type="presOf" srcId="{2DCC7D3E-EDFD-4FC0-B23C-86BC755A2E0F}" destId="{FEBD68D6-6F19-4F3D-851C-D0734C5E56AF}" srcOrd="0" destOrd="0" presId="urn:microsoft.com/office/officeart/2005/8/layout/hList7"/>
    <dgm:cxn modelId="{7352BACA-7B70-4409-B45A-DED063E63E90}" type="presParOf" srcId="{FEBD68D6-6F19-4F3D-851C-D0734C5E56AF}" destId="{76D4374D-2C4C-4959-A4A2-27D9F5DE207F}" srcOrd="0" destOrd="0" presId="urn:microsoft.com/office/officeart/2005/8/layout/hList7"/>
    <dgm:cxn modelId="{CAA70356-3693-4D99-9B26-0FAA46B22E16}" type="presParOf" srcId="{FEBD68D6-6F19-4F3D-851C-D0734C5E56AF}" destId="{4A1C8325-6C14-45D9-B012-EECB4AA62BB2}" srcOrd="1" destOrd="0" presId="urn:microsoft.com/office/officeart/2005/8/layout/hList7"/>
    <dgm:cxn modelId="{F0065BD7-A414-49E7-BCE1-255F63F9E9BA}" type="presParOf" srcId="{4A1C8325-6C14-45D9-B012-EECB4AA62BB2}" destId="{18BD5AA9-3CF7-417E-8B77-C3A60B2C8272}" srcOrd="0" destOrd="0" presId="urn:microsoft.com/office/officeart/2005/8/layout/hList7"/>
    <dgm:cxn modelId="{F20294CA-BEBF-4E93-8F48-C09310E67610}" type="presParOf" srcId="{18BD5AA9-3CF7-417E-8B77-C3A60B2C8272}" destId="{DBBAB50B-3226-49EB-ABEC-013E829BCE40}" srcOrd="0" destOrd="0" presId="urn:microsoft.com/office/officeart/2005/8/layout/hList7"/>
    <dgm:cxn modelId="{B61ADD6C-6437-4A8E-914F-DA81FE215329}" type="presParOf" srcId="{18BD5AA9-3CF7-417E-8B77-C3A60B2C8272}" destId="{14E7B333-2B8C-4764-86D9-E73ED2534673}" srcOrd="1" destOrd="0" presId="urn:microsoft.com/office/officeart/2005/8/layout/hList7"/>
    <dgm:cxn modelId="{B533492F-4BCD-4F2B-8C53-A5E55B65742C}" type="presParOf" srcId="{18BD5AA9-3CF7-417E-8B77-C3A60B2C8272}" destId="{77503AFB-7A5F-406B-B1E8-0918CB29EC2C}" srcOrd="2" destOrd="0" presId="urn:microsoft.com/office/officeart/2005/8/layout/hList7"/>
    <dgm:cxn modelId="{2BAA0F16-45BE-4CDC-8AA8-B177CA7EE8F6}" type="presParOf" srcId="{18BD5AA9-3CF7-417E-8B77-C3A60B2C8272}" destId="{08435CA7-756B-44E1-86A9-722E57ED628B}" srcOrd="3" destOrd="0" presId="urn:microsoft.com/office/officeart/2005/8/layout/hList7"/>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801296-E641-435A-AA3D-013C29748F35}" type="datetimeFigureOut">
              <a:rPr lang="en-US" smtClean="0"/>
              <a:t>4/11/2011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612247-C4FF-4130-9778-330A760C9A97}"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612247-C4FF-4130-9778-330A760C9A97}" type="slidenum">
              <a:rPr lang="en-GB" smtClean="0"/>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612247-C4FF-4130-9778-330A760C9A97}" type="slidenum">
              <a:rPr lang="en-GB" smtClean="0"/>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612247-C4FF-4130-9778-330A760C9A97}" type="slidenum">
              <a:rPr lang="en-GB" smtClean="0"/>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612247-C4FF-4130-9778-330A760C9A97}" type="slidenum">
              <a:rPr lang="en-GB" smtClean="0"/>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612247-C4FF-4130-9778-330A760C9A97}" type="slidenum">
              <a:rPr lang="en-GB" smtClean="0"/>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612247-C4FF-4130-9778-330A760C9A97}" type="slidenum">
              <a:rPr lang="en-GB" smtClean="0"/>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612247-C4FF-4130-9778-330A760C9A97}" type="slidenum">
              <a:rPr lang="en-GB" smtClean="0"/>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612247-C4FF-4130-9778-330A760C9A97}" type="slidenum">
              <a:rPr lang="en-GB" smtClean="0"/>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612247-C4FF-4130-9778-330A760C9A97}" type="slidenum">
              <a:rPr lang="en-GB" smtClean="0"/>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612247-C4FF-4130-9778-330A760C9A97}" type="slidenum">
              <a:rPr lang="en-GB" smtClean="0"/>
              <a:t>18</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612247-C4FF-4130-9778-330A760C9A97}" type="slidenum">
              <a:rPr lang="en-GB" smtClean="0"/>
              <a:t>19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612247-C4FF-4130-9778-330A760C9A97}" type="slidenum">
              <a:rPr lang="en-GB" smtClean="0"/>
              <a:t>2</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612247-C4FF-4130-9778-330A760C9A97}" type="slidenum">
              <a:rPr lang="en-GB" smtClean="0"/>
              <a:t>20</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612247-C4FF-4130-9778-330A760C9A97}" type="slidenum">
              <a:rPr lang="en-GB" smtClean="0"/>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612247-C4FF-4130-9778-330A760C9A97}" type="slidenum">
              <a:rPr lang="en-GB" smtClean="0"/>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612247-C4FF-4130-9778-330A760C9A97}" type="slidenum">
              <a:rPr lang="en-GB" smtClean="0"/>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612247-C4FF-4130-9778-330A760C9A97}" type="slidenum">
              <a:rPr lang="en-GB" smtClean="0"/>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612247-C4FF-4130-9778-330A760C9A97}" type="slidenum">
              <a:rPr lang="en-GB" smtClean="0"/>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612247-C4FF-4130-9778-330A760C9A97}" type="slidenum">
              <a:rPr lang="en-GB" smtClean="0"/>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612247-C4FF-4130-9778-330A760C9A97}" type="slidenum">
              <a:rPr lang="en-GB" smtClean="0"/>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112C8FD-2EFC-4C47-A626-D5841D528CC7}" type="datetimeFigureOut">
              <a:rPr lang="en-US" smtClean="0"/>
              <a:t>4/11/2011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A73045-72C5-4870-8041-2FF16F4DC359}"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112C8FD-2EFC-4C47-A626-D5841D528CC7}" type="datetimeFigureOut">
              <a:rPr lang="en-US" smtClean="0"/>
              <a:t>4/11/2011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A73045-72C5-4870-8041-2FF16F4DC359}"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112C8FD-2EFC-4C47-A626-D5841D528CC7}" type="datetimeFigureOut">
              <a:rPr lang="en-US" smtClean="0"/>
              <a:t>4/11/2011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A73045-72C5-4870-8041-2FF16F4DC359}"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112C8FD-2EFC-4C47-A626-D5841D528CC7}" type="datetimeFigureOut">
              <a:rPr lang="en-US" smtClean="0"/>
              <a:t>4/11/2011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A73045-72C5-4870-8041-2FF16F4DC359}"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12C8FD-2EFC-4C47-A626-D5841D528CC7}" type="datetimeFigureOut">
              <a:rPr lang="en-US" smtClean="0"/>
              <a:t>4/11/2011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A73045-72C5-4870-8041-2FF16F4DC359}"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112C8FD-2EFC-4C47-A626-D5841D528CC7}" type="datetimeFigureOut">
              <a:rPr lang="en-US" smtClean="0"/>
              <a:t>4/11/2011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1A73045-72C5-4870-8041-2FF16F4DC359}"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112C8FD-2EFC-4C47-A626-D5841D528CC7}" type="datetimeFigureOut">
              <a:rPr lang="en-US" smtClean="0"/>
              <a:t>4/11/2011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1A73045-72C5-4870-8041-2FF16F4DC359}"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112C8FD-2EFC-4C47-A626-D5841D528CC7}" type="datetimeFigureOut">
              <a:rPr lang="en-US" smtClean="0"/>
              <a:t>4/11/2011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1A73045-72C5-4870-8041-2FF16F4DC359}"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12C8FD-2EFC-4C47-A626-D5841D528CC7}" type="datetimeFigureOut">
              <a:rPr lang="en-US" smtClean="0"/>
              <a:t>4/11/2011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1A73045-72C5-4870-8041-2FF16F4DC359}"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12C8FD-2EFC-4C47-A626-D5841D528CC7}" type="datetimeFigureOut">
              <a:rPr lang="en-US" smtClean="0"/>
              <a:t>4/11/2011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1A73045-72C5-4870-8041-2FF16F4DC359}"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12C8FD-2EFC-4C47-A626-D5841D528CC7}" type="datetimeFigureOut">
              <a:rPr lang="en-US" smtClean="0"/>
              <a:t>4/11/2011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1A73045-72C5-4870-8041-2FF16F4DC359}"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12C8FD-2EFC-4C47-A626-D5841D528CC7}" type="datetimeFigureOut">
              <a:rPr lang="en-US" smtClean="0"/>
              <a:t>4/11/2011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A73045-72C5-4870-8041-2FF16F4DC359}"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Data" Target="../diagrams/data1.xml"/><Relationship Id="rId7" Type="http://schemas.openxmlformats.org/officeDocument/2006/relationships/diagramData" Target="../diagrams/data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diagramColors" Target="../diagrams/colors2.xml"/><Relationship Id="rId4" Type="http://schemas.openxmlformats.org/officeDocument/2006/relationships/diagramLayout" Target="../diagrams/layout1.xml"/><Relationship Id="rId9" Type="http://schemas.openxmlformats.org/officeDocument/2006/relationships/diagramQuickStyle" Target="../diagrams/quickStyle2.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14.xml"/><Relationship Id="rId3" Type="http://schemas.openxmlformats.org/officeDocument/2006/relationships/diagramData" Target="../diagrams/data13.xml"/><Relationship Id="rId7" Type="http://schemas.openxmlformats.org/officeDocument/2006/relationships/diagramData" Target="../diagrams/data14.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10" Type="http://schemas.openxmlformats.org/officeDocument/2006/relationships/diagramColors" Target="../diagrams/colors14.xml"/><Relationship Id="rId4" Type="http://schemas.openxmlformats.org/officeDocument/2006/relationships/diagramLayout" Target="../diagrams/layout13.xml"/><Relationship Id="rId9" Type="http://schemas.openxmlformats.org/officeDocument/2006/relationships/diagramQuickStyle" Target="../diagrams/quickStyle1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5.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6.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18.xml"/><Relationship Id="rId3" Type="http://schemas.openxmlformats.org/officeDocument/2006/relationships/diagramData" Target="../diagrams/data17.xml"/><Relationship Id="rId7" Type="http://schemas.openxmlformats.org/officeDocument/2006/relationships/diagramData" Target="../diagrams/data18.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10" Type="http://schemas.openxmlformats.org/officeDocument/2006/relationships/diagramColors" Target="../diagrams/colors18.xml"/><Relationship Id="rId4" Type="http://schemas.openxmlformats.org/officeDocument/2006/relationships/diagramLayout" Target="../diagrams/layout17.xml"/><Relationship Id="rId9" Type="http://schemas.openxmlformats.org/officeDocument/2006/relationships/diagramQuickStyle" Target="../diagrams/quickStyle18.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20.xml"/><Relationship Id="rId3" Type="http://schemas.openxmlformats.org/officeDocument/2006/relationships/diagramData" Target="../diagrams/data19.xml"/><Relationship Id="rId7" Type="http://schemas.openxmlformats.org/officeDocument/2006/relationships/diagramData" Target="../diagrams/data20.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9.xml"/><Relationship Id="rId5" Type="http://schemas.openxmlformats.org/officeDocument/2006/relationships/diagramQuickStyle" Target="../diagrams/quickStyle19.xml"/><Relationship Id="rId10" Type="http://schemas.openxmlformats.org/officeDocument/2006/relationships/diagramColors" Target="../diagrams/colors20.xml"/><Relationship Id="rId4" Type="http://schemas.openxmlformats.org/officeDocument/2006/relationships/diagramLayout" Target="../diagrams/layout19.xml"/><Relationship Id="rId9" Type="http://schemas.openxmlformats.org/officeDocument/2006/relationships/diagramQuickStyle" Target="../diagrams/quickStyle20.xml"/></Relationships>
</file>

<file path=ppt/slides/_rels/slide15.xml.rels><?xml version="1.0" encoding="UTF-8" standalone="yes"?>
<Relationships xmlns="http://schemas.openxmlformats.org/package/2006/relationships"><Relationship Id="rId8" Type="http://schemas.openxmlformats.org/officeDocument/2006/relationships/diagramLayout" Target="../diagrams/layout22.xml"/><Relationship Id="rId3" Type="http://schemas.openxmlformats.org/officeDocument/2006/relationships/diagramData" Target="../diagrams/data21.xml"/><Relationship Id="rId7" Type="http://schemas.openxmlformats.org/officeDocument/2006/relationships/diagramData" Target="../diagrams/data22.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21.xml"/><Relationship Id="rId5" Type="http://schemas.openxmlformats.org/officeDocument/2006/relationships/diagramQuickStyle" Target="../diagrams/quickStyle21.xml"/><Relationship Id="rId10" Type="http://schemas.openxmlformats.org/officeDocument/2006/relationships/diagramColors" Target="../diagrams/colors22.xml"/><Relationship Id="rId4" Type="http://schemas.openxmlformats.org/officeDocument/2006/relationships/diagramLayout" Target="../diagrams/layout21.xml"/><Relationship Id="rId9" Type="http://schemas.openxmlformats.org/officeDocument/2006/relationships/diagramQuickStyle" Target="../diagrams/quickStyle2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3.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23.xml"/><Relationship Id="rId5" Type="http://schemas.openxmlformats.org/officeDocument/2006/relationships/diagramQuickStyle" Target="../diagrams/quickStyle23.xml"/><Relationship Id="rId4" Type="http://schemas.openxmlformats.org/officeDocument/2006/relationships/diagramLayout" Target="../diagrams/layout23.xml"/></Relationships>
</file>

<file path=ppt/slides/_rels/slide17.xml.rels><?xml version="1.0" encoding="UTF-8" standalone="yes"?>
<Relationships xmlns="http://schemas.openxmlformats.org/package/2006/relationships"><Relationship Id="rId8" Type="http://schemas.openxmlformats.org/officeDocument/2006/relationships/diagramLayout" Target="../diagrams/layout25.xml"/><Relationship Id="rId3" Type="http://schemas.openxmlformats.org/officeDocument/2006/relationships/diagramData" Target="../diagrams/data24.xml"/><Relationship Id="rId7" Type="http://schemas.openxmlformats.org/officeDocument/2006/relationships/diagramData" Target="../diagrams/data25.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24.xml"/><Relationship Id="rId5" Type="http://schemas.openxmlformats.org/officeDocument/2006/relationships/diagramQuickStyle" Target="../diagrams/quickStyle24.xml"/><Relationship Id="rId10" Type="http://schemas.openxmlformats.org/officeDocument/2006/relationships/diagramColors" Target="../diagrams/colors25.xml"/><Relationship Id="rId4" Type="http://schemas.openxmlformats.org/officeDocument/2006/relationships/diagramLayout" Target="../diagrams/layout24.xml"/><Relationship Id="rId9" Type="http://schemas.openxmlformats.org/officeDocument/2006/relationships/diagramQuickStyle" Target="../diagrams/quickStyle25.xml"/></Relationships>
</file>

<file path=ppt/slides/_rels/slide18.xml.rels><?xml version="1.0" encoding="UTF-8" standalone="yes"?>
<Relationships xmlns="http://schemas.openxmlformats.org/package/2006/relationships"><Relationship Id="rId8" Type="http://schemas.openxmlformats.org/officeDocument/2006/relationships/diagramLayout" Target="../diagrams/layout27.xml"/><Relationship Id="rId3" Type="http://schemas.openxmlformats.org/officeDocument/2006/relationships/diagramData" Target="../diagrams/data26.xml"/><Relationship Id="rId7" Type="http://schemas.openxmlformats.org/officeDocument/2006/relationships/diagramData" Target="../diagrams/data27.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26.xml"/><Relationship Id="rId5" Type="http://schemas.openxmlformats.org/officeDocument/2006/relationships/diagramQuickStyle" Target="../diagrams/quickStyle26.xml"/><Relationship Id="rId10" Type="http://schemas.openxmlformats.org/officeDocument/2006/relationships/diagramColors" Target="../diagrams/colors27.xml"/><Relationship Id="rId4" Type="http://schemas.openxmlformats.org/officeDocument/2006/relationships/diagramLayout" Target="../diagrams/layout26.xml"/><Relationship Id="rId9" Type="http://schemas.openxmlformats.org/officeDocument/2006/relationships/diagramQuickStyle" Target="../diagrams/quickStyle27.xml"/></Relationships>
</file>

<file path=ppt/slides/_rels/slide19.xml.rels><?xml version="1.0" encoding="UTF-8" standalone="yes"?>
<Relationships xmlns="http://schemas.openxmlformats.org/package/2006/relationships"><Relationship Id="rId8" Type="http://schemas.openxmlformats.org/officeDocument/2006/relationships/diagramLayout" Target="../diagrams/layout29.xml"/><Relationship Id="rId3" Type="http://schemas.openxmlformats.org/officeDocument/2006/relationships/diagramData" Target="../diagrams/data28.xml"/><Relationship Id="rId7" Type="http://schemas.openxmlformats.org/officeDocument/2006/relationships/diagramData" Target="../diagrams/data29.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28.xml"/><Relationship Id="rId5" Type="http://schemas.openxmlformats.org/officeDocument/2006/relationships/diagramQuickStyle" Target="../diagrams/quickStyle28.xml"/><Relationship Id="rId10" Type="http://schemas.openxmlformats.org/officeDocument/2006/relationships/diagramColors" Target="../diagrams/colors29.xml"/><Relationship Id="rId4" Type="http://schemas.openxmlformats.org/officeDocument/2006/relationships/diagramLayout" Target="../diagrams/layout28.xml"/><Relationship Id="rId9" Type="http://schemas.openxmlformats.org/officeDocument/2006/relationships/diagramQuickStyle" Target="../diagrams/quickStyle29.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Data" Target="../diagrams/data3.xml"/><Relationship Id="rId7" Type="http://schemas.openxmlformats.org/officeDocument/2006/relationships/diagramData" Target="../diagrams/data4.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10" Type="http://schemas.openxmlformats.org/officeDocument/2006/relationships/diagramColors" Target="../diagrams/colors4.xml"/><Relationship Id="rId4" Type="http://schemas.openxmlformats.org/officeDocument/2006/relationships/diagramLayout" Target="../diagrams/layout3.xml"/><Relationship Id="rId9" Type="http://schemas.openxmlformats.org/officeDocument/2006/relationships/diagramQuickStyle" Target="../diagrams/quickStyle4.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30.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30.xml"/><Relationship Id="rId5" Type="http://schemas.openxmlformats.org/officeDocument/2006/relationships/diagramQuickStyle" Target="../diagrams/quickStyle30.xml"/><Relationship Id="rId4" Type="http://schemas.openxmlformats.org/officeDocument/2006/relationships/diagramLayout" Target="../diagrams/layout30.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5.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6.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7.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8.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9.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11.xml"/><Relationship Id="rId3" Type="http://schemas.openxmlformats.org/officeDocument/2006/relationships/diagramData" Target="../diagrams/data10.xml"/><Relationship Id="rId7" Type="http://schemas.openxmlformats.org/officeDocument/2006/relationships/diagramData" Target="../diagrams/data1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10" Type="http://schemas.openxmlformats.org/officeDocument/2006/relationships/diagramColors" Target="../diagrams/colors11.xml"/><Relationship Id="rId4" Type="http://schemas.openxmlformats.org/officeDocument/2006/relationships/diagramLayout" Target="../diagrams/layout10.xml"/><Relationship Id="rId9" Type="http://schemas.openxmlformats.org/officeDocument/2006/relationships/diagramQuickStyle" Target="../diagrams/quickStyle1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685800" y="2130425"/>
          <a:ext cx="7772400" cy="1470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4"/>
          <p:cNvGraphicFramePr/>
          <p:nvPr/>
        </p:nvGraphicFramePr>
        <p:xfrm>
          <a:off x="1371600" y="3886200"/>
          <a:ext cx="6400800" cy="1752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4"/>
          <p:cNvGraphicFramePr>
            <a:graphicFrameLocks noGrp="1"/>
          </p:cNvGraphicFramePr>
          <p:nvPr>
            <p:ph idx="1"/>
          </p:nvPr>
        </p:nvGraphicFramePr>
        <p:xfrm>
          <a:off x="457200" y="1600200"/>
          <a:ext cx="8229600" cy="497207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1111</Words>
  <Application>Microsoft Office PowerPoint</Application>
  <PresentationFormat>On-screen Show (4:3)</PresentationFormat>
  <Paragraphs>74</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Company>NPTC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James, Carl</dc:creator>
  <cp:lastModifiedBy>James, Carl</cp:lastModifiedBy>
  <cp:revision>5</cp:revision>
  <dcterms:created xsi:type="dcterms:W3CDTF">2011-04-11T13:48:50Z</dcterms:created>
  <dcterms:modified xsi:type="dcterms:W3CDTF">2011-04-11T14:30:05Z</dcterms:modified>
</cp:coreProperties>
</file>