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1142" autoAdjust="0"/>
    <p:restoredTop sz="88395" autoAdjust="0"/>
  </p:normalViewPr>
  <p:slideViewPr>
    <p:cSldViewPr>
      <p:cViewPr varScale="1">
        <p:scale>
          <a:sx n="84" d="100"/>
          <a:sy n="84" d="100"/>
        </p:scale>
        <p:origin x="96" y="336"/>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D59CE5-95B9-4DFD-BF56-393BE8A036C1}" type="datetimeFigureOut">
              <a:rPr lang="en-GB" smtClean="0"/>
              <a:t>15/11/2019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863F67-1194-45D4-9443-A2525A0E2F82}" type="slidenum">
              <a:rPr lang="en-GB" smtClean="0"/>
              <a:t>‹#›</a:t>
            </a:fld>
            <a:endParaRPr lang="en-GB"/>
          </a:p>
        </p:txBody>
      </p:sp>
    </p:spTree>
    <p:extLst>
      <p:ext uri="{BB962C8B-B14F-4D97-AF65-F5344CB8AC3E}">
        <p14:creationId xmlns:p14="http://schemas.microsoft.com/office/powerpoint/2010/main" val="3312496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09DCBAE-FF77-4AD6-9B65-550402772CCE}" type="datetimeFigureOut">
              <a:rPr lang="en-GB" smtClean="0"/>
              <a:pPr/>
              <a:t>15/11/2019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50574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09DCBAE-FF77-4AD6-9B65-550402772CCE}" type="datetimeFigureOut">
              <a:rPr lang="en-GB" smtClean="0"/>
              <a:pPr/>
              <a:t>15/11/2019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866579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09DCBAE-FF77-4AD6-9B65-550402772CCE}" type="datetimeFigureOut">
              <a:rPr lang="en-GB" smtClean="0"/>
              <a:pPr/>
              <a:t>15/11/2019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2755990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09DCBAE-FF77-4AD6-9B65-550402772CCE}" type="datetimeFigureOut">
              <a:rPr lang="en-GB" smtClean="0"/>
              <a:pPr/>
              <a:t>15/11/2019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48710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9DCBAE-FF77-4AD6-9B65-550402772CCE}" type="datetimeFigureOut">
              <a:rPr lang="en-GB" smtClean="0"/>
              <a:pPr/>
              <a:t>15/11/2019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129529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09DCBAE-FF77-4AD6-9B65-550402772CCE}" type="datetimeFigureOut">
              <a:rPr lang="en-GB" smtClean="0"/>
              <a:pPr/>
              <a:t>15/11/2019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1941193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09DCBAE-FF77-4AD6-9B65-550402772CCE}" type="datetimeFigureOut">
              <a:rPr lang="en-GB" smtClean="0"/>
              <a:pPr/>
              <a:t>15/11/2019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3002155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09DCBAE-FF77-4AD6-9B65-550402772CCE}" type="datetimeFigureOut">
              <a:rPr lang="en-GB" smtClean="0"/>
              <a:pPr/>
              <a:t>15/11/2019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3989192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9DCBAE-FF77-4AD6-9B65-550402772CCE}" type="datetimeFigureOut">
              <a:rPr lang="en-GB" smtClean="0"/>
              <a:pPr/>
              <a:t>15/11/2019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702279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9DCBAE-FF77-4AD6-9B65-550402772CCE}" type="datetimeFigureOut">
              <a:rPr lang="en-GB" smtClean="0"/>
              <a:pPr/>
              <a:t>15/11/2019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3145130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9DCBAE-FF77-4AD6-9B65-550402772CCE}" type="datetimeFigureOut">
              <a:rPr lang="en-GB" smtClean="0"/>
              <a:pPr/>
              <a:t>15/11/2019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956600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09DCBAE-FF77-4AD6-9B65-550402772CCE}" type="datetimeFigureOut">
              <a:rPr lang="en-GB" smtClean="0"/>
              <a:pPr/>
              <a:t>15/11/2019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0661AEA-FD87-49A2-B3F8-32E62695D28F}" type="slidenum">
              <a:rPr lang="en-GB" smtClean="0"/>
              <a:pPr/>
              <a:t>‹#›</a:t>
            </a:fld>
            <a:endParaRPr lang="en-GB"/>
          </a:p>
        </p:txBody>
      </p:sp>
      <p:pic>
        <p:nvPicPr>
          <p:cNvPr id="9" name="Picture 1"/>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10442" y="185738"/>
            <a:ext cx="1331913"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6" descr="BTECLogo.gif"/>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414308" y="185738"/>
            <a:ext cx="161925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7692495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tags" Target="../tags/tag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63887" y="3356992"/>
            <a:ext cx="6858000" cy="2088232"/>
          </a:xfrm>
        </p:spPr>
        <p:txBody>
          <a:bodyPr/>
          <a:lstStyle/>
          <a:p>
            <a:r>
              <a:rPr lang="en-GB" dirty="0" smtClean="0"/>
              <a:t>Unit 2: Technology Systems</a:t>
            </a:r>
            <a:endParaRPr lang="en-GB" dirty="0"/>
          </a:p>
        </p:txBody>
      </p:sp>
      <p:sp>
        <p:nvSpPr>
          <p:cNvPr id="3" name="Subtitle 2"/>
          <p:cNvSpPr>
            <a:spLocks noGrp="1"/>
          </p:cNvSpPr>
          <p:nvPr>
            <p:ph type="subTitle" idx="1"/>
          </p:nvPr>
        </p:nvSpPr>
        <p:spPr>
          <a:xfrm>
            <a:off x="1163887" y="5733256"/>
            <a:ext cx="6858000" cy="935682"/>
          </a:xfrm>
        </p:spPr>
        <p:txBody>
          <a:bodyPr/>
          <a:lstStyle/>
          <a:p>
            <a:r>
              <a:rPr lang="en-GB" sz="2400" dirty="0"/>
              <a:t>BTEC Level </a:t>
            </a:r>
            <a:r>
              <a:rPr lang="en-GB" sz="2400" dirty="0" smtClean="0"/>
              <a:t>1 / Level 2 First in Information and Creative Technology</a:t>
            </a:r>
            <a:r>
              <a:rPr lang="en-GB" dirty="0"/>
              <a:t>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68650" y="1319918"/>
            <a:ext cx="6048474" cy="3114726"/>
          </a:xfrm>
          <a:prstGeom prst="rect">
            <a:avLst/>
          </a:prstGeom>
        </p:spPr>
      </p:pic>
    </p:spTree>
    <p:custDataLst>
      <p:tags r:id="rId1"/>
    </p:custDataLst>
    <p:extLst>
      <p:ext uri="{BB962C8B-B14F-4D97-AF65-F5344CB8AC3E}">
        <p14:creationId xmlns:p14="http://schemas.microsoft.com/office/powerpoint/2010/main" val="20258018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Types of Network</a:t>
            </a:r>
            <a:endParaRPr lang="en-GB" dirty="0"/>
          </a:p>
        </p:txBody>
      </p:sp>
      <p:pic>
        <p:nvPicPr>
          <p:cNvPr id="1028" name="Picture 4" descr="Image result for lan network"/>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42588" y="1690689"/>
            <a:ext cx="3381339" cy="269361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WAN networ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7985" y="1690689"/>
            <a:ext cx="4087366" cy="2398982"/>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Image result for PAN network"/>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8610" y="4359308"/>
            <a:ext cx="3705317" cy="2498692"/>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Related imag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23927" y="4280876"/>
            <a:ext cx="5019675" cy="25622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9349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484784"/>
            <a:ext cx="8568952" cy="4670401"/>
          </a:xfrm>
        </p:spPr>
        <p:txBody>
          <a:bodyPr>
            <a:normAutofit/>
          </a:bodyPr>
          <a:lstStyle/>
          <a:p>
            <a:r>
              <a:rPr lang="en-GB" b="1" dirty="0" smtClean="0"/>
              <a:t>Sharing</a:t>
            </a:r>
            <a:r>
              <a:rPr lang="en-GB" dirty="0" smtClean="0"/>
              <a:t> </a:t>
            </a:r>
          </a:p>
          <a:p>
            <a:pPr lvl="1"/>
            <a:r>
              <a:rPr lang="en-GB" dirty="0"/>
              <a:t>N</a:t>
            </a:r>
            <a:r>
              <a:rPr lang="en-GB" dirty="0" smtClean="0"/>
              <a:t>etworks are used to share data and resources so that anyone who is logged onto the network and has authorisation to access them can do so.</a:t>
            </a:r>
          </a:p>
          <a:p>
            <a:pPr lvl="1"/>
            <a:r>
              <a:rPr lang="en-GB" dirty="0" smtClean="0"/>
              <a:t>Networked resources include printers, the internet and your document space on a network server.  E.g. shared data is held on the network of an organisation so that staff can see and change information about clients and for other collaborative work such as working on documents.</a:t>
            </a:r>
          </a:p>
          <a:p>
            <a:r>
              <a:rPr lang="en-GB" b="1" dirty="0" smtClean="0"/>
              <a:t>Communication</a:t>
            </a:r>
          </a:p>
          <a:p>
            <a:pPr lvl="1"/>
            <a:r>
              <a:rPr lang="en-GB" dirty="0" smtClean="0"/>
              <a:t>Networks are great for communication – email, instant messaging and video conferencing are available for users to share ideas and reduce the need for travel.</a:t>
            </a:r>
            <a:endParaRPr lang="en-GB" dirty="0"/>
          </a:p>
        </p:txBody>
      </p:sp>
      <p:sp>
        <p:nvSpPr>
          <p:cNvPr id="3" name="Title 2"/>
          <p:cNvSpPr>
            <a:spLocks noGrp="1"/>
          </p:cNvSpPr>
          <p:nvPr>
            <p:ph type="title"/>
          </p:nvPr>
        </p:nvSpPr>
        <p:spPr/>
        <p:txBody>
          <a:bodyPr/>
          <a:lstStyle/>
          <a:p>
            <a:r>
              <a:rPr lang="en-GB" dirty="0" smtClean="0"/>
              <a:t>Uses of network systems</a:t>
            </a:r>
            <a:endParaRPr lang="en-GB" dirty="0"/>
          </a:p>
        </p:txBody>
      </p:sp>
      <p:pic>
        <p:nvPicPr>
          <p:cNvPr id="2050" name="Picture 2" descr="Related image"/>
          <p:cNvPicPr>
            <a:picLocks noChangeAspect="1" noChangeArrowheads="1"/>
          </p:cNvPicPr>
          <p:nvPr/>
        </p:nvPicPr>
        <p:blipFill rotWithShape="1">
          <a:blip r:embed="rId3">
            <a:extLst>
              <a:ext uri="{28A0092B-C50C-407E-A947-70E740481C1C}">
                <a14:useLocalDpi xmlns:a14="http://schemas.microsoft.com/office/drawing/2010/main" val="0"/>
              </a:ext>
            </a:extLst>
          </a:blip>
          <a:srcRect b="10187"/>
          <a:stretch/>
        </p:blipFill>
        <p:spPr bwMode="auto">
          <a:xfrm>
            <a:off x="2771800" y="4338345"/>
            <a:ext cx="3600400" cy="2519655"/>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3516143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690689"/>
            <a:ext cx="8208912" cy="4248472"/>
          </a:xfrm>
        </p:spPr>
        <p:txBody>
          <a:bodyPr>
            <a:normAutofit/>
          </a:bodyPr>
          <a:lstStyle/>
          <a:p>
            <a:r>
              <a:rPr lang="en-GB" b="1" dirty="0" smtClean="0"/>
              <a:t>Entertainment</a:t>
            </a:r>
          </a:p>
          <a:p>
            <a:pPr lvl="1"/>
            <a:r>
              <a:rPr lang="en-GB" dirty="0" smtClean="0"/>
              <a:t>Networked systems provide the infrastructure to connect with people or online services anywhere in the world.  You can stream files or listen to radio stations live hundreds or thousands of miles away, or you can join in online gaming communities and play with other players from different parts of the country or the world.</a:t>
            </a:r>
          </a:p>
          <a:p>
            <a:pPr lvl="1"/>
            <a:r>
              <a:rPr lang="en-GB" dirty="0" smtClean="0"/>
              <a:t>You can also get up-to-the-second news updates and updates from friends via social networking or microblogging sites such as Facebook, Google+ and Twitter.</a:t>
            </a:r>
          </a:p>
          <a:p>
            <a:pPr lvl="1"/>
            <a:r>
              <a:rPr lang="en-GB" dirty="0" smtClean="0"/>
              <a:t>Online gaming is a form of entertainment that uses networked systems to connect to the other players through the internet, e.g. Unreal Tournament.</a:t>
            </a:r>
          </a:p>
          <a:p>
            <a:pPr lvl="1"/>
            <a:r>
              <a:rPr lang="en-GB" dirty="0" smtClean="0"/>
              <a:t>Many people enjoy LAN parties, where people bring their computers together to play games such as Need for Speed using a LAN.</a:t>
            </a:r>
            <a:endParaRPr lang="en-GB" dirty="0"/>
          </a:p>
        </p:txBody>
      </p:sp>
      <p:sp>
        <p:nvSpPr>
          <p:cNvPr id="3" name="Title 2"/>
          <p:cNvSpPr>
            <a:spLocks noGrp="1"/>
          </p:cNvSpPr>
          <p:nvPr>
            <p:ph type="title"/>
          </p:nvPr>
        </p:nvSpPr>
        <p:spPr/>
        <p:txBody>
          <a:bodyPr/>
          <a:lstStyle/>
          <a:p>
            <a:r>
              <a:rPr lang="en-GB" dirty="0"/>
              <a:t>Uses of network systems</a:t>
            </a:r>
          </a:p>
        </p:txBody>
      </p:sp>
      <p:pic>
        <p:nvPicPr>
          <p:cNvPr id="3074" name="Picture 2" descr="Image result for entertainment systems"/>
          <p:cNvPicPr>
            <a:picLocks noChangeAspect="1" noChangeArrowheads="1"/>
          </p:cNvPicPr>
          <p:nvPr/>
        </p:nvPicPr>
        <p:blipFill rotWithShape="1">
          <a:blip r:embed="rId3">
            <a:extLst>
              <a:ext uri="{28A0092B-C50C-407E-A947-70E740481C1C}">
                <a14:useLocalDpi xmlns:a14="http://schemas.microsoft.com/office/drawing/2010/main" val="0"/>
              </a:ext>
            </a:extLst>
          </a:blip>
          <a:srcRect t="16802" b="20199"/>
          <a:stretch/>
        </p:blipFill>
        <p:spPr bwMode="auto">
          <a:xfrm>
            <a:off x="1714500" y="5039061"/>
            <a:ext cx="5715000" cy="18002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6171035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2" name="Picture 6" descr="Image result for networking compute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0864" y="3893483"/>
            <a:ext cx="4896544" cy="2964517"/>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idx="1"/>
          </p:nvPr>
        </p:nvSpPr>
        <p:spPr>
          <a:xfrm>
            <a:off x="395537" y="1772817"/>
            <a:ext cx="8049216" cy="4536504"/>
          </a:xfrm>
        </p:spPr>
        <p:txBody>
          <a:bodyPr>
            <a:normAutofit/>
          </a:bodyPr>
          <a:lstStyle/>
          <a:p>
            <a:r>
              <a:rPr lang="en-GB" dirty="0" smtClean="0"/>
              <a:t>Networking computers can save money by allowing people to share resources.</a:t>
            </a:r>
          </a:p>
          <a:p>
            <a:r>
              <a:rPr lang="en-GB" dirty="0" smtClean="0"/>
              <a:t>Networks can enhance how people work by improving communications and giving them the ability to share documents.</a:t>
            </a:r>
          </a:p>
          <a:p>
            <a:r>
              <a:rPr lang="en-GB" dirty="0" smtClean="0"/>
              <a:t>Employees can access networks from home and many other places, so people have less need to attend the workplace.  This save the organisation time and also reduces pollution caused by commuting to and from the workplace.</a:t>
            </a:r>
          </a:p>
          <a:p>
            <a:r>
              <a:rPr lang="en-GB" b="1" dirty="0" smtClean="0"/>
              <a:t>What disadvantages can you think of?</a:t>
            </a:r>
          </a:p>
          <a:p>
            <a:endParaRPr lang="en-GB" dirty="0"/>
          </a:p>
        </p:txBody>
      </p:sp>
      <p:sp>
        <p:nvSpPr>
          <p:cNvPr id="3" name="Title 2"/>
          <p:cNvSpPr>
            <a:spLocks noGrp="1"/>
          </p:cNvSpPr>
          <p:nvPr>
            <p:ph type="title"/>
          </p:nvPr>
        </p:nvSpPr>
        <p:spPr/>
        <p:txBody>
          <a:bodyPr/>
          <a:lstStyle/>
          <a:p>
            <a:r>
              <a:rPr lang="en-GB" dirty="0" smtClean="0"/>
              <a:t>Benefits of networking computers</a:t>
            </a:r>
            <a:endParaRPr lang="en-GB" dirty="0"/>
          </a:p>
        </p:txBody>
      </p:sp>
    </p:spTree>
    <p:custDataLst>
      <p:tags r:id="rId1"/>
    </p:custDataLst>
    <p:extLst>
      <p:ext uri="{BB962C8B-B14F-4D97-AF65-F5344CB8AC3E}">
        <p14:creationId xmlns:p14="http://schemas.microsoft.com/office/powerpoint/2010/main" val="41992314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smtClean="0"/>
              <a:t>If you have information on different devices, you will need to synchronise this data using Bluetooth, Wi-Fi, infrared or cable to connect the devices.</a:t>
            </a:r>
          </a:p>
          <a:p>
            <a:r>
              <a:rPr lang="en-GB" dirty="0" smtClean="0"/>
              <a:t>The devices can be connected to form a PAN to update older information to the most recent.</a:t>
            </a:r>
          </a:p>
          <a:p>
            <a:r>
              <a:rPr lang="en-GB" dirty="0" smtClean="0"/>
              <a:t>Synchronising data can bring calendars on two different devices up to date by making appointments and reminders the same on both.</a:t>
            </a:r>
          </a:p>
          <a:p>
            <a:r>
              <a:rPr lang="en-GB" dirty="0" smtClean="0"/>
              <a:t>Other data that might need synchronising could be texts, email messages, music, videos, podcasts or anything else held on these devices.</a:t>
            </a:r>
            <a:endParaRPr lang="en-GB" dirty="0"/>
          </a:p>
        </p:txBody>
      </p:sp>
      <p:sp>
        <p:nvSpPr>
          <p:cNvPr id="3" name="Title 2"/>
          <p:cNvSpPr>
            <a:spLocks noGrp="1"/>
          </p:cNvSpPr>
          <p:nvPr>
            <p:ph type="title"/>
          </p:nvPr>
        </p:nvSpPr>
        <p:spPr/>
        <p:txBody>
          <a:bodyPr/>
          <a:lstStyle/>
          <a:p>
            <a:r>
              <a:rPr lang="en-GB" dirty="0" smtClean="0"/>
              <a:t>Synchronising data</a:t>
            </a:r>
            <a:endParaRPr lang="en-GB" dirty="0"/>
          </a:p>
        </p:txBody>
      </p:sp>
      <p:pic>
        <p:nvPicPr>
          <p:cNvPr id="5124" name="Picture 4" descr="Image result for wireless PAN networ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7824" y="4797152"/>
            <a:ext cx="2520280" cy="2126487"/>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25911825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533</TotalTime>
  <Words>443</Words>
  <Application>Microsoft Office PowerPoint</Application>
  <PresentationFormat>On-screen Show (4:3)</PresentationFormat>
  <Paragraphs>25</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Unit 2: Technology Systems</vt:lpstr>
      <vt:lpstr>Types of Network</vt:lpstr>
      <vt:lpstr>Uses of network systems</vt:lpstr>
      <vt:lpstr>Uses of network systems</vt:lpstr>
      <vt:lpstr>Benefits of networking computers</vt:lpstr>
      <vt:lpstr>Synchronising data</vt:lpstr>
    </vt:vector>
  </TitlesOfParts>
  <Company>RM plc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Animation</dc:title>
  <dc:creator>Adam Ahrens</dc:creator>
  <cp:lastModifiedBy>Kelly, Linda</cp:lastModifiedBy>
  <cp:revision>53</cp:revision>
  <dcterms:created xsi:type="dcterms:W3CDTF">2013-04-26T09:20:41Z</dcterms:created>
  <dcterms:modified xsi:type="dcterms:W3CDTF">2019-11-15T12:42:31Z</dcterms:modified>
</cp:coreProperties>
</file>