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8.xml" ContentType="application/vnd.openxmlformats-officedocument.presentationml.tags+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0"/>
  </p:notesMasterIdLst>
  <p:sldIdLst>
    <p:sldId id="256" r:id="rId2"/>
    <p:sldId id="258" r:id="rId3"/>
    <p:sldId id="259" r:id="rId4"/>
    <p:sldId id="280" r:id="rId5"/>
    <p:sldId id="281" r:id="rId6"/>
    <p:sldId id="261" r:id="rId7"/>
    <p:sldId id="277" r:id="rId8"/>
    <p:sldId id="278" r:id="rId9"/>
    <p:sldId id="263" r:id="rId10"/>
    <p:sldId id="282" r:id="rId11"/>
    <p:sldId id="272" r:id="rId12"/>
    <p:sldId id="273" r:id="rId13"/>
    <p:sldId id="283" r:id="rId14"/>
    <p:sldId id="284" r:id="rId15"/>
    <p:sldId id="279" r:id="rId16"/>
    <p:sldId id="285" r:id="rId17"/>
    <p:sldId id="274" r:id="rId18"/>
    <p:sldId id="286" r:id="rId19"/>
  </p:sldIdLst>
  <p:sldSz cx="9144000" cy="6858000" type="screen4x3"/>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8260E5-5C3B-4BEB-A8BE-AFC800AA9408}" v="76" dt="2023-10-10T14:01:36.381"/>
    <p1510:client id="{FBD255AC-6CB8-4C64-8C41-1010209F1AC0}" v="55" dt="2023-10-09T14:24:13.5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77" autoAdjust="0"/>
    <p:restoredTop sz="71321" autoAdjust="0"/>
  </p:normalViewPr>
  <p:slideViewPr>
    <p:cSldViewPr>
      <p:cViewPr varScale="1">
        <p:scale>
          <a:sx n="76" d="100"/>
          <a:sy n="76" d="100"/>
        </p:scale>
        <p:origin x="882" y="84"/>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Griffiths" userId="b424f9d0-3c63-4fb7-87ec-10316ce3d1bd" providerId="ADAL" clId="{FBD255AC-6CB8-4C64-8C41-1010209F1AC0}"/>
    <pc:docChg chg="undo custSel addSld delSld modSld">
      <pc:chgData name="Helen Griffiths" userId="b424f9d0-3c63-4fb7-87ec-10316ce3d1bd" providerId="ADAL" clId="{FBD255AC-6CB8-4C64-8C41-1010209F1AC0}" dt="2023-10-09T14:30:06.291" v="710" actId="27636"/>
      <pc:docMkLst>
        <pc:docMk/>
      </pc:docMkLst>
      <pc:sldChg chg="addSp delSp modSp mod setBg addAnim delAnim">
        <pc:chgData name="Helen Griffiths" userId="b424f9d0-3c63-4fb7-87ec-10316ce3d1bd" providerId="ADAL" clId="{FBD255AC-6CB8-4C64-8C41-1010209F1AC0}" dt="2023-10-09T14:18:50.033" v="548" actId="26606"/>
        <pc:sldMkLst>
          <pc:docMk/>
          <pc:sldMk cId="2025801880" sldId="256"/>
        </pc:sldMkLst>
        <pc:spChg chg="mod">
          <ac:chgData name="Helen Griffiths" userId="b424f9d0-3c63-4fb7-87ec-10316ce3d1bd" providerId="ADAL" clId="{FBD255AC-6CB8-4C64-8C41-1010209F1AC0}" dt="2023-10-09T14:18:50.033" v="548" actId="26606"/>
          <ac:spMkLst>
            <pc:docMk/>
            <pc:sldMk cId="2025801880" sldId="256"/>
            <ac:spMk id="2" creationId="{00000000-0000-0000-0000-000000000000}"/>
          </ac:spMkLst>
        </pc:spChg>
        <pc:spChg chg="mod">
          <ac:chgData name="Helen Griffiths" userId="b424f9d0-3c63-4fb7-87ec-10316ce3d1bd" providerId="ADAL" clId="{FBD255AC-6CB8-4C64-8C41-1010209F1AC0}" dt="2023-10-09T14:18:50.033" v="548" actId="26606"/>
          <ac:spMkLst>
            <pc:docMk/>
            <pc:sldMk cId="2025801880" sldId="256"/>
            <ac:spMk id="3" creationId="{00000000-0000-0000-0000-000000000000}"/>
          </ac:spMkLst>
        </pc:spChg>
        <pc:spChg chg="add del">
          <ac:chgData name="Helen Griffiths" userId="b424f9d0-3c63-4fb7-87ec-10316ce3d1bd" providerId="ADAL" clId="{FBD255AC-6CB8-4C64-8C41-1010209F1AC0}" dt="2023-10-09T14:18:50.033" v="548" actId="26606"/>
          <ac:spMkLst>
            <pc:docMk/>
            <pc:sldMk cId="2025801880" sldId="256"/>
            <ac:spMk id="9" creationId="{C56A0FDA-9157-2C6B-6549-4570BD71D9B9}"/>
          </ac:spMkLst>
        </pc:spChg>
        <pc:grpChg chg="add del">
          <ac:chgData name="Helen Griffiths" userId="b424f9d0-3c63-4fb7-87ec-10316ce3d1bd" providerId="ADAL" clId="{FBD255AC-6CB8-4C64-8C41-1010209F1AC0}" dt="2023-10-09T14:18:50.033" v="548" actId="26606"/>
          <ac:grpSpMkLst>
            <pc:docMk/>
            <pc:sldMk cId="2025801880" sldId="256"/>
            <ac:grpSpMk id="11" creationId="{96A3C8CE-26B9-D061-59D9-B73267F581F9}"/>
          </ac:grpSpMkLst>
        </pc:grpChg>
        <pc:picChg chg="mod ord">
          <ac:chgData name="Helen Griffiths" userId="b424f9d0-3c63-4fb7-87ec-10316ce3d1bd" providerId="ADAL" clId="{FBD255AC-6CB8-4C64-8C41-1010209F1AC0}" dt="2023-10-09T14:18:50.033" v="548" actId="26606"/>
          <ac:picMkLst>
            <pc:docMk/>
            <pc:sldMk cId="2025801880" sldId="256"/>
            <ac:picMk id="4" creationId="{00000000-0000-0000-0000-000000000000}"/>
          </ac:picMkLst>
        </pc:picChg>
      </pc:sldChg>
      <pc:sldChg chg="addSp delSp modSp mod setBg">
        <pc:chgData name="Helen Griffiths" userId="b424f9d0-3c63-4fb7-87ec-10316ce3d1bd" providerId="ADAL" clId="{FBD255AC-6CB8-4C64-8C41-1010209F1AC0}" dt="2023-10-09T14:29:23.900" v="699" actId="255"/>
        <pc:sldMkLst>
          <pc:docMk/>
          <pc:sldMk cId="3996941680" sldId="259"/>
        </pc:sldMkLst>
        <pc:spChg chg="add del mod ord">
          <ac:chgData name="Helen Griffiths" userId="b424f9d0-3c63-4fb7-87ec-10316ce3d1bd" providerId="ADAL" clId="{FBD255AC-6CB8-4C64-8C41-1010209F1AC0}" dt="2023-10-09T14:29:23.900" v="699" actId="255"/>
          <ac:spMkLst>
            <pc:docMk/>
            <pc:sldMk cId="3996941680" sldId="259"/>
            <ac:spMk id="2" creationId="{00000000-0000-0000-0000-000000000000}"/>
          </ac:spMkLst>
        </pc:spChg>
        <pc:spChg chg="mod">
          <ac:chgData name="Helen Griffiths" userId="b424f9d0-3c63-4fb7-87ec-10316ce3d1bd" providerId="ADAL" clId="{FBD255AC-6CB8-4C64-8C41-1010209F1AC0}" dt="2023-10-09T14:26:24.732" v="672" actId="1076"/>
          <ac:spMkLst>
            <pc:docMk/>
            <pc:sldMk cId="3996941680" sldId="259"/>
            <ac:spMk id="3" creationId="{00000000-0000-0000-0000-000000000000}"/>
          </ac:spMkLst>
        </pc:spChg>
        <pc:spChg chg="add del">
          <ac:chgData name="Helen Griffiths" userId="b424f9d0-3c63-4fb7-87ec-10316ce3d1bd" providerId="ADAL" clId="{FBD255AC-6CB8-4C64-8C41-1010209F1AC0}" dt="2023-10-09T14:25:46.732" v="662" actId="26606"/>
          <ac:spMkLst>
            <pc:docMk/>
            <pc:sldMk cId="3996941680" sldId="259"/>
            <ac:spMk id="8" creationId="{907EF6B7-1338-4443-8C46-6A318D952DFD}"/>
          </ac:spMkLst>
        </pc:spChg>
        <pc:spChg chg="add">
          <ac:chgData name="Helen Griffiths" userId="b424f9d0-3c63-4fb7-87ec-10316ce3d1bd" providerId="ADAL" clId="{FBD255AC-6CB8-4C64-8C41-1010209F1AC0}" dt="2023-10-09T14:25:59.810" v="665" actId="26606"/>
          <ac:spMkLst>
            <pc:docMk/>
            <pc:sldMk cId="3996941680" sldId="259"/>
            <ac:spMk id="9" creationId="{04812C46-200A-4DEB-A05E-3ED6C68C2387}"/>
          </ac:spMkLst>
        </pc:spChg>
        <pc:spChg chg="add del">
          <ac:chgData name="Helen Griffiths" userId="b424f9d0-3c63-4fb7-87ec-10316ce3d1bd" providerId="ADAL" clId="{FBD255AC-6CB8-4C64-8C41-1010209F1AC0}" dt="2023-10-09T14:25:46.732" v="662" actId="26606"/>
          <ac:spMkLst>
            <pc:docMk/>
            <pc:sldMk cId="3996941680" sldId="259"/>
            <ac:spMk id="10" creationId="{DAAE4CDD-124C-4DCF-9584-B6033B545DD5}"/>
          </ac:spMkLst>
        </pc:spChg>
        <pc:spChg chg="add">
          <ac:chgData name="Helen Griffiths" userId="b424f9d0-3c63-4fb7-87ec-10316ce3d1bd" providerId="ADAL" clId="{FBD255AC-6CB8-4C64-8C41-1010209F1AC0}" dt="2023-10-09T14:25:59.810" v="665" actId="26606"/>
          <ac:spMkLst>
            <pc:docMk/>
            <pc:sldMk cId="3996941680" sldId="259"/>
            <ac:spMk id="11" creationId="{D1EA859B-E555-4109-94F3-6700E046E008}"/>
          </ac:spMkLst>
        </pc:spChg>
        <pc:spChg chg="add del">
          <ac:chgData name="Helen Griffiths" userId="b424f9d0-3c63-4fb7-87ec-10316ce3d1bd" providerId="ADAL" clId="{FBD255AC-6CB8-4C64-8C41-1010209F1AC0}" dt="2023-10-09T14:25:46.732" v="662" actId="26606"/>
          <ac:spMkLst>
            <pc:docMk/>
            <pc:sldMk cId="3996941680" sldId="259"/>
            <ac:spMk id="12" creationId="{081E4A58-353D-44AE-B2FC-2A74E2E400F7}"/>
          </ac:spMkLst>
        </pc:spChg>
        <pc:graphicFrameChg chg="add del">
          <ac:chgData name="Helen Griffiths" userId="b424f9d0-3c63-4fb7-87ec-10316ce3d1bd" providerId="ADAL" clId="{FBD255AC-6CB8-4C64-8C41-1010209F1AC0}" dt="2023-10-09T14:25:54.124" v="664" actId="26606"/>
          <ac:graphicFrameMkLst>
            <pc:docMk/>
            <pc:sldMk cId="3996941680" sldId="259"/>
            <ac:graphicFrameMk id="5" creationId="{F697B8E4-DA41-623A-ABC2-7DFB600824AA}"/>
          </ac:graphicFrameMkLst>
        </pc:graphicFrameChg>
        <pc:picChg chg="add mod">
          <ac:chgData name="Helen Griffiths" userId="b424f9d0-3c63-4fb7-87ec-10316ce3d1bd" providerId="ADAL" clId="{FBD255AC-6CB8-4C64-8C41-1010209F1AC0}" dt="2023-10-09T14:26:16.560" v="669" actId="1076"/>
          <ac:picMkLst>
            <pc:docMk/>
            <pc:sldMk cId="3996941680" sldId="259"/>
            <ac:picMk id="6" creationId="{7E127F7F-438C-9585-C29F-B2828A20B794}"/>
          </ac:picMkLst>
        </pc:picChg>
      </pc:sldChg>
      <pc:sldChg chg="modNotesTx">
        <pc:chgData name="Helen Griffiths" userId="b424f9d0-3c63-4fb7-87ec-10316ce3d1bd" providerId="ADAL" clId="{FBD255AC-6CB8-4C64-8C41-1010209F1AC0}" dt="2023-10-09T14:20:10.993" v="600" actId="20577"/>
        <pc:sldMkLst>
          <pc:docMk/>
          <pc:sldMk cId="1107487217" sldId="273"/>
        </pc:sldMkLst>
      </pc:sldChg>
      <pc:sldChg chg="modSp mod modNotesTx">
        <pc:chgData name="Helen Griffiths" userId="b424f9d0-3c63-4fb7-87ec-10316ce3d1bd" providerId="ADAL" clId="{FBD255AC-6CB8-4C64-8C41-1010209F1AC0}" dt="2023-10-09T14:21:09.929" v="608" actId="14100"/>
        <pc:sldMkLst>
          <pc:docMk/>
          <pc:sldMk cId="4130719836" sldId="274"/>
        </pc:sldMkLst>
        <pc:spChg chg="mod">
          <ac:chgData name="Helen Griffiths" userId="b424f9d0-3c63-4fb7-87ec-10316ce3d1bd" providerId="ADAL" clId="{FBD255AC-6CB8-4C64-8C41-1010209F1AC0}" dt="2023-10-09T14:21:09.929" v="608" actId="14100"/>
          <ac:spMkLst>
            <pc:docMk/>
            <pc:sldMk cId="4130719836" sldId="274"/>
            <ac:spMk id="6" creationId="{00000000-0000-0000-0000-000000000000}"/>
          </ac:spMkLst>
        </pc:spChg>
      </pc:sldChg>
      <pc:sldChg chg="modNotesTx">
        <pc:chgData name="Helen Griffiths" userId="b424f9d0-3c63-4fb7-87ec-10316ce3d1bd" providerId="ADAL" clId="{FBD255AC-6CB8-4C64-8C41-1010209F1AC0}" dt="2023-10-09T14:02:20.253" v="78" actId="6549"/>
        <pc:sldMkLst>
          <pc:docMk/>
          <pc:sldMk cId="317323466" sldId="277"/>
        </pc:sldMkLst>
      </pc:sldChg>
      <pc:sldChg chg="addSp modSp new mod modNotesTx">
        <pc:chgData name="Helen Griffiths" userId="b424f9d0-3c63-4fb7-87ec-10316ce3d1bd" providerId="ADAL" clId="{FBD255AC-6CB8-4C64-8C41-1010209F1AC0}" dt="2023-10-09T14:16:39.101" v="503" actId="20577"/>
        <pc:sldMkLst>
          <pc:docMk/>
          <pc:sldMk cId="216214493" sldId="279"/>
        </pc:sldMkLst>
        <pc:spChg chg="mod">
          <ac:chgData name="Helen Griffiths" userId="b424f9d0-3c63-4fb7-87ec-10316ce3d1bd" providerId="ADAL" clId="{FBD255AC-6CB8-4C64-8C41-1010209F1AC0}" dt="2023-10-09T14:07:02.986" v="120" actId="20577"/>
          <ac:spMkLst>
            <pc:docMk/>
            <pc:sldMk cId="216214493" sldId="279"/>
            <ac:spMk id="2" creationId="{97D58E16-BDBE-99DD-950B-00A24EC93C5B}"/>
          </ac:spMkLst>
        </pc:spChg>
        <pc:spChg chg="mod">
          <ac:chgData name="Helen Griffiths" userId="b424f9d0-3c63-4fb7-87ec-10316ce3d1bd" providerId="ADAL" clId="{FBD255AC-6CB8-4C64-8C41-1010209F1AC0}" dt="2023-10-09T14:16:39.101" v="503" actId="20577"/>
          <ac:spMkLst>
            <pc:docMk/>
            <pc:sldMk cId="216214493" sldId="279"/>
            <ac:spMk id="3" creationId="{01B322F6-E787-7A83-D330-08F3202C4363}"/>
          </ac:spMkLst>
        </pc:spChg>
        <pc:graphicFrameChg chg="add mod modGraphic">
          <ac:chgData name="Helen Griffiths" userId="b424f9d0-3c63-4fb7-87ec-10316ce3d1bd" providerId="ADAL" clId="{FBD255AC-6CB8-4C64-8C41-1010209F1AC0}" dt="2023-10-09T14:15:25.670" v="446" actId="207"/>
          <ac:graphicFrameMkLst>
            <pc:docMk/>
            <pc:sldMk cId="216214493" sldId="279"/>
            <ac:graphicFrameMk id="4" creationId="{8EFE78D1-7ECA-ACA0-6888-34BB12BFAA73}"/>
          </ac:graphicFrameMkLst>
        </pc:graphicFrameChg>
      </pc:sldChg>
      <pc:sldChg chg="addSp modSp new mod setBg">
        <pc:chgData name="Helen Griffiths" userId="b424f9d0-3c63-4fb7-87ec-10316ce3d1bd" providerId="ADAL" clId="{FBD255AC-6CB8-4C64-8C41-1010209F1AC0}" dt="2023-10-09T14:30:06.291" v="710" actId="27636"/>
        <pc:sldMkLst>
          <pc:docMk/>
          <pc:sldMk cId="1825176918" sldId="280"/>
        </pc:sldMkLst>
        <pc:spChg chg="mod">
          <ac:chgData name="Helen Griffiths" userId="b424f9d0-3c63-4fb7-87ec-10316ce3d1bd" providerId="ADAL" clId="{FBD255AC-6CB8-4C64-8C41-1010209F1AC0}" dt="2023-10-09T14:29:54.076" v="703" actId="14100"/>
          <ac:spMkLst>
            <pc:docMk/>
            <pc:sldMk cId="1825176918" sldId="280"/>
            <ac:spMk id="2" creationId="{23402A0F-739A-EB54-FB4E-AC4E78145EC4}"/>
          </ac:spMkLst>
        </pc:spChg>
        <pc:spChg chg="mod">
          <ac:chgData name="Helen Griffiths" userId="b424f9d0-3c63-4fb7-87ec-10316ce3d1bd" providerId="ADAL" clId="{FBD255AC-6CB8-4C64-8C41-1010209F1AC0}" dt="2023-10-09T14:30:06.291" v="710" actId="27636"/>
          <ac:spMkLst>
            <pc:docMk/>
            <pc:sldMk cId="1825176918" sldId="280"/>
            <ac:spMk id="3" creationId="{44520516-4DA6-6B06-7782-66EFF0A4F274}"/>
          </ac:spMkLst>
        </pc:spChg>
        <pc:spChg chg="add">
          <ac:chgData name="Helen Griffiths" userId="b424f9d0-3c63-4fb7-87ec-10316ce3d1bd" providerId="ADAL" clId="{FBD255AC-6CB8-4C64-8C41-1010209F1AC0}" dt="2023-10-09T14:29:42.926" v="700" actId="26606"/>
          <ac:spMkLst>
            <pc:docMk/>
            <pc:sldMk cId="1825176918" sldId="280"/>
            <ac:spMk id="9" creationId="{9F7D5CDA-D291-4307-BF55-1381FED29634}"/>
          </ac:spMkLst>
        </pc:spChg>
        <pc:picChg chg="add">
          <ac:chgData name="Helen Griffiths" userId="b424f9d0-3c63-4fb7-87ec-10316ce3d1bd" providerId="ADAL" clId="{FBD255AC-6CB8-4C64-8C41-1010209F1AC0}" dt="2023-10-09T14:29:42.926" v="700" actId="26606"/>
          <ac:picMkLst>
            <pc:docMk/>
            <pc:sldMk cId="1825176918" sldId="280"/>
            <ac:picMk id="5" creationId="{6A15EECE-8A89-FB30-3AB6-44C8AC597046}"/>
          </ac:picMkLst>
        </pc:picChg>
      </pc:sldChg>
      <pc:sldChg chg="addSp delSp modSp new del mod setBg addAnim delAnim setClrOvrMap">
        <pc:chgData name="Helen Griffiths" userId="b424f9d0-3c63-4fb7-87ec-10316ce3d1bd" providerId="ADAL" clId="{FBD255AC-6CB8-4C64-8C41-1010209F1AC0}" dt="2023-10-09T14:19:55.147" v="599" actId="47"/>
        <pc:sldMkLst>
          <pc:docMk/>
          <pc:sldMk cId="3430812045" sldId="280"/>
        </pc:sldMkLst>
        <pc:spChg chg="mod">
          <ac:chgData name="Helen Griffiths" userId="b424f9d0-3c63-4fb7-87ec-10316ce3d1bd" providerId="ADAL" clId="{FBD255AC-6CB8-4C64-8C41-1010209F1AC0}" dt="2023-10-09T14:19:45.237" v="598" actId="20577"/>
          <ac:spMkLst>
            <pc:docMk/>
            <pc:sldMk cId="3430812045" sldId="280"/>
            <ac:spMk id="2" creationId="{ACB83871-D4E8-F8BF-8BC8-40D70F941A2C}"/>
          </ac:spMkLst>
        </pc:spChg>
        <pc:spChg chg="del mod">
          <ac:chgData name="Helen Griffiths" userId="b424f9d0-3c63-4fb7-87ec-10316ce3d1bd" providerId="ADAL" clId="{FBD255AC-6CB8-4C64-8C41-1010209F1AC0}" dt="2023-10-09T14:17:33.502" v="532" actId="478"/>
          <ac:spMkLst>
            <pc:docMk/>
            <pc:sldMk cId="3430812045" sldId="280"/>
            <ac:spMk id="3" creationId="{CBC77888-8525-EF02-620D-B9592A88062A}"/>
          </ac:spMkLst>
        </pc:spChg>
        <pc:spChg chg="add del mod">
          <ac:chgData name="Helen Griffiths" userId="b424f9d0-3c63-4fb7-87ec-10316ce3d1bd" providerId="ADAL" clId="{FBD255AC-6CB8-4C64-8C41-1010209F1AC0}" dt="2023-10-09T14:17:39.960" v="534" actId="478"/>
          <ac:spMkLst>
            <pc:docMk/>
            <pc:sldMk cId="3430812045" sldId="280"/>
            <ac:spMk id="5" creationId="{BEEE2DF7-6C04-B9C2-CE1A-A3C1099107DD}"/>
          </ac:spMkLst>
        </pc:spChg>
        <pc:spChg chg="add del">
          <ac:chgData name="Helen Griffiths" userId="b424f9d0-3c63-4fb7-87ec-10316ce3d1bd" providerId="ADAL" clId="{FBD255AC-6CB8-4C64-8C41-1010209F1AC0}" dt="2023-10-09T14:18:04.079" v="540" actId="26606"/>
          <ac:spMkLst>
            <pc:docMk/>
            <pc:sldMk cId="3430812045" sldId="280"/>
            <ac:spMk id="6" creationId="{C1DD1A8A-57D5-4A81-AD04-532B043C5611}"/>
          </ac:spMkLst>
        </pc:spChg>
        <pc:spChg chg="add del mod">
          <ac:chgData name="Helen Griffiths" userId="b424f9d0-3c63-4fb7-87ec-10316ce3d1bd" providerId="ADAL" clId="{FBD255AC-6CB8-4C64-8C41-1010209F1AC0}" dt="2023-10-09T14:17:41.750" v="535" actId="478"/>
          <ac:spMkLst>
            <pc:docMk/>
            <pc:sldMk cId="3430812045" sldId="280"/>
            <ac:spMk id="7" creationId="{EA52431E-5AF6-46D3-469F-216DE9ED59CA}"/>
          </ac:spMkLst>
        </pc:spChg>
        <pc:spChg chg="add del">
          <ac:chgData name="Helen Griffiths" userId="b424f9d0-3c63-4fb7-87ec-10316ce3d1bd" providerId="ADAL" clId="{FBD255AC-6CB8-4C64-8C41-1010209F1AC0}" dt="2023-10-09T14:18:04.079" v="540" actId="26606"/>
          <ac:spMkLst>
            <pc:docMk/>
            <pc:sldMk cId="3430812045" sldId="280"/>
            <ac:spMk id="10" creationId="{007891EC-4501-44ED-A8C8-B11B6DB767AB}"/>
          </ac:spMkLst>
        </pc:spChg>
        <pc:spChg chg="add del">
          <ac:chgData name="Helen Griffiths" userId="b424f9d0-3c63-4fb7-87ec-10316ce3d1bd" providerId="ADAL" clId="{FBD255AC-6CB8-4C64-8C41-1010209F1AC0}" dt="2023-10-09T14:18:09.926" v="543" actId="26606"/>
          <ac:spMkLst>
            <pc:docMk/>
            <pc:sldMk cId="3430812045" sldId="280"/>
            <ac:spMk id="12" creationId="{71B2258F-86CA-4D4D-8270-BC05FCDEBFB3}"/>
          </ac:spMkLst>
        </pc:spChg>
        <pc:spChg chg="add del">
          <ac:chgData name="Helen Griffiths" userId="b424f9d0-3c63-4fb7-87ec-10316ce3d1bd" providerId="ADAL" clId="{FBD255AC-6CB8-4C64-8C41-1010209F1AC0}" dt="2023-10-09T14:18:50.553" v="549" actId="26606"/>
          <ac:spMkLst>
            <pc:docMk/>
            <pc:sldMk cId="3430812045" sldId="280"/>
            <ac:spMk id="16" creationId="{C56A0FDA-9157-2C6B-6549-4570BD71D9B9}"/>
          </ac:spMkLst>
        </pc:spChg>
        <pc:grpChg chg="add del">
          <ac:chgData name="Helen Griffiths" userId="b424f9d0-3c63-4fb7-87ec-10316ce3d1bd" providerId="ADAL" clId="{FBD255AC-6CB8-4C64-8C41-1010209F1AC0}" dt="2023-10-09T14:18:50.553" v="549" actId="26606"/>
          <ac:grpSpMkLst>
            <pc:docMk/>
            <pc:sldMk cId="3430812045" sldId="280"/>
            <ac:grpSpMk id="17" creationId="{96A3C8CE-26B9-D061-59D9-B73267F581F9}"/>
          </ac:grpSpMkLst>
        </pc:grpChg>
        <pc:graphicFrameChg chg="add del">
          <ac:chgData name="Helen Griffiths" userId="b424f9d0-3c63-4fb7-87ec-10316ce3d1bd" providerId="ADAL" clId="{FBD255AC-6CB8-4C64-8C41-1010209F1AC0}" dt="2023-10-09T14:17:50.210" v="537" actId="478"/>
          <ac:graphicFrameMkLst>
            <pc:docMk/>
            <pc:sldMk cId="3430812045" sldId="280"/>
            <ac:graphicFrameMk id="8" creationId="{33A0CCB4-F40E-3B09-4F12-D3DAF4A17A64}"/>
          </ac:graphicFrameMkLst>
        </pc:graphicFrameChg>
        <pc:picChg chg="add del">
          <ac:chgData name="Helen Griffiths" userId="b424f9d0-3c63-4fb7-87ec-10316ce3d1bd" providerId="ADAL" clId="{FBD255AC-6CB8-4C64-8C41-1010209F1AC0}" dt="2023-10-09T14:18:04.079" v="540" actId="26606"/>
          <ac:picMkLst>
            <pc:docMk/>
            <pc:sldMk cId="3430812045" sldId="280"/>
            <ac:picMk id="4" creationId="{F0CF5447-317F-B2AF-9528-33D2F31E0A33}"/>
          </ac:picMkLst>
        </pc:picChg>
        <pc:picChg chg="add del">
          <ac:chgData name="Helen Griffiths" userId="b424f9d0-3c63-4fb7-87ec-10316ce3d1bd" providerId="ADAL" clId="{FBD255AC-6CB8-4C64-8C41-1010209F1AC0}" dt="2023-10-09T14:18:09.926" v="543" actId="26606"/>
          <ac:picMkLst>
            <pc:docMk/>
            <pc:sldMk cId="3430812045" sldId="280"/>
            <ac:picMk id="13" creationId="{0237F3EE-831A-C7FF-8AB5-3E2370E1CE94}"/>
          </ac:picMkLst>
        </pc:picChg>
        <pc:picChg chg="add del">
          <ac:chgData name="Helen Griffiths" userId="b424f9d0-3c63-4fb7-87ec-10316ce3d1bd" providerId="ADAL" clId="{FBD255AC-6CB8-4C64-8C41-1010209F1AC0}" dt="2023-10-09T14:18:50.553" v="549" actId="26606"/>
          <ac:picMkLst>
            <pc:docMk/>
            <pc:sldMk cId="3430812045" sldId="280"/>
            <ac:picMk id="15" creationId="{46EFCC41-2A0D-F2B6-05D5-602E6190C847}"/>
          </ac:picMkLst>
        </pc:picChg>
      </pc:sldChg>
      <pc:sldChg chg="addSp delSp modSp new mod setBg">
        <pc:chgData name="Helen Griffiths" userId="b424f9d0-3c63-4fb7-87ec-10316ce3d1bd" providerId="ADAL" clId="{FBD255AC-6CB8-4C64-8C41-1010209F1AC0}" dt="2023-10-09T14:25:01.994" v="658" actId="20577"/>
        <pc:sldMkLst>
          <pc:docMk/>
          <pc:sldMk cId="2151379537" sldId="281"/>
        </pc:sldMkLst>
        <pc:spChg chg="del mod">
          <ac:chgData name="Helen Griffiths" userId="b424f9d0-3c63-4fb7-87ec-10316ce3d1bd" providerId="ADAL" clId="{FBD255AC-6CB8-4C64-8C41-1010209F1AC0}" dt="2023-10-09T14:24:33.057" v="648" actId="478"/>
          <ac:spMkLst>
            <pc:docMk/>
            <pc:sldMk cId="2151379537" sldId="281"/>
            <ac:spMk id="2" creationId="{84F37DA2-B13D-1FB4-A8B6-2D5B0AF162AD}"/>
          </ac:spMkLst>
        </pc:spChg>
        <pc:spChg chg="mod">
          <ac:chgData name="Helen Griffiths" userId="b424f9d0-3c63-4fb7-87ec-10316ce3d1bd" providerId="ADAL" clId="{FBD255AC-6CB8-4C64-8C41-1010209F1AC0}" dt="2023-10-09T14:25:01.994" v="658" actId="20577"/>
          <ac:spMkLst>
            <pc:docMk/>
            <pc:sldMk cId="2151379537" sldId="281"/>
            <ac:spMk id="3" creationId="{642D4A65-94E3-0E74-0A83-A0A697DE7EAD}"/>
          </ac:spMkLst>
        </pc:spChg>
        <pc:spChg chg="add mod">
          <ac:chgData name="Helen Griffiths" userId="b424f9d0-3c63-4fb7-87ec-10316ce3d1bd" providerId="ADAL" clId="{FBD255AC-6CB8-4C64-8C41-1010209F1AC0}" dt="2023-10-09T14:24:22.671" v="647" actId="26606"/>
          <ac:spMkLst>
            <pc:docMk/>
            <pc:sldMk cId="2151379537" sldId="281"/>
            <ac:spMk id="6" creationId="{1B7B54D3-D10C-037A-7EDF-61D23127CC82}"/>
          </ac:spMkLst>
        </pc:spChg>
        <pc:spChg chg="add">
          <ac:chgData name="Helen Griffiths" userId="b424f9d0-3c63-4fb7-87ec-10316ce3d1bd" providerId="ADAL" clId="{FBD255AC-6CB8-4C64-8C41-1010209F1AC0}" dt="2023-10-09T14:24:22.671" v="647" actId="26606"/>
          <ac:spMkLst>
            <pc:docMk/>
            <pc:sldMk cId="2151379537" sldId="281"/>
            <ac:spMk id="11" creationId="{F13C74B1-5B17-4795-BED0-7140497B445A}"/>
          </ac:spMkLst>
        </pc:spChg>
        <pc:spChg chg="add">
          <ac:chgData name="Helen Griffiths" userId="b424f9d0-3c63-4fb7-87ec-10316ce3d1bd" providerId="ADAL" clId="{FBD255AC-6CB8-4C64-8C41-1010209F1AC0}" dt="2023-10-09T14:24:22.671" v="647" actId="26606"/>
          <ac:spMkLst>
            <pc:docMk/>
            <pc:sldMk cId="2151379537" sldId="281"/>
            <ac:spMk id="13" creationId="{D4974D33-8DC5-464E-8C6D-BE58F0669C17}"/>
          </ac:spMkLst>
        </pc:spChg>
        <pc:picChg chg="add mod">
          <ac:chgData name="Helen Griffiths" userId="b424f9d0-3c63-4fb7-87ec-10316ce3d1bd" providerId="ADAL" clId="{FBD255AC-6CB8-4C64-8C41-1010209F1AC0}" dt="2023-10-09T14:24:22.671" v="647" actId="26606"/>
          <ac:picMkLst>
            <pc:docMk/>
            <pc:sldMk cId="2151379537" sldId="281"/>
            <ac:picMk id="5" creationId="{3EEFADBF-3536-5371-8963-ED459C8F49D7}"/>
          </ac:picMkLst>
        </pc:picChg>
      </pc:sldChg>
    </pc:docChg>
  </pc:docChgLst>
  <pc:docChgLst>
    <pc:chgData name="Helen Griffiths" userId="b424f9d0-3c63-4fb7-87ec-10316ce3d1bd" providerId="ADAL" clId="{ED8260E5-5C3B-4BEB-A8BE-AFC800AA9408}"/>
    <pc:docChg chg="undo custSel addSld modSld sldOrd replTag">
      <pc:chgData name="Helen Griffiths" userId="b424f9d0-3c63-4fb7-87ec-10316ce3d1bd" providerId="ADAL" clId="{ED8260E5-5C3B-4BEB-A8BE-AFC800AA9408}" dt="2023-10-10T14:05:13.646" v="1696" actId="1037"/>
      <pc:docMkLst>
        <pc:docMk/>
      </pc:docMkLst>
      <pc:sldChg chg="addSp modSp mod ord setBg">
        <pc:chgData name="Helen Griffiths" userId="b424f9d0-3c63-4fb7-87ec-10316ce3d1bd" providerId="ADAL" clId="{ED8260E5-5C3B-4BEB-A8BE-AFC800AA9408}" dt="2023-10-10T12:44:14.804" v="58" actId="1076"/>
        <pc:sldMkLst>
          <pc:docMk/>
          <pc:sldMk cId="3741831762" sldId="261"/>
        </pc:sldMkLst>
        <pc:spChg chg="mod ord">
          <ac:chgData name="Helen Griffiths" userId="b424f9d0-3c63-4fb7-87ec-10316ce3d1bd" providerId="ADAL" clId="{ED8260E5-5C3B-4BEB-A8BE-AFC800AA9408}" dt="2023-10-10T12:44:10.625" v="57" actId="6549"/>
          <ac:spMkLst>
            <pc:docMk/>
            <pc:sldMk cId="3741831762" sldId="261"/>
            <ac:spMk id="2" creationId="{00000000-0000-0000-0000-000000000000}"/>
          </ac:spMkLst>
        </pc:spChg>
        <pc:spChg chg="mod">
          <ac:chgData name="Helen Griffiths" userId="b424f9d0-3c63-4fb7-87ec-10316ce3d1bd" providerId="ADAL" clId="{ED8260E5-5C3B-4BEB-A8BE-AFC800AA9408}" dt="2023-10-10T12:43:42.026" v="51" actId="1076"/>
          <ac:spMkLst>
            <pc:docMk/>
            <pc:sldMk cId="3741831762" sldId="261"/>
            <ac:spMk id="3" creationId="{00000000-0000-0000-0000-000000000000}"/>
          </ac:spMkLst>
        </pc:spChg>
        <pc:spChg chg="add">
          <ac:chgData name="Helen Griffiths" userId="b424f9d0-3c63-4fb7-87ec-10316ce3d1bd" providerId="ADAL" clId="{ED8260E5-5C3B-4BEB-A8BE-AFC800AA9408}" dt="2023-10-10T12:42:49.103" v="34" actId="26606"/>
          <ac:spMkLst>
            <pc:docMk/>
            <pc:sldMk cId="3741831762" sldId="261"/>
            <ac:spMk id="10" creationId="{59A309A7-1751-4ABE-A3C1-EEC40366AD89}"/>
          </ac:spMkLst>
        </pc:spChg>
        <pc:spChg chg="add">
          <ac:chgData name="Helen Griffiths" userId="b424f9d0-3c63-4fb7-87ec-10316ce3d1bd" providerId="ADAL" clId="{ED8260E5-5C3B-4BEB-A8BE-AFC800AA9408}" dt="2023-10-10T12:42:49.103" v="34" actId="26606"/>
          <ac:spMkLst>
            <pc:docMk/>
            <pc:sldMk cId="3741831762" sldId="261"/>
            <ac:spMk id="12" creationId="{967D8EB6-EAE1-4F9C-B398-83321E287204}"/>
          </ac:spMkLst>
        </pc:spChg>
        <pc:picChg chg="add mod">
          <ac:chgData name="Helen Griffiths" userId="b424f9d0-3c63-4fb7-87ec-10316ce3d1bd" providerId="ADAL" clId="{ED8260E5-5C3B-4BEB-A8BE-AFC800AA9408}" dt="2023-10-10T12:44:14.804" v="58" actId="1076"/>
          <ac:picMkLst>
            <pc:docMk/>
            <pc:sldMk cId="3741831762" sldId="261"/>
            <ac:picMk id="5" creationId="{646C8E82-A2CB-98A6-F027-F2CF1EE1ADF5}"/>
          </ac:picMkLst>
        </pc:picChg>
      </pc:sldChg>
      <pc:sldChg chg="addSp delSp modSp mod setBg">
        <pc:chgData name="Helen Griffiths" userId="b424f9d0-3c63-4fb7-87ec-10316ce3d1bd" providerId="ADAL" clId="{ED8260E5-5C3B-4BEB-A8BE-AFC800AA9408}" dt="2023-10-10T12:58:01.950" v="736" actId="14100"/>
        <pc:sldMkLst>
          <pc:docMk/>
          <pc:sldMk cId="955077617" sldId="263"/>
        </pc:sldMkLst>
        <pc:spChg chg="del">
          <ac:chgData name="Helen Griffiths" userId="b424f9d0-3c63-4fb7-87ec-10316ce3d1bd" providerId="ADAL" clId="{ED8260E5-5C3B-4BEB-A8BE-AFC800AA9408}" dt="2023-10-10T12:46:06.133" v="84" actId="26606"/>
          <ac:spMkLst>
            <pc:docMk/>
            <pc:sldMk cId="955077617" sldId="263"/>
            <ac:spMk id="2" creationId="{00000000-0000-0000-0000-000000000000}"/>
          </ac:spMkLst>
        </pc:spChg>
        <pc:spChg chg="mod">
          <ac:chgData name="Helen Griffiths" userId="b424f9d0-3c63-4fb7-87ec-10316ce3d1bd" providerId="ADAL" clId="{ED8260E5-5C3B-4BEB-A8BE-AFC800AA9408}" dt="2023-10-10T12:46:18.845" v="87" actId="1076"/>
          <ac:spMkLst>
            <pc:docMk/>
            <pc:sldMk cId="955077617" sldId="263"/>
            <ac:spMk id="3" creationId="{00000000-0000-0000-0000-000000000000}"/>
          </ac:spMkLst>
        </pc:spChg>
        <pc:spChg chg="add del">
          <ac:chgData name="Helen Griffiths" userId="b424f9d0-3c63-4fb7-87ec-10316ce3d1bd" providerId="ADAL" clId="{ED8260E5-5C3B-4BEB-A8BE-AFC800AA9408}" dt="2023-10-10T12:46:13.409" v="86" actId="26606"/>
          <ac:spMkLst>
            <pc:docMk/>
            <pc:sldMk cId="955077617" sldId="263"/>
            <ac:spMk id="10" creationId="{D1D34770-47A8-402C-AF23-2B653F2D88C1}"/>
          </ac:spMkLst>
        </pc:spChg>
        <pc:spChg chg="add">
          <ac:chgData name="Helen Griffiths" userId="b424f9d0-3c63-4fb7-87ec-10316ce3d1bd" providerId="ADAL" clId="{ED8260E5-5C3B-4BEB-A8BE-AFC800AA9408}" dt="2023-10-10T12:46:13.409" v="86" actId="26606"/>
          <ac:spMkLst>
            <pc:docMk/>
            <pc:sldMk cId="955077617" sldId="263"/>
            <ac:spMk id="15" creationId="{D1D34770-47A8-402C-AF23-2B653F2D88C1}"/>
          </ac:spMkLst>
        </pc:spChg>
        <pc:graphicFrameChg chg="add mod modGraphic">
          <ac:chgData name="Helen Griffiths" userId="b424f9d0-3c63-4fb7-87ec-10316ce3d1bd" providerId="ADAL" clId="{ED8260E5-5C3B-4BEB-A8BE-AFC800AA9408}" dt="2023-10-10T12:46:24.990" v="89" actId="14100"/>
          <ac:graphicFrameMkLst>
            <pc:docMk/>
            <pc:sldMk cId="955077617" sldId="263"/>
            <ac:graphicFrameMk id="5" creationId="{4D124968-2716-5C71-6F95-011603552E6D}"/>
          </ac:graphicFrameMkLst>
        </pc:graphicFrameChg>
        <pc:picChg chg="add mod">
          <ac:chgData name="Helen Griffiths" userId="b424f9d0-3c63-4fb7-87ec-10316ce3d1bd" providerId="ADAL" clId="{ED8260E5-5C3B-4BEB-A8BE-AFC800AA9408}" dt="2023-10-10T12:58:01.950" v="736" actId="14100"/>
          <ac:picMkLst>
            <pc:docMk/>
            <pc:sldMk cId="955077617" sldId="263"/>
            <ac:picMk id="6" creationId="{174C5E2C-2DD4-52E1-BC5D-F08143D682EC}"/>
          </ac:picMkLst>
        </pc:picChg>
      </pc:sldChg>
      <pc:sldChg chg="addSp delSp modSp mod setBg">
        <pc:chgData name="Helen Griffiths" userId="b424f9d0-3c63-4fb7-87ec-10316ce3d1bd" providerId="ADAL" clId="{ED8260E5-5C3B-4BEB-A8BE-AFC800AA9408}" dt="2023-10-10T13:00:41.916" v="791" actId="20577"/>
        <pc:sldMkLst>
          <pc:docMk/>
          <pc:sldMk cId="2874543508" sldId="272"/>
        </pc:sldMkLst>
        <pc:spChg chg="add del mod">
          <ac:chgData name="Helen Griffiths" userId="b424f9d0-3c63-4fb7-87ec-10316ce3d1bd" providerId="ADAL" clId="{ED8260E5-5C3B-4BEB-A8BE-AFC800AA9408}" dt="2023-10-10T12:58:53.626" v="739" actId="26606"/>
          <ac:spMkLst>
            <pc:docMk/>
            <pc:sldMk cId="2874543508" sldId="272"/>
            <ac:spMk id="2" creationId="{00000000-0000-0000-0000-000000000000}"/>
          </ac:spMkLst>
        </pc:spChg>
        <pc:spChg chg="mod">
          <ac:chgData name="Helen Griffiths" userId="b424f9d0-3c63-4fb7-87ec-10316ce3d1bd" providerId="ADAL" clId="{ED8260E5-5C3B-4BEB-A8BE-AFC800AA9408}" dt="2023-10-10T13:00:41.916" v="791" actId="20577"/>
          <ac:spMkLst>
            <pc:docMk/>
            <pc:sldMk cId="2874543508" sldId="272"/>
            <ac:spMk id="3" creationId="{00000000-0000-0000-0000-000000000000}"/>
          </ac:spMkLst>
        </pc:spChg>
        <pc:spChg chg="add del">
          <ac:chgData name="Helen Griffiths" userId="b424f9d0-3c63-4fb7-87ec-10316ce3d1bd" providerId="ADAL" clId="{ED8260E5-5C3B-4BEB-A8BE-AFC800AA9408}" dt="2023-10-10T12:58:53.595" v="738" actId="26606"/>
          <ac:spMkLst>
            <pc:docMk/>
            <pc:sldMk cId="2874543508" sldId="272"/>
            <ac:spMk id="10" creationId="{B50AB553-2A96-4A92-96F2-93548E096954}"/>
          </ac:spMkLst>
        </pc:spChg>
        <pc:graphicFrameChg chg="add del">
          <ac:chgData name="Helen Griffiths" userId="b424f9d0-3c63-4fb7-87ec-10316ce3d1bd" providerId="ADAL" clId="{ED8260E5-5C3B-4BEB-A8BE-AFC800AA9408}" dt="2023-10-10T12:58:53.595" v="738" actId="26606"/>
          <ac:graphicFrameMkLst>
            <pc:docMk/>
            <pc:sldMk cId="2874543508" sldId="272"/>
            <ac:graphicFrameMk id="5" creationId="{1D438607-1142-9FEB-2870-3CA3893E45E8}"/>
          </ac:graphicFrameMkLst>
        </pc:graphicFrameChg>
        <pc:graphicFrameChg chg="add mod modGraphic">
          <ac:chgData name="Helen Griffiths" userId="b424f9d0-3c63-4fb7-87ec-10316ce3d1bd" providerId="ADAL" clId="{ED8260E5-5C3B-4BEB-A8BE-AFC800AA9408}" dt="2023-10-10T13:00:07.793" v="763"/>
          <ac:graphicFrameMkLst>
            <pc:docMk/>
            <pc:sldMk cId="2874543508" sldId="272"/>
            <ac:graphicFrameMk id="12" creationId="{048F284D-BCDD-011D-4B34-B0D95DC9C009}"/>
          </ac:graphicFrameMkLst>
        </pc:graphicFrameChg>
        <pc:picChg chg="add del">
          <ac:chgData name="Helen Griffiths" userId="b424f9d0-3c63-4fb7-87ec-10316ce3d1bd" providerId="ADAL" clId="{ED8260E5-5C3B-4BEB-A8BE-AFC800AA9408}" dt="2023-10-10T12:58:53.595" v="738" actId="26606"/>
          <ac:picMkLst>
            <pc:docMk/>
            <pc:sldMk cId="2874543508" sldId="272"/>
            <ac:picMk id="6" creationId="{01E2C464-24DC-567E-E295-FB76808DA39E}"/>
          </ac:picMkLst>
        </pc:picChg>
      </pc:sldChg>
      <pc:sldChg chg="addSp delSp modSp mod setBg">
        <pc:chgData name="Helen Griffiths" userId="b424f9d0-3c63-4fb7-87ec-10316ce3d1bd" providerId="ADAL" clId="{ED8260E5-5C3B-4BEB-A8BE-AFC800AA9408}" dt="2023-10-10T13:01:48.983" v="806" actId="26606"/>
        <pc:sldMkLst>
          <pc:docMk/>
          <pc:sldMk cId="1107487217" sldId="273"/>
        </pc:sldMkLst>
        <pc:spChg chg="add del mod">
          <ac:chgData name="Helen Griffiths" userId="b424f9d0-3c63-4fb7-87ec-10316ce3d1bd" providerId="ADAL" clId="{ED8260E5-5C3B-4BEB-A8BE-AFC800AA9408}" dt="2023-10-10T13:01:48.983" v="806" actId="26606"/>
          <ac:spMkLst>
            <pc:docMk/>
            <pc:sldMk cId="1107487217" sldId="273"/>
            <ac:spMk id="2" creationId="{00000000-0000-0000-0000-000000000000}"/>
          </ac:spMkLst>
        </pc:spChg>
        <pc:spChg chg="mod">
          <ac:chgData name="Helen Griffiths" userId="b424f9d0-3c63-4fb7-87ec-10316ce3d1bd" providerId="ADAL" clId="{ED8260E5-5C3B-4BEB-A8BE-AFC800AA9408}" dt="2023-10-10T13:01:48.983" v="806" actId="26606"/>
          <ac:spMkLst>
            <pc:docMk/>
            <pc:sldMk cId="1107487217" sldId="273"/>
            <ac:spMk id="3" creationId="{00000000-0000-0000-0000-000000000000}"/>
          </ac:spMkLst>
        </pc:spChg>
        <pc:spChg chg="add">
          <ac:chgData name="Helen Griffiths" userId="b424f9d0-3c63-4fb7-87ec-10316ce3d1bd" providerId="ADAL" clId="{ED8260E5-5C3B-4BEB-A8BE-AFC800AA9408}" dt="2023-10-10T13:01:48.983" v="806" actId="26606"/>
          <ac:spMkLst>
            <pc:docMk/>
            <pc:sldMk cId="1107487217" sldId="273"/>
            <ac:spMk id="9" creationId="{CB49665F-0298-4449-8D2D-209989CB9EE3}"/>
          </ac:spMkLst>
        </pc:spChg>
        <pc:spChg chg="add">
          <ac:chgData name="Helen Griffiths" userId="b424f9d0-3c63-4fb7-87ec-10316ce3d1bd" providerId="ADAL" clId="{ED8260E5-5C3B-4BEB-A8BE-AFC800AA9408}" dt="2023-10-10T13:01:48.983" v="806" actId="26606"/>
          <ac:spMkLst>
            <pc:docMk/>
            <pc:sldMk cId="1107487217" sldId="273"/>
            <ac:spMk id="11" creationId="{A71EEC14-174A-46FA-B046-474750457130}"/>
          </ac:spMkLst>
        </pc:spChg>
        <pc:grpChg chg="add">
          <ac:chgData name="Helen Griffiths" userId="b424f9d0-3c63-4fb7-87ec-10316ce3d1bd" providerId="ADAL" clId="{ED8260E5-5C3B-4BEB-A8BE-AFC800AA9408}" dt="2023-10-10T13:01:48.983" v="806" actId="26606"/>
          <ac:grpSpMkLst>
            <pc:docMk/>
            <pc:sldMk cId="1107487217" sldId="273"/>
            <ac:grpSpMk id="13" creationId="{EEB6CB95-E653-4C6C-AE51-62FD848E8D5B}"/>
          </ac:grpSpMkLst>
        </pc:grpChg>
        <pc:grpChg chg="add">
          <ac:chgData name="Helen Griffiths" userId="b424f9d0-3c63-4fb7-87ec-10316ce3d1bd" providerId="ADAL" clId="{ED8260E5-5C3B-4BEB-A8BE-AFC800AA9408}" dt="2023-10-10T13:01:48.983" v="806" actId="26606"/>
          <ac:grpSpMkLst>
            <pc:docMk/>
            <pc:sldMk cId="1107487217" sldId="273"/>
            <ac:grpSpMk id="17" creationId="{43F5E015-E085-4624-B431-B42414448684}"/>
          </ac:grpSpMkLst>
        </pc:grpChg>
        <pc:graphicFrameChg chg="add del">
          <ac:chgData name="Helen Griffiths" userId="b424f9d0-3c63-4fb7-87ec-10316ce3d1bd" providerId="ADAL" clId="{ED8260E5-5C3B-4BEB-A8BE-AFC800AA9408}" dt="2023-10-10T13:01:25.451" v="793" actId="26606"/>
          <ac:graphicFrameMkLst>
            <pc:docMk/>
            <pc:sldMk cId="1107487217" sldId="273"/>
            <ac:graphicFrameMk id="5" creationId="{91D1E827-CD6C-C54C-1C2C-E6010F409B56}"/>
          </ac:graphicFrameMkLst>
        </pc:graphicFrameChg>
        <pc:graphicFrameChg chg="add">
          <ac:chgData name="Helen Griffiths" userId="b424f9d0-3c63-4fb7-87ec-10316ce3d1bd" providerId="ADAL" clId="{ED8260E5-5C3B-4BEB-A8BE-AFC800AA9408}" dt="2023-10-10T13:01:48.983" v="806" actId="26606"/>
          <ac:graphicFrameMkLst>
            <pc:docMk/>
            <pc:sldMk cId="1107487217" sldId="273"/>
            <ac:graphicFrameMk id="6" creationId="{12BC0787-235C-C64D-6DB0-80AC55134B0C}"/>
          </ac:graphicFrameMkLst>
        </pc:graphicFrameChg>
      </pc:sldChg>
      <pc:sldChg chg="addSp delSp modSp mod setBg modNotesTx">
        <pc:chgData name="Helen Griffiths" userId="b424f9d0-3c63-4fb7-87ec-10316ce3d1bd" providerId="ADAL" clId="{ED8260E5-5C3B-4BEB-A8BE-AFC800AA9408}" dt="2023-10-10T14:02:47.614" v="1653" actId="20577"/>
        <pc:sldMkLst>
          <pc:docMk/>
          <pc:sldMk cId="4130719836" sldId="274"/>
        </pc:sldMkLst>
        <pc:spChg chg="mod">
          <ac:chgData name="Helen Griffiths" userId="b424f9d0-3c63-4fb7-87ec-10316ce3d1bd" providerId="ADAL" clId="{ED8260E5-5C3B-4BEB-A8BE-AFC800AA9408}" dt="2023-10-10T13:48:20.230" v="1375" actId="1076"/>
          <ac:spMkLst>
            <pc:docMk/>
            <pc:sldMk cId="4130719836" sldId="274"/>
            <ac:spMk id="5" creationId="{00000000-0000-0000-0000-000000000000}"/>
          </ac:spMkLst>
        </pc:spChg>
        <pc:spChg chg="add del mod">
          <ac:chgData name="Helen Griffiths" userId="b424f9d0-3c63-4fb7-87ec-10316ce3d1bd" providerId="ADAL" clId="{ED8260E5-5C3B-4BEB-A8BE-AFC800AA9408}" dt="2023-10-10T14:02:47.614" v="1653" actId="20577"/>
          <ac:spMkLst>
            <pc:docMk/>
            <pc:sldMk cId="4130719836" sldId="274"/>
            <ac:spMk id="6" creationId="{00000000-0000-0000-0000-000000000000}"/>
          </ac:spMkLst>
        </pc:spChg>
        <pc:spChg chg="add del">
          <ac:chgData name="Helen Griffiths" userId="b424f9d0-3c63-4fb7-87ec-10316ce3d1bd" providerId="ADAL" clId="{ED8260E5-5C3B-4BEB-A8BE-AFC800AA9408}" dt="2023-10-10T13:48:04.488" v="1372" actId="26606"/>
          <ac:spMkLst>
            <pc:docMk/>
            <pc:sldMk cId="4130719836" sldId="274"/>
            <ac:spMk id="12" creationId="{8DF67618-B87B-4195-8E24-3B126F79FF55}"/>
          </ac:spMkLst>
        </pc:spChg>
        <pc:spChg chg="add del">
          <ac:chgData name="Helen Griffiths" userId="b424f9d0-3c63-4fb7-87ec-10316ce3d1bd" providerId="ADAL" clId="{ED8260E5-5C3B-4BEB-A8BE-AFC800AA9408}" dt="2023-10-10T13:48:04.488" v="1372" actId="26606"/>
          <ac:spMkLst>
            <pc:docMk/>
            <pc:sldMk cId="4130719836" sldId="274"/>
            <ac:spMk id="14" creationId="{64960379-9FF9-400A-A8A8-F5AB633FD3BF}"/>
          </ac:spMkLst>
        </pc:spChg>
        <pc:grpChg chg="add del">
          <ac:chgData name="Helen Griffiths" userId="b424f9d0-3c63-4fb7-87ec-10316ce3d1bd" providerId="ADAL" clId="{ED8260E5-5C3B-4BEB-A8BE-AFC800AA9408}" dt="2023-10-10T13:48:04.488" v="1372" actId="26606"/>
          <ac:grpSpMkLst>
            <pc:docMk/>
            <pc:sldMk cId="4130719836" sldId="274"/>
            <ac:grpSpMk id="16" creationId="{2C491629-AE25-486B-9B22-2CE4EE8F7E47}"/>
          </ac:grpSpMkLst>
        </pc:grpChg>
        <pc:grpChg chg="add del">
          <ac:chgData name="Helen Griffiths" userId="b424f9d0-3c63-4fb7-87ec-10316ce3d1bd" providerId="ADAL" clId="{ED8260E5-5C3B-4BEB-A8BE-AFC800AA9408}" dt="2023-10-10T13:48:04.488" v="1372" actId="26606"/>
          <ac:grpSpMkLst>
            <pc:docMk/>
            <pc:sldMk cId="4130719836" sldId="274"/>
            <ac:grpSpMk id="20" creationId="{43F5E015-E085-4624-B431-B42414448684}"/>
          </ac:grpSpMkLst>
        </pc:grpChg>
        <pc:graphicFrameChg chg="add del">
          <ac:chgData name="Helen Griffiths" userId="b424f9d0-3c63-4fb7-87ec-10316ce3d1bd" providerId="ADAL" clId="{ED8260E5-5C3B-4BEB-A8BE-AFC800AA9408}" dt="2023-10-10T13:48:04.488" v="1372" actId="26606"/>
          <ac:graphicFrameMkLst>
            <pc:docMk/>
            <pc:sldMk cId="4130719836" sldId="274"/>
            <ac:graphicFrameMk id="8" creationId="{21CEE344-3D6B-4DFA-0BDD-DB265591A159}"/>
          </ac:graphicFrameMkLst>
        </pc:graphicFrameChg>
      </pc:sldChg>
      <pc:sldChg chg="addSp delSp modSp mod setBg modNotesTx">
        <pc:chgData name="Helen Griffiths" userId="b424f9d0-3c63-4fb7-87ec-10316ce3d1bd" providerId="ADAL" clId="{ED8260E5-5C3B-4BEB-A8BE-AFC800AA9408}" dt="2023-10-10T12:45:31.071" v="83" actId="1076"/>
        <pc:sldMkLst>
          <pc:docMk/>
          <pc:sldMk cId="317323466" sldId="277"/>
        </pc:sldMkLst>
        <pc:spChg chg="mod">
          <ac:chgData name="Helen Griffiths" userId="b424f9d0-3c63-4fb7-87ec-10316ce3d1bd" providerId="ADAL" clId="{ED8260E5-5C3B-4BEB-A8BE-AFC800AA9408}" dt="2023-10-10T12:45:31.071" v="83" actId="1076"/>
          <ac:spMkLst>
            <pc:docMk/>
            <pc:sldMk cId="317323466" sldId="277"/>
            <ac:spMk id="2" creationId="{00000000-0000-0000-0000-000000000000}"/>
          </ac:spMkLst>
        </pc:spChg>
        <pc:spChg chg="mod">
          <ac:chgData name="Helen Griffiths" userId="b424f9d0-3c63-4fb7-87ec-10316ce3d1bd" providerId="ADAL" clId="{ED8260E5-5C3B-4BEB-A8BE-AFC800AA9408}" dt="2023-10-10T12:45:27.879" v="82" actId="14100"/>
          <ac:spMkLst>
            <pc:docMk/>
            <pc:sldMk cId="317323466" sldId="277"/>
            <ac:spMk id="3" creationId="{00000000-0000-0000-0000-000000000000}"/>
          </ac:spMkLst>
        </pc:spChg>
        <pc:spChg chg="add del">
          <ac:chgData name="Helen Griffiths" userId="b424f9d0-3c63-4fb7-87ec-10316ce3d1bd" providerId="ADAL" clId="{ED8260E5-5C3B-4BEB-A8BE-AFC800AA9408}" dt="2023-10-10T12:44:52.821" v="68" actId="26606"/>
          <ac:spMkLst>
            <pc:docMk/>
            <pc:sldMk cId="317323466" sldId="277"/>
            <ac:spMk id="9" creationId="{5D13CC36-B950-4F02-9BAF-9A7EB267398C}"/>
          </ac:spMkLst>
        </pc:spChg>
        <pc:spChg chg="add del">
          <ac:chgData name="Helen Griffiths" userId="b424f9d0-3c63-4fb7-87ec-10316ce3d1bd" providerId="ADAL" clId="{ED8260E5-5C3B-4BEB-A8BE-AFC800AA9408}" dt="2023-10-10T12:44:52.821" v="68" actId="26606"/>
          <ac:spMkLst>
            <pc:docMk/>
            <pc:sldMk cId="317323466" sldId="277"/>
            <ac:spMk id="11" creationId="{D1BDED99-B35B-4FEE-A274-8E8DB6FEEECF}"/>
          </ac:spMkLst>
        </pc:spChg>
        <pc:spChg chg="add">
          <ac:chgData name="Helen Griffiths" userId="b424f9d0-3c63-4fb7-87ec-10316ce3d1bd" providerId="ADAL" clId="{ED8260E5-5C3B-4BEB-A8BE-AFC800AA9408}" dt="2023-10-10T12:44:52.821" v="68" actId="26606"/>
          <ac:spMkLst>
            <pc:docMk/>
            <pc:sldMk cId="317323466" sldId="277"/>
            <ac:spMk id="16" creationId="{D1D34770-47A8-402C-AF23-2B653F2D88C1}"/>
          </ac:spMkLst>
        </pc:spChg>
        <pc:picChg chg="add mod ord">
          <ac:chgData name="Helen Griffiths" userId="b424f9d0-3c63-4fb7-87ec-10316ce3d1bd" providerId="ADAL" clId="{ED8260E5-5C3B-4BEB-A8BE-AFC800AA9408}" dt="2023-10-10T12:44:52.821" v="68" actId="26606"/>
          <ac:picMkLst>
            <pc:docMk/>
            <pc:sldMk cId="317323466" sldId="277"/>
            <ac:picMk id="5" creationId="{EDD5D70E-1BCB-5E37-9802-4A7AE40B69C8}"/>
          </ac:picMkLst>
        </pc:picChg>
      </pc:sldChg>
      <pc:sldChg chg="modSp mod">
        <pc:chgData name="Helen Griffiths" userId="b424f9d0-3c63-4fb7-87ec-10316ce3d1bd" providerId="ADAL" clId="{ED8260E5-5C3B-4BEB-A8BE-AFC800AA9408}" dt="2023-10-10T14:05:13.646" v="1696" actId="1037"/>
        <pc:sldMkLst>
          <pc:docMk/>
          <pc:sldMk cId="2675425903" sldId="278"/>
        </pc:sldMkLst>
        <pc:spChg chg="mod">
          <ac:chgData name="Helen Griffiths" userId="b424f9d0-3c63-4fb7-87ec-10316ce3d1bd" providerId="ADAL" clId="{ED8260E5-5C3B-4BEB-A8BE-AFC800AA9408}" dt="2023-10-10T14:03:59.628" v="1673" actId="1076"/>
          <ac:spMkLst>
            <pc:docMk/>
            <pc:sldMk cId="2675425903" sldId="278"/>
            <ac:spMk id="2" creationId="{00000000-0000-0000-0000-000000000000}"/>
          </ac:spMkLst>
        </pc:spChg>
        <pc:spChg chg="mod">
          <ac:chgData name="Helen Griffiths" userId="b424f9d0-3c63-4fb7-87ec-10316ce3d1bd" providerId="ADAL" clId="{ED8260E5-5C3B-4BEB-A8BE-AFC800AA9408}" dt="2023-10-10T14:04:06.654" v="1675" actId="1076"/>
          <ac:spMkLst>
            <pc:docMk/>
            <pc:sldMk cId="2675425903" sldId="278"/>
            <ac:spMk id="3" creationId="{00000000-0000-0000-0000-000000000000}"/>
          </ac:spMkLst>
        </pc:spChg>
        <pc:spChg chg="mod">
          <ac:chgData name="Helen Griffiths" userId="b424f9d0-3c63-4fb7-87ec-10316ce3d1bd" providerId="ADAL" clId="{ED8260E5-5C3B-4BEB-A8BE-AFC800AA9408}" dt="2023-10-10T14:05:13.646" v="1696" actId="1037"/>
          <ac:spMkLst>
            <pc:docMk/>
            <pc:sldMk cId="2675425903" sldId="278"/>
            <ac:spMk id="5" creationId="{00000000-0000-0000-0000-000000000000}"/>
          </ac:spMkLst>
        </pc:spChg>
        <pc:spChg chg="mod">
          <ac:chgData name="Helen Griffiths" userId="b424f9d0-3c63-4fb7-87ec-10316ce3d1bd" providerId="ADAL" clId="{ED8260E5-5C3B-4BEB-A8BE-AFC800AA9408}" dt="2023-10-10T14:05:01.286" v="1691" actId="14100"/>
          <ac:spMkLst>
            <pc:docMk/>
            <pc:sldMk cId="2675425903" sldId="278"/>
            <ac:spMk id="6" creationId="{00000000-0000-0000-0000-000000000000}"/>
          </ac:spMkLst>
        </pc:spChg>
        <pc:graphicFrameChg chg="mod modGraphic">
          <ac:chgData name="Helen Griffiths" userId="b424f9d0-3c63-4fb7-87ec-10316ce3d1bd" providerId="ADAL" clId="{ED8260E5-5C3B-4BEB-A8BE-AFC800AA9408}" dt="2023-10-10T14:04:47.853" v="1686" actId="1076"/>
          <ac:graphicFrameMkLst>
            <pc:docMk/>
            <pc:sldMk cId="2675425903" sldId="278"/>
            <ac:graphicFrameMk id="4" creationId="{00000000-0000-0000-0000-000000000000}"/>
          </ac:graphicFrameMkLst>
        </pc:graphicFrameChg>
      </pc:sldChg>
      <pc:sldChg chg="addSp delSp modSp mod setBg modNotesTx">
        <pc:chgData name="Helen Griffiths" userId="b424f9d0-3c63-4fb7-87ec-10316ce3d1bd" providerId="ADAL" clId="{ED8260E5-5C3B-4BEB-A8BE-AFC800AA9408}" dt="2023-10-10T14:01:36.363" v="1633"/>
        <pc:sldMkLst>
          <pc:docMk/>
          <pc:sldMk cId="216214493" sldId="279"/>
        </pc:sldMkLst>
        <pc:spChg chg="mod">
          <ac:chgData name="Helen Griffiths" userId="b424f9d0-3c63-4fb7-87ec-10316ce3d1bd" providerId="ADAL" clId="{ED8260E5-5C3B-4BEB-A8BE-AFC800AA9408}" dt="2023-10-10T13:44:33.415" v="1234" actId="14100"/>
          <ac:spMkLst>
            <pc:docMk/>
            <pc:sldMk cId="216214493" sldId="279"/>
            <ac:spMk id="2" creationId="{97D58E16-BDBE-99DD-950B-00A24EC93C5B}"/>
          </ac:spMkLst>
        </pc:spChg>
        <pc:spChg chg="mod">
          <ac:chgData name="Helen Griffiths" userId="b424f9d0-3c63-4fb7-87ec-10316ce3d1bd" providerId="ADAL" clId="{ED8260E5-5C3B-4BEB-A8BE-AFC800AA9408}" dt="2023-10-10T13:45:21.112" v="1320" actId="404"/>
          <ac:spMkLst>
            <pc:docMk/>
            <pc:sldMk cId="216214493" sldId="279"/>
            <ac:spMk id="3" creationId="{01B322F6-E787-7A83-D330-08F3202C4363}"/>
          </ac:spMkLst>
        </pc:spChg>
        <pc:graphicFrameChg chg="mod">
          <ac:chgData name="Helen Griffiths" userId="b424f9d0-3c63-4fb7-87ec-10316ce3d1bd" providerId="ADAL" clId="{ED8260E5-5C3B-4BEB-A8BE-AFC800AA9408}" dt="2023-10-10T13:45:28.363" v="1322" actId="1076"/>
          <ac:graphicFrameMkLst>
            <pc:docMk/>
            <pc:sldMk cId="216214493" sldId="279"/>
            <ac:graphicFrameMk id="4" creationId="{8EFE78D1-7ECA-ACA0-6888-34BB12BFAA73}"/>
          </ac:graphicFrameMkLst>
        </pc:graphicFrameChg>
        <pc:picChg chg="add del mod ord modVis replST">
          <ac:chgData name="Helen Griffiths" userId="b424f9d0-3c63-4fb7-87ec-10316ce3d1bd" providerId="ADAL" clId="{ED8260E5-5C3B-4BEB-A8BE-AFC800AA9408}" dt="2023-10-10T14:01:36.362" v="1630"/>
          <ac:picMkLst>
            <pc:docMk/>
            <pc:sldMk cId="216214493" sldId="279"/>
            <ac:picMk id="6" creationId="{7542CC94-2D88-CA77-3BC5-8A9F05120AD6}"/>
          </ac:picMkLst>
        </pc:picChg>
        <pc:picChg chg="add mod ord modVis replST">
          <ac:chgData name="Helen Griffiths" userId="b424f9d0-3c63-4fb7-87ec-10316ce3d1bd" providerId="ADAL" clId="{ED8260E5-5C3B-4BEB-A8BE-AFC800AA9408}" dt="2023-10-10T14:01:36.363" v="1632"/>
          <ac:picMkLst>
            <pc:docMk/>
            <pc:sldMk cId="216214493" sldId="279"/>
            <ac:picMk id="8" creationId="{00A92225-6342-FD99-B3E8-30CFFA8CA32A}"/>
          </ac:picMkLst>
        </pc:picChg>
      </pc:sldChg>
      <pc:sldChg chg="addSp delSp modSp new mod">
        <pc:chgData name="Helen Griffiths" userId="b424f9d0-3c63-4fb7-87ec-10316ce3d1bd" providerId="ADAL" clId="{ED8260E5-5C3B-4BEB-A8BE-AFC800AA9408}" dt="2023-10-10T12:57:06.876" v="734" actId="1076"/>
        <pc:sldMkLst>
          <pc:docMk/>
          <pc:sldMk cId="2244105163" sldId="282"/>
        </pc:sldMkLst>
        <pc:spChg chg="del">
          <ac:chgData name="Helen Griffiths" userId="b424f9d0-3c63-4fb7-87ec-10316ce3d1bd" providerId="ADAL" clId="{ED8260E5-5C3B-4BEB-A8BE-AFC800AA9408}" dt="2023-10-10T12:52:30.650" v="97" actId="478"/>
          <ac:spMkLst>
            <pc:docMk/>
            <pc:sldMk cId="2244105163" sldId="282"/>
            <ac:spMk id="2" creationId="{184A2C3D-E2AE-F353-0A21-178FA1574E77}"/>
          </ac:spMkLst>
        </pc:spChg>
        <pc:spChg chg="mod">
          <ac:chgData name="Helen Griffiths" userId="b424f9d0-3c63-4fb7-87ec-10316ce3d1bd" providerId="ADAL" clId="{ED8260E5-5C3B-4BEB-A8BE-AFC800AA9408}" dt="2023-10-10T12:56:55.280" v="731" actId="5793"/>
          <ac:spMkLst>
            <pc:docMk/>
            <pc:sldMk cId="2244105163" sldId="282"/>
            <ac:spMk id="3" creationId="{C6FA9D68-0266-FECE-BC5C-EDE4BF7C1592}"/>
          </ac:spMkLst>
        </pc:spChg>
        <pc:picChg chg="add mod modCrop">
          <ac:chgData name="Helen Griffiths" userId="b424f9d0-3c63-4fb7-87ec-10316ce3d1bd" providerId="ADAL" clId="{ED8260E5-5C3B-4BEB-A8BE-AFC800AA9408}" dt="2023-10-10T12:57:06.876" v="734" actId="1076"/>
          <ac:picMkLst>
            <pc:docMk/>
            <pc:sldMk cId="2244105163" sldId="282"/>
            <ac:picMk id="5" creationId="{081D9459-2935-692A-6698-D79EDDD3F130}"/>
          </ac:picMkLst>
        </pc:picChg>
        <pc:picChg chg="add mod modCrop">
          <ac:chgData name="Helen Griffiths" userId="b424f9d0-3c63-4fb7-87ec-10316ce3d1bd" providerId="ADAL" clId="{ED8260E5-5C3B-4BEB-A8BE-AFC800AA9408}" dt="2023-10-10T12:56:58.655" v="732" actId="1076"/>
          <ac:picMkLst>
            <pc:docMk/>
            <pc:sldMk cId="2244105163" sldId="282"/>
            <ac:picMk id="6" creationId="{F99C0AA4-9711-1388-9EDE-6F158F4FA7F1}"/>
          </ac:picMkLst>
        </pc:picChg>
        <pc:picChg chg="add mod modCrop">
          <ac:chgData name="Helen Griffiths" userId="b424f9d0-3c63-4fb7-87ec-10316ce3d1bd" providerId="ADAL" clId="{ED8260E5-5C3B-4BEB-A8BE-AFC800AA9408}" dt="2023-10-10T12:57:03.262" v="733" actId="1076"/>
          <ac:picMkLst>
            <pc:docMk/>
            <pc:sldMk cId="2244105163" sldId="282"/>
            <ac:picMk id="7" creationId="{F3011D56-79AB-B1A1-FADF-06D440F0B126}"/>
          </ac:picMkLst>
        </pc:picChg>
      </pc:sldChg>
      <pc:sldChg chg="addSp modSp new mod ord">
        <pc:chgData name="Helen Griffiths" userId="b424f9d0-3c63-4fb7-87ec-10316ce3d1bd" providerId="ADAL" clId="{ED8260E5-5C3B-4BEB-A8BE-AFC800AA9408}" dt="2023-10-10T13:37:28.270" v="995" actId="20577"/>
        <pc:sldMkLst>
          <pc:docMk/>
          <pc:sldMk cId="3289270897" sldId="283"/>
        </pc:sldMkLst>
        <pc:spChg chg="mod">
          <ac:chgData name="Helen Griffiths" userId="b424f9d0-3c63-4fb7-87ec-10316ce3d1bd" providerId="ADAL" clId="{ED8260E5-5C3B-4BEB-A8BE-AFC800AA9408}" dt="2023-10-10T13:37:28.270" v="995" actId="20577"/>
          <ac:spMkLst>
            <pc:docMk/>
            <pc:sldMk cId="3289270897" sldId="283"/>
            <ac:spMk id="2" creationId="{760D765B-221C-0BC9-9D94-3FCD1EFE1603}"/>
          </ac:spMkLst>
        </pc:spChg>
        <pc:picChg chg="add mod">
          <ac:chgData name="Helen Griffiths" userId="b424f9d0-3c63-4fb7-87ec-10316ce3d1bd" providerId="ADAL" clId="{ED8260E5-5C3B-4BEB-A8BE-AFC800AA9408}" dt="2023-10-10T13:03:54.722" v="813" actId="1076"/>
          <ac:picMkLst>
            <pc:docMk/>
            <pc:sldMk cId="3289270897" sldId="283"/>
            <ac:picMk id="5" creationId="{836B01D6-7CCA-1EF7-6E61-36A57AEF8D03}"/>
          </ac:picMkLst>
        </pc:picChg>
      </pc:sldChg>
      <pc:sldChg chg="addSp delSp modSp new mod ord setBg">
        <pc:chgData name="Helen Griffiths" userId="b424f9d0-3c63-4fb7-87ec-10316ce3d1bd" providerId="ADAL" clId="{ED8260E5-5C3B-4BEB-A8BE-AFC800AA9408}" dt="2023-10-10T14:01:36.346" v="1620"/>
        <pc:sldMkLst>
          <pc:docMk/>
          <pc:sldMk cId="2550949310" sldId="284"/>
        </pc:sldMkLst>
        <pc:spChg chg="del">
          <ac:chgData name="Helen Griffiths" userId="b424f9d0-3c63-4fb7-87ec-10316ce3d1bd" providerId="ADAL" clId="{ED8260E5-5C3B-4BEB-A8BE-AFC800AA9408}" dt="2023-10-10T13:25:47.621" v="846" actId="478"/>
          <ac:spMkLst>
            <pc:docMk/>
            <pc:sldMk cId="2550949310" sldId="284"/>
            <ac:spMk id="2" creationId="{5F698EE5-F45C-60EB-4752-73E8205D3A7A}"/>
          </ac:spMkLst>
        </pc:spChg>
        <pc:spChg chg="del">
          <ac:chgData name="Helen Griffiths" userId="b424f9d0-3c63-4fb7-87ec-10316ce3d1bd" providerId="ADAL" clId="{ED8260E5-5C3B-4BEB-A8BE-AFC800AA9408}" dt="2023-10-10T13:25:46.198" v="845" actId="478"/>
          <ac:spMkLst>
            <pc:docMk/>
            <pc:sldMk cId="2550949310" sldId="284"/>
            <ac:spMk id="3" creationId="{6F84721F-0459-FEEB-56BB-F53D96F1373D}"/>
          </ac:spMkLst>
        </pc:spChg>
        <pc:spChg chg="add mod">
          <ac:chgData name="Helen Griffiths" userId="b424f9d0-3c63-4fb7-87ec-10316ce3d1bd" providerId="ADAL" clId="{ED8260E5-5C3B-4BEB-A8BE-AFC800AA9408}" dt="2023-10-10T13:43:31.767" v="1232" actId="20577"/>
          <ac:spMkLst>
            <pc:docMk/>
            <pc:sldMk cId="2550949310" sldId="284"/>
            <ac:spMk id="4" creationId="{8095AC27-B61B-069F-F871-25D719D54686}"/>
          </ac:spMkLst>
        </pc:spChg>
        <pc:graphicFrameChg chg="add mod modGraphic">
          <ac:chgData name="Helen Griffiths" userId="b424f9d0-3c63-4fb7-87ec-10316ce3d1bd" providerId="ADAL" clId="{ED8260E5-5C3B-4BEB-A8BE-AFC800AA9408}" dt="2023-10-10T13:42:45.089" v="1222" actId="14100"/>
          <ac:graphicFrameMkLst>
            <pc:docMk/>
            <pc:sldMk cId="2550949310" sldId="284"/>
            <ac:graphicFrameMk id="7" creationId="{8C91E973-4C56-0993-2AC4-57655E9550D7}"/>
          </ac:graphicFrameMkLst>
        </pc:graphicFrameChg>
        <pc:picChg chg="add del mod">
          <ac:chgData name="Helen Griffiths" userId="b424f9d0-3c63-4fb7-87ec-10316ce3d1bd" providerId="ADAL" clId="{ED8260E5-5C3B-4BEB-A8BE-AFC800AA9408}" dt="2023-10-10T13:37:16.386" v="984" actId="478"/>
          <ac:picMkLst>
            <pc:docMk/>
            <pc:sldMk cId="2550949310" sldId="284"/>
            <ac:picMk id="6" creationId="{A645ADA9-C230-3F14-E7D6-9CD0F9FCD009}"/>
          </ac:picMkLst>
        </pc:picChg>
        <pc:picChg chg="add del mod ord modVis replST">
          <ac:chgData name="Helen Griffiths" userId="b424f9d0-3c63-4fb7-87ec-10316ce3d1bd" providerId="ADAL" clId="{ED8260E5-5C3B-4BEB-A8BE-AFC800AA9408}" dt="2023-10-10T13:42:22.832" v="1211"/>
          <ac:picMkLst>
            <pc:docMk/>
            <pc:sldMk cId="2550949310" sldId="284"/>
            <ac:picMk id="9" creationId="{9D700B99-F970-A1E4-E4F1-4F123B66F6C7}"/>
          </ac:picMkLst>
        </pc:picChg>
        <pc:picChg chg="add del mod ord modVis replST">
          <ac:chgData name="Helen Griffiths" userId="b424f9d0-3c63-4fb7-87ec-10316ce3d1bd" providerId="ADAL" clId="{ED8260E5-5C3B-4BEB-A8BE-AFC800AA9408}" dt="2023-10-10T14:01:36.345" v="1617"/>
          <ac:picMkLst>
            <pc:docMk/>
            <pc:sldMk cId="2550949310" sldId="284"/>
            <ac:picMk id="11" creationId="{3D050599-5652-5DC6-D08E-CB00FB634048}"/>
          </ac:picMkLst>
        </pc:picChg>
        <pc:picChg chg="add mod ord modVis replST">
          <ac:chgData name="Helen Griffiths" userId="b424f9d0-3c63-4fb7-87ec-10316ce3d1bd" providerId="ADAL" clId="{ED8260E5-5C3B-4BEB-A8BE-AFC800AA9408}" dt="2023-10-10T14:01:36.346" v="1619"/>
          <ac:picMkLst>
            <pc:docMk/>
            <pc:sldMk cId="2550949310" sldId="284"/>
            <ac:picMk id="13" creationId="{9CEE62FE-B9B2-05A8-F5CA-3C344700805D}"/>
          </ac:picMkLst>
        </pc:picChg>
      </pc:sldChg>
      <pc:sldChg chg="addSp delSp modSp new mod setBg">
        <pc:chgData name="Helen Griffiths" userId="b424f9d0-3c63-4fb7-87ec-10316ce3d1bd" providerId="ADAL" clId="{ED8260E5-5C3B-4BEB-A8BE-AFC800AA9408}" dt="2023-10-10T13:47:23.292" v="1368" actId="26606"/>
        <pc:sldMkLst>
          <pc:docMk/>
          <pc:sldMk cId="1682361686" sldId="285"/>
        </pc:sldMkLst>
        <pc:spChg chg="mod">
          <ac:chgData name="Helen Griffiths" userId="b424f9d0-3c63-4fb7-87ec-10316ce3d1bd" providerId="ADAL" clId="{ED8260E5-5C3B-4BEB-A8BE-AFC800AA9408}" dt="2023-10-10T13:47:23.292" v="1368" actId="26606"/>
          <ac:spMkLst>
            <pc:docMk/>
            <pc:sldMk cId="1682361686" sldId="285"/>
            <ac:spMk id="2" creationId="{A0CB7506-2E5D-2DED-00D0-D2A767DDF8CD}"/>
          </ac:spMkLst>
        </pc:spChg>
        <pc:spChg chg="del mod">
          <ac:chgData name="Helen Griffiths" userId="b424f9d0-3c63-4fb7-87ec-10316ce3d1bd" providerId="ADAL" clId="{ED8260E5-5C3B-4BEB-A8BE-AFC800AA9408}" dt="2023-10-10T13:47:23.292" v="1368" actId="26606"/>
          <ac:spMkLst>
            <pc:docMk/>
            <pc:sldMk cId="1682361686" sldId="285"/>
            <ac:spMk id="3" creationId="{18498D0C-6304-F7DA-1C0F-AEFE160471B3}"/>
          </ac:spMkLst>
        </pc:spChg>
        <pc:spChg chg="add">
          <ac:chgData name="Helen Griffiths" userId="b424f9d0-3c63-4fb7-87ec-10316ce3d1bd" providerId="ADAL" clId="{ED8260E5-5C3B-4BEB-A8BE-AFC800AA9408}" dt="2023-10-10T13:47:23.292" v="1368" actId="26606"/>
          <ac:spMkLst>
            <pc:docMk/>
            <pc:sldMk cId="1682361686" sldId="285"/>
            <ac:spMk id="9" creationId="{CB49665F-0298-4449-8D2D-209989CB9EE3}"/>
          </ac:spMkLst>
        </pc:spChg>
        <pc:spChg chg="add">
          <ac:chgData name="Helen Griffiths" userId="b424f9d0-3c63-4fb7-87ec-10316ce3d1bd" providerId="ADAL" clId="{ED8260E5-5C3B-4BEB-A8BE-AFC800AA9408}" dt="2023-10-10T13:47:23.292" v="1368" actId="26606"/>
          <ac:spMkLst>
            <pc:docMk/>
            <pc:sldMk cId="1682361686" sldId="285"/>
            <ac:spMk id="11" creationId="{A71EEC14-174A-46FA-B046-474750457130}"/>
          </ac:spMkLst>
        </pc:spChg>
        <pc:grpChg chg="add">
          <ac:chgData name="Helen Griffiths" userId="b424f9d0-3c63-4fb7-87ec-10316ce3d1bd" providerId="ADAL" clId="{ED8260E5-5C3B-4BEB-A8BE-AFC800AA9408}" dt="2023-10-10T13:47:23.292" v="1368" actId="26606"/>
          <ac:grpSpMkLst>
            <pc:docMk/>
            <pc:sldMk cId="1682361686" sldId="285"/>
            <ac:grpSpMk id="13" creationId="{EEB6CB95-E653-4C6C-AE51-62FD848E8D5B}"/>
          </ac:grpSpMkLst>
        </pc:grpChg>
        <pc:grpChg chg="add">
          <ac:chgData name="Helen Griffiths" userId="b424f9d0-3c63-4fb7-87ec-10316ce3d1bd" providerId="ADAL" clId="{ED8260E5-5C3B-4BEB-A8BE-AFC800AA9408}" dt="2023-10-10T13:47:23.292" v="1368" actId="26606"/>
          <ac:grpSpMkLst>
            <pc:docMk/>
            <pc:sldMk cId="1682361686" sldId="285"/>
            <ac:grpSpMk id="17" creationId="{43F5E015-E085-4624-B431-B42414448684}"/>
          </ac:grpSpMkLst>
        </pc:grpChg>
        <pc:graphicFrameChg chg="add">
          <ac:chgData name="Helen Griffiths" userId="b424f9d0-3c63-4fb7-87ec-10316ce3d1bd" providerId="ADAL" clId="{ED8260E5-5C3B-4BEB-A8BE-AFC800AA9408}" dt="2023-10-10T13:47:23.292" v="1368" actId="26606"/>
          <ac:graphicFrameMkLst>
            <pc:docMk/>
            <pc:sldMk cId="1682361686" sldId="285"/>
            <ac:graphicFrameMk id="5" creationId="{C2D15DD4-2264-CAFF-25AF-0CDA3CC4C1E9}"/>
          </ac:graphicFrameMkLst>
        </pc:graphicFrameChg>
      </pc:sldChg>
      <pc:sldChg chg="addSp delSp modSp new mod setBg">
        <pc:chgData name="Helen Griffiths" userId="b424f9d0-3c63-4fb7-87ec-10316ce3d1bd" providerId="ADAL" clId="{ED8260E5-5C3B-4BEB-A8BE-AFC800AA9408}" dt="2023-10-10T14:03:06.607" v="1669" actId="20577"/>
        <pc:sldMkLst>
          <pc:docMk/>
          <pc:sldMk cId="3309992178" sldId="286"/>
        </pc:sldMkLst>
        <pc:spChg chg="del">
          <ac:chgData name="Helen Griffiths" userId="b424f9d0-3c63-4fb7-87ec-10316ce3d1bd" providerId="ADAL" clId="{ED8260E5-5C3B-4BEB-A8BE-AFC800AA9408}" dt="2023-10-10T13:56:56.474" v="1569" actId="478"/>
          <ac:spMkLst>
            <pc:docMk/>
            <pc:sldMk cId="3309992178" sldId="286"/>
            <ac:spMk id="2" creationId="{1599B682-7B4F-2F8A-71B9-11921BEDF59B}"/>
          </ac:spMkLst>
        </pc:spChg>
        <pc:spChg chg="mod">
          <ac:chgData name="Helen Griffiths" userId="b424f9d0-3c63-4fb7-87ec-10316ce3d1bd" providerId="ADAL" clId="{ED8260E5-5C3B-4BEB-A8BE-AFC800AA9408}" dt="2023-10-10T14:03:06.607" v="1669" actId="20577"/>
          <ac:spMkLst>
            <pc:docMk/>
            <pc:sldMk cId="3309992178" sldId="286"/>
            <ac:spMk id="3" creationId="{274001C7-01BD-7E94-DCC4-04A52296487A}"/>
          </ac:spMkLst>
        </pc:spChg>
        <pc:picChg chg="add del mod ord modVis replST">
          <ac:chgData name="Helen Griffiths" userId="b424f9d0-3c63-4fb7-87ec-10316ce3d1bd" providerId="ADAL" clId="{ED8260E5-5C3B-4BEB-A8BE-AFC800AA9408}" dt="2023-10-10T14:01:36.379" v="1643"/>
          <ac:picMkLst>
            <pc:docMk/>
            <pc:sldMk cId="3309992178" sldId="286"/>
            <ac:picMk id="5" creationId="{9819BE49-47AE-FA98-2A48-EE5D85C89D47}"/>
          </ac:picMkLst>
        </pc:picChg>
        <pc:picChg chg="add mod ord modVis replST">
          <ac:chgData name="Helen Griffiths" userId="b424f9d0-3c63-4fb7-87ec-10316ce3d1bd" providerId="ADAL" clId="{ED8260E5-5C3B-4BEB-A8BE-AFC800AA9408}" dt="2023-10-10T14:01:36.387" v="1647"/>
          <ac:picMkLst>
            <pc:docMk/>
            <pc:sldMk cId="3309992178" sldId="286"/>
            <ac:picMk id="7" creationId="{D378D835-A652-269A-4C43-611808DD8667}"/>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E80513-869D-4401-A632-200F2B0E58DF}"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7823B74B-3EF2-4CDC-A95E-EB3BA983E188}">
      <dgm:prSet/>
      <dgm:spPr/>
      <dgm:t>
        <a:bodyPr/>
        <a:lstStyle/>
        <a:p>
          <a:r>
            <a:rPr lang="en-GB" dirty="0"/>
            <a:t>You can see that binary notation increases by the power of two: 1, 2, 4, 8, 16, 32, 64 and so on.</a:t>
          </a:r>
          <a:endParaRPr lang="en-US" dirty="0"/>
        </a:p>
      </dgm:t>
    </dgm:pt>
    <dgm:pt modelId="{6F95847F-181C-4CB1-A95F-CA61D1E7BE0A}" type="parTrans" cxnId="{96700CBC-DFD3-4B65-906D-58EA7AB05C8B}">
      <dgm:prSet/>
      <dgm:spPr/>
      <dgm:t>
        <a:bodyPr/>
        <a:lstStyle/>
        <a:p>
          <a:endParaRPr lang="en-US"/>
        </a:p>
      </dgm:t>
    </dgm:pt>
    <dgm:pt modelId="{C0C6E10D-20F3-4E6E-85FE-B88A25D0D260}" type="sibTrans" cxnId="{96700CBC-DFD3-4B65-906D-58EA7AB05C8B}">
      <dgm:prSet/>
      <dgm:spPr/>
      <dgm:t>
        <a:bodyPr/>
        <a:lstStyle/>
        <a:p>
          <a:endParaRPr lang="en-US"/>
        </a:p>
      </dgm:t>
    </dgm:pt>
    <dgm:pt modelId="{B2286F52-A2E2-451C-9A16-E0F0278138EB}">
      <dgm:prSet/>
      <dgm:spPr/>
      <dgm:t>
        <a:bodyPr/>
        <a:lstStyle/>
        <a:p>
          <a:r>
            <a:rPr lang="en-GB"/>
            <a:t>This is an important concept in computing, as computer memory is designed by using binary logic.</a:t>
          </a:r>
          <a:endParaRPr lang="en-US"/>
        </a:p>
      </dgm:t>
    </dgm:pt>
    <dgm:pt modelId="{93D51AAE-3AD5-4985-88A4-6D1C3D711D09}" type="parTrans" cxnId="{83223156-A387-4790-B72B-40780C030ABE}">
      <dgm:prSet/>
      <dgm:spPr/>
      <dgm:t>
        <a:bodyPr/>
        <a:lstStyle/>
        <a:p>
          <a:endParaRPr lang="en-US"/>
        </a:p>
      </dgm:t>
    </dgm:pt>
    <dgm:pt modelId="{75173661-BFDF-44F5-8FFE-822593FB8DE8}" type="sibTrans" cxnId="{83223156-A387-4790-B72B-40780C030ABE}">
      <dgm:prSet/>
      <dgm:spPr/>
      <dgm:t>
        <a:bodyPr/>
        <a:lstStyle/>
        <a:p>
          <a:endParaRPr lang="en-US"/>
        </a:p>
      </dgm:t>
    </dgm:pt>
    <dgm:pt modelId="{3D29BF15-14A8-4E8F-9B5B-5038481BC89C}">
      <dgm:prSet/>
      <dgm:spPr/>
      <dgm:t>
        <a:bodyPr/>
        <a:lstStyle/>
        <a:p>
          <a:r>
            <a:rPr lang="en-GB"/>
            <a:t>It is also used to determine the size of data that a processor can process most efficiently and the number of bits used to represent memory addresses.</a:t>
          </a:r>
          <a:endParaRPr lang="en-US"/>
        </a:p>
      </dgm:t>
    </dgm:pt>
    <dgm:pt modelId="{940D1958-856D-4313-A473-0B385A91EEB4}" type="parTrans" cxnId="{2DF15A20-476F-4DC9-B874-39054425F39D}">
      <dgm:prSet/>
      <dgm:spPr/>
      <dgm:t>
        <a:bodyPr/>
        <a:lstStyle/>
        <a:p>
          <a:endParaRPr lang="en-US"/>
        </a:p>
      </dgm:t>
    </dgm:pt>
    <dgm:pt modelId="{8CC95407-E127-4B95-BD8F-7C62C78F2A60}" type="sibTrans" cxnId="{2DF15A20-476F-4DC9-B874-39054425F39D}">
      <dgm:prSet/>
      <dgm:spPr/>
      <dgm:t>
        <a:bodyPr/>
        <a:lstStyle/>
        <a:p>
          <a:endParaRPr lang="en-US"/>
        </a:p>
      </dgm:t>
    </dgm:pt>
    <dgm:pt modelId="{4125332E-2F6B-4CDE-A15E-1D30EAD428AB}">
      <dgm:prSet/>
      <dgm:spPr/>
      <dgm:t>
        <a:bodyPr/>
        <a:lstStyle/>
        <a:p>
          <a:r>
            <a:rPr lang="en-GB"/>
            <a:t>Early processors were typically 8-bit or 16-bit, whereas today many processors are 128-bit or 256-bit, with the most powerful being 512-bit.  Therefore they have more memory.</a:t>
          </a:r>
          <a:endParaRPr lang="en-US"/>
        </a:p>
      </dgm:t>
    </dgm:pt>
    <dgm:pt modelId="{1A755E1E-AE8A-443D-858B-9076F7DA7F89}" type="parTrans" cxnId="{BBE9F811-CEB2-48FD-9CE6-A59EDA64AF9F}">
      <dgm:prSet/>
      <dgm:spPr/>
      <dgm:t>
        <a:bodyPr/>
        <a:lstStyle/>
        <a:p>
          <a:endParaRPr lang="en-US"/>
        </a:p>
      </dgm:t>
    </dgm:pt>
    <dgm:pt modelId="{03C16259-C735-4021-9C9E-CE42B8049D73}" type="sibTrans" cxnId="{BBE9F811-CEB2-48FD-9CE6-A59EDA64AF9F}">
      <dgm:prSet/>
      <dgm:spPr/>
      <dgm:t>
        <a:bodyPr/>
        <a:lstStyle/>
        <a:p>
          <a:endParaRPr lang="en-US"/>
        </a:p>
      </dgm:t>
    </dgm:pt>
    <dgm:pt modelId="{2447D1E5-05E5-41AE-A2AB-EE054BB47862}" type="pres">
      <dgm:prSet presAssocID="{F9E80513-869D-4401-A632-200F2B0E58DF}" presName="linear" presStyleCnt="0">
        <dgm:presLayoutVars>
          <dgm:animLvl val="lvl"/>
          <dgm:resizeHandles val="exact"/>
        </dgm:presLayoutVars>
      </dgm:prSet>
      <dgm:spPr/>
    </dgm:pt>
    <dgm:pt modelId="{288EE4F4-C7A6-4A0C-A7D1-DF65008F826D}" type="pres">
      <dgm:prSet presAssocID="{7823B74B-3EF2-4CDC-A95E-EB3BA983E188}" presName="parentText" presStyleLbl="node1" presStyleIdx="0" presStyleCnt="4">
        <dgm:presLayoutVars>
          <dgm:chMax val="0"/>
          <dgm:bulletEnabled val="1"/>
        </dgm:presLayoutVars>
      </dgm:prSet>
      <dgm:spPr/>
    </dgm:pt>
    <dgm:pt modelId="{154D0588-B927-4BAD-B4D0-563B323F3EEF}" type="pres">
      <dgm:prSet presAssocID="{C0C6E10D-20F3-4E6E-85FE-B88A25D0D260}" presName="spacer" presStyleCnt="0"/>
      <dgm:spPr/>
    </dgm:pt>
    <dgm:pt modelId="{FD7D7535-1986-4CF9-B0EB-0FEF68BED678}" type="pres">
      <dgm:prSet presAssocID="{B2286F52-A2E2-451C-9A16-E0F0278138EB}" presName="parentText" presStyleLbl="node1" presStyleIdx="1" presStyleCnt="4">
        <dgm:presLayoutVars>
          <dgm:chMax val="0"/>
          <dgm:bulletEnabled val="1"/>
        </dgm:presLayoutVars>
      </dgm:prSet>
      <dgm:spPr/>
    </dgm:pt>
    <dgm:pt modelId="{18161F57-9E73-4766-B1B5-4893BAF8F11D}" type="pres">
      <dgm:prSet presAssocID="{75173661-BFDF-44F5-8FFE-822593FB8DE8}" presName="spacer" presStyleCnt="0"/>
      <dgm:spPr/>
    </dgm:pt>
    <dgm:pt modelId="{5398EA40-6AB8-44BC-A109-0C4DE6B1CF32}" type="pres">
      <dgm:prSet presAssocID="{3D29BF15-14A8-4E8F-9B5B-5038481BC89C}" presName="parentText" presStyleLbl="node1" presStyleIdx="2" presStyleCnt="4">
        <dgm:presLayoutVars>
          <dgm:chMax val="0"/>
          <dgm:bulletEnabled val="1"/>
        </dgm:presLayoutVars>
      </dgm:prSet>
      <dgm:spPr/>
    </dgm:pt>
    <dgm:pt modelId="{A9AD3F32-0207-4CAB-B0E9-1313DEB3D39E}" type="pres">
      <dgm:prSet presAssocID="{8CC95407-E127-4B95-BD8F-7C62C78F2A60}" presName="spacer" presStyleCnt="0"/>
      <dgm:spPr/>
    </dgm:pt>
    <dgm:pt modelId="{18119836-0873-483D-B8CD-84C862E7891F}" type="pres">
      <dgm:prSet presAssocID="{4125332E-2F6B-4CDE-A15E-1D30EAD428AB}" presName="parentText" presStyleLbl="node1" presStyleIdx="3" presStyleCnt="4">
        <dgm:presLayoutVars>
          <dgm:chMax val="0"/>
          <dgm:bulletEnabled val="1"/>
        </dgm:presLayoutVars>
      </dgm:prSet>
      <dgm:spPr/>
    </dgm:pt>
  </dgm:ptLst>
  <dgm:cxnLst>
    <dgm:cxn modelId="{BBE9F811-CEB2-48FD-9CE6-A59EDA64AF9F}" srcId="{F9E80513-869D-4401-A632-200F2B0E58DF}" destId="{4125332E-2F6B-4CDE-A15E-1D30EAD428AB}" srcOrd="3" destOrd="0" parTransId="{1A755E1E-AE8A-443D-858B-9076F7DA7F89}" sibTransId="{03C16259-C735-4021-9C9E-CE42B8049D73}"/>
    <dgm:cxn modelId="{2DF15A20-476F-4DC9-B874-39054425F39D}" srcId="{F9E80513-869D-4401-A632-200F2B0E58DF}" destId="{3D29BF15-14A8-4E8F-9B5B-5038481BC89C}" srcOrd="2" destOrd="0" parTransId="{940D1958-856D-4313-A473-0B385A91EEB4}" sibTransId="{8CC95407-E127-4B95-BD8F-7C62C78F2A60}"/>
    <dgm:cxn modelId="{B906FA27-1DDE-4B88-BCCA-F5EBDC55FD63}" type="presOf" srcId="{4125332E-2F6B-4CDE-A15E-1D30EAD428AB}" destId="{18119836-0873-483D-B8CD-84C862E7891F}" srcOrd="0" destOrd="0" presId="urn:microsoft.com/office/officeart/2005/8/layout/vList2"/>
    <dgm:cxn modelId="{6B298263-20BA-4A0F-9EFA-FDC789264036}" type="presOf" srcId="{B2286F52-A2E2-451C-9A16-E0F0278138EB}" destId="{FD7D7535-1986-4CF9-B0EB-0FEF68BED678}" srcOrd="0" destOrd="0" presId="urn:microsoft.com/office/officeart/2005/8/layout/vList2"/>
    <dgm:cxn modelId="{78CADE6C-CD7F-4BDC-8563-9E6C07E78B09}" type="presOf" srcId="{3D29BF15-14A8-4E8F-9B5B-5038481BC89C}" destId="{5398EA40-6AB8-44BC-A109-0C4DE6B1CF32}" srcOrd="0" destOrd="0" presId="urn:microsoft.com/office/officeart/2005/8/layout/vList2"/>
    <dgm:cxn modelId="{83223156-A387-4790-B72B-40780C030ABE}" srcId="{F9E80513-869D-4401-A632-200F2B0E58DF}" destId="{B2286F52-A2E2-451C-9A16-E0F0278138EB}" srcOrd="1" destOrd="0" parTransId="{93D51AAE-3AD5-4985-88A4-6D1C3D711D09}" sibTransId="{75173661-BFDF-44F5-8FFE-822593FB8DE8}"/>
    <dgm:cxn modelId="{E3527F97-9E67-490F-9EB8-1352B1A90D1A}" type="presOf" srcId="{F9E80513-869D-4401-A632-200F2B0E58DF}" destId="{2447D1E5-05E5-41AE-A2AB-EE054BB47862}" srcOrd="0" destOrd="0" presId="urn:microsoft.com/office/officeart/2005/8/layout/vList2"/>
    <dgm:cxn modelId="{69104399-A58E-46A0-9BF8-6B5068C2A3E0}" type="presOf" srcId="{7823B74B-3EF2-4CDC-A95E-EB3BA983E188}" destId="{288EE4F4-C7A6-4A0C-A7D1-DF65008F826D}" srcOrd="0" destOrd="0" presId="urn:microsoft.com/office/officeart/2005/8/layout/vList2"/>
    <dgm:cxn modelId="{96700CBC-DFD3-4B65-906D-58EA7AB05C8B}" srcId="{F9E80513-869D-4401-A632-200F2B0E58DF}" destId="{7823B74B-3EF2-4CDC-A95E-EB3BA983E188}" srcOrd="0" destOrd="0" parTransId="{6F95847F-181C-4CB1-A95F-CA61D1E7BE0A}" sibTransId="{C0C6E10D-20F3-4E6E-85FE-B88A25D0D260}"/>
    <dgm:cxn modelId="{A07839F2-A9BB-4B50-8F15-8E2E5C641308}" type="presParOf" srcId="{2447D1E5-05E5-41AE-A2AB-EE054BB47862}" destId="{288EE4F4-C7A6-4A0C-A7D1-DF65008F826D}" srcOrd="0" destOrd="0" presId="urn:microsoft.com/office/officeart/2005/8/layout/vList2"/>
    <dgm:cxn modelId="{3727C1CC-CA66-46B9-A99B-B1C9354A1C61}" type="presParOf" srcId="{2447D1E5-05E5-41AE-A2AB-EE054BB47862}" destId="{154D0588-B927-4BAD-B4D0-563B323F3EEF}" srcOrd="1" destOrd="0" presId="urn:microsoft.com/office/officeart/2005/8/layout/vList2"/>
    <dgm:cxn modelId="{8B343368-77B2-4252-9EAD-96B550BD0378}" type="presParOf" srcId="{2447D1E5-05E5-41AE-A2AB-EE054BB47862}" destId="{FD7D7535-1986-4CF9-B0EB-0FEF68BED678}" srcOrd="2" destOrd="0" presId="urn:microsoft.com/office/officeart/2005/8/layout/vList2"/>
    <dgm:cxn modelId="{51D95966-BDE6-44DF-9561-D05EF03367C0}" type="presParOf" srcId="{2447D1E5-05E5-41AE-A2AB-EE054BB47862}" destId="{18161F57-9E73-4766-B1B5-4893BAF8F11D}" srcOrd="3" destOrd="0" presId="urn:microsoft.com/office/officeart/2005/8/layout/vList2"/>
    <dgm:cxn modelId="{E6E9F492-7FBA-41D0-B04B-C6C45A5AF97D}" type="presParOf" srcId="{2447D1E5-05E5-41AE-A2AB-EE054BB47862}" destId="{5398EA40-6AB8-44BC-A109-0C4DE6B1CF32}" srcOrd="4" destOrd="0" presId="urn:microsoft.com/office/officeart/2005/8/layout/vList2"/>
    <dgm:cxn modelId="{A76FA587-7DD4-4593-ABEC-E49533A0B68A}" type="presParOf" srcId="{2447D1E5-05E5-41AE-A2AB-EE054BB47862}" destId="{A9AD3F32-0207-4CAB-B0E9-1313DEB3D39E}" srcOrd="5" destOrd="0" presId="urn:microsoft.com/office/officeart/2005/8/layout/vList2"/>
    <dgm:cxn modelId="{B2E281C3-6A59-4CDD-8C0B-663A155FA23C}" type="presParOf" srcId="{2447D1E5-05E5-41AE-A2AB-EE054BB47862}" destId="{18119836-0873-483D-B8CD-84C862E7891F}"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3B2306-0C22-4507-A5F8-E2AACD117A80}"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EC3688A5-1042-4FDA-B47D-E12FD9363780}">
      <dgm:prSet custT="1"/>
      <dgm:spPr/>
      <dgm:t>
        <a:bodyPr/>
        <a:lstStyle/>
        <a:p>
          <a:r>
            <a:rPr lang="en-GB" sz="1800" dirty="0"/>
            <a:t>A </a:t>
          </a:r>
          <a:r>
            <a:rPr lang="en-GB" sz="1800" b="1" dirty="0"/>
            <a:t>word</a:t>
          </a:r>
          <a:r>
            <a:rPr lang="en-GB" sz="1800" dirty="0"/>
            <a:t> is the term used to describe the number of bits, e.g. 32bits – used by a particular processor</a:t>
          </a:r>
          <a:r>
            <a:rPr lang="en-GB" sz="1200" dirty="0"/>
            <a:t>.</a:t>
          </a:r>
          <a:endParaRPr lang="en-US" sz="1200" dirty="0"/>
        </a:p>
      </dgm:t>
    </dgm:pt>
    <dgm:pt modelId="{82D0FC15-DF51-4700-931D-0415FE62754F}" type="parTrans" cxnId="{23CB05CE-A0E7-4481-BD44-00B40D4F65DE}">
      <dgm:prSet/>
      <dgm:spPr/>
      <dgm:t>
        <a:bodyPr/>
        <a:lstStyle/>
        <a:p>
          <a:endParaRPr lang="en-US"/>
        </a:p>
      </dgm:t>
    </dgm:pt>
    <dgm:pt modelId="{C2FF04E0-C5C5-4C7B-8814-C258124F8C50}" type="sibTrans" cxnId="{23CB05CE-A0E7-4481-BD44-00B40D4F65DE}">
      <dgm:prSet/>
      <dgm:spPr/>
      <dgm:t>
        <a:bodyPr/>
        <a:lstStyle/>
        <a:p>
          <a:endParaRPr lang="en-US"/>
        </a:p>
      </dgm:t>
    </dgm:pt>
    <dgm:pt modelId="{7F06B7D8-3B93-414A-BAC4-32807C828A7C}">
      <dgm:prSet custT="1"/>
      <dgm:spPr/>
      <dgm:t>
        <a:bodyPr/>
        <a:lstStyle/>
        <a:p>
          <a:r>
            <a:rPr lang="en-GB" sz="1600" dirty="0"/>
            <a:t>A </a:t>
          </a:r>
          <a:r>
            <a:rPr lang="en-GB" sz="1600" b="1" dirty="0"/>
            <a:t>word</a:t>
          </a:r>
          <a:r>
            <a:rPr lang="en-GB" sz="1600" dirty="0"/>
            <a:t> is a fixed sized group of bits (binary data that is handled as a group by the instruction set and the CPU (e.g. for registers). </a:t>
          </a:r>
          <a:endParaRPr lang="en-US" sz="1600" dirty="0"/>
        </a:p>
      </dgm:t>
    </dgm:pt>
    <dgm:pt modelId="{DA98F53C-6B53-438F-A85A-402C353DF944}" type="parTrans" cxnId="{8979E159-04FA-4625-BB27-5352F7AE2342}">
      <dgm:prSet/>
      <dgm:spPr/>
      <dgm:t>
        <a:bodyPr/>
        <a:lstStyle/>
        <a:p>
          <a:endParaRPr lang="en-US"/>
        </a:p>
      </dgm:t>
    </dgm:pt>
    <dgm:pt modelId="{1932C770-EEA8-4BB4-8466-E8740B6F6692}" type="sibTrans" cxnId="{8979E159-04FA-4625-BB27-5352F7AE2342}">
      <dgm:prSet/>
      <dgm:spPr/>
      <dgm:t>
        <a:bodyPr/>
        <a:lstStyle/>
        <a:p>
          <a:endParaRPr lang="en-US"/>
        </a:p>
      </dgm:t>
    </dgm:pt>
    <dgm:pt modelId="{1E461833-A1DE-4500-9222-C68929F437E2}">
      <dgm:prSet custT="1"/>
      <dgm:spPr/>
      <dgm:t>
        <a:bodyPr/>
        <a:lstStyle/>
        <a:p>
          <a:r>
            <a:rPr lang="en-GB" sz="1400" dirty="0"/>
            <a:t>A processor usually runs instructions that are a fixed length, typically corresponding with the word size or a fraction / multiple of a word in each clock cycle.</a:t>
          </a:r>
          <a:endParaRPr lang="en-US" sz="1400" dirty="0"/>
        </a:p>
      </dgm:t>
    </dgm:pt>
    <dgm:pt modelId="{2C9FD382-C21D-41FE-98F4-DFD244A33BC7}" type="parTrans" cxnId="{7AB45387-90D6-4213-8509-29551AA803AA}">
      <dgm:prSet/>
      <dgm:spPr/>
      <dgm:t>
        <a:bodyPr/>
        <a:lstStyle/>
        <a:p>
          <a:endParaRPr lang="en-US"/>
        </a:p>
      </dgm:t>
    </dgm:pt>
    <dgm:pt modelId="{6600842C-B073-45E6-A196-3916217452CE}" type="sibTrans" cxnId="{7AB45387-90D6-4213-8509-29551AA803AA}">
      <dgm:prSet/>
      <dgm:spPr/>
      <dgm:t>
        <a:bodyPr/>
        <a:lstStyle/>
        <a:p>
          <a:endParaRPr lang="en-US"/>
        </a:p>
      </dgm:t>
    </dgm:pt>
    <dgm:pt modelId="{349063C6-6E7E-4EAC-9D03-B4B1F360CD8E}">
      <dgm:prSet custT="1"/>
      <dgm:spPr/>
      <dgm:t>
        <a:bodyPr/>
        <a:lstStyle/>
        <a:p>
          <a:r>
            <a:rPr lang="en-GB" sz="1600" dirty="0"/>
            <a:t>The size of the word length is important in processor design, it affects the processing power of the computer.</a:t>
          </a:r>
          <a:endParaRPr lang="en-US" sz="1600" dirty="0"/>
        </a:p>
      </dgm:t>
    </dgm:pt>
    <dgm:pt modelId="{79D5672E-D154-4645-B6D5-46E3FFF08A49}" type="parTrans" cxnId="{FBB87E01-A182-4013-99C2-D20CCEE5E2A2}">
      <dgm:prSet/>
      <dgm:spPr/>
      <dgm:t>
        <a:bodyPr/>
        <a:lstStyle/>
        <a:p>
          <a:endParaRPr lang="en-US"/>
        </a:p>
      </dgm:t>
    </dgm:pt>
    <dgm:pt modelId="{F822C18A-93B8-4A5D-9C19-2C31A020A2DB}" type="sibTrans" cxnId="{FBB87E01-A182-4013-99C2-D20CCEE5E2A2}">
      <dgm:prSet/>
      <dgm:spPr/>
      <dgm:t>
        <a:bodyPr/>
        <a:lstStyle/>
        <a:p>
          <a:endParaRPr lang="en-US"/>
        </a:p>
      </dgm:t>
    </dgm:pt>
    <dgm:pt modelId="{6D7F6B04-7D02-4B9E-A69D-ADC8B5062EB6}">
      <dgm:prSet custT="1"/>
      <dgm:spPr/>
      <dgm:t>
        <a:bodyPr/>
        <a:lstStyle/>
        <a:p>
          <a:r>
            <a:rPr lang="en-GB" sz="1600" dirty="0"/>
            <a:t>The larger the word length the greater the processing power of the microprocessor and the more memory that can be addressed.</a:t>
          </a:r>
          <a:endParaRPr lang="en-US" sz="1600" dirty="0"/>
        </a:p>
      </dgm:t>
    </dgm:pt>
    <dgm:pt modelId="{B2FA210B-5940-42FE-932F-A6EE30469BA8}" type="parTrans" cxnId="{E94C9B1C-C3EB-445F-83ED-792D1C789A29}">
      <dgm:prSet/>
      <dgm:spPr/>
      <dgm:t>
        <a:bodyPr/>
        <a:lstStyle/>
        <a:p>
          <a:endParaRPr lang="en-US"/>
        </a:p>
      </dgm:t>
    </dgm:pt>
    <dgm:pt modelId="{463DD1A4-8554-451C-87F4-26E6331A763C}" type="sibTrans" cxnId="{E94C9B1C-C3EB-445F-83ED-792D1C789A29}">
      <dgm:prSet/>
      <dgm:spPr/>
      <dgm:t>
        <a:bodyPr/>
        <a:lstStyle/>
        <a:p>
          <a:endParaRPr lang="en-US"/>
        </a:p>
      </dgm:t>
    </dgm:pt>
    <dgm:pt modelId="{9561488E-5DB6-4653-9E8F-C617446B8D31}">
      <dgm:prSet/>
      <dgm:spPr/>
      <dgm:t>
        <a:bodyPr/>
        <a:lstStyle/>
        <a:p>
          <a:r>
            <a:rPr lang="en-GB" dirty="0"/>
            <a:t>In a memory subsystem, such as the data bus between the CPU and RAM, the amount of data transferred in a clock cycle is typically a word – the larger the word length the greater the amount of data that is transferred per clock cycle, so the greater the processing power of the computer. </a:t>
          </a:r>
          <a:endParaRPr lang="en-US" dirty="0"/>
        </a:p>
      </dgm:t>
    </dgm:pt>
    <dgm:pt modelId="{097C729D-030D-4013-A7B6-1FEC25AC18A0}" type="parTrans" cxnId="{4ABB0F19-1F0A-4E35-89BC-9F23C4A33071}">
      <dgm:prSet/>
      <dgm:spPr/>
      <dgm:t>
        <a:bodyPr/>
        <a:lstStyle/>
        <a:p>
          <a:endParaRPr lang="en-US"/>
        </a:p>
      </dgm:t>
    </dgm:pt>
    <dgm:pt modelId="{900C8954-9BD9-4777-BFF2-085181EB1F56}" type="sibTrans" cxnId="{4ABB0F19-1F0A-4E35-89BC-9F23C4A33071}">
      <dgm:prSet/>
      <dgm:spPr/>
      <dgm:t>
        <a:bodyPr/>
        <a:lstStyle/>
        <a:p>
          <a:endParaRPr lang="en-US"/>
        </a:p>
      </dgm:t>
    </dgm:pt>
    <dgm:pt modelId="{78B46E8A-825F-4101-B8AE-3E2E092935BF}" type="pres">
      <dgm:prSet presAssocID="{943B2306-0C22-4507-A5F8-E2AACD117A80}" presName="Name0" presStyleCnt="0">
        <dgm:presLayoutVars>
          <dgm:dir/>
          <dgm:resizeHandles val="exact"/>
        </dgm:presLayoutVars>
      </dgm:prSet>
      <dgm:spPr/>
    </dgm:pt>
    <dgm:pt modelId="{E637C857-5175-4ECF-9A3C-0979BF8C1642}" type="pres">
      <dgm:prSet presAssocID="{EC3688A5-1042-4FDA-B47D-E12FD9363780}" presName="node" presStyleLbl="node1" presStyleIdx="0" presStyleCnt="6" custScaleY="140918">
        <dgm:presLayoutVars>
          <dgm:bulletEnabled val="1"/>
        </dgm:presLayoutVars>
      </dgm:prSet>
      <dgm:spPr/>
    </dgm:pt>
    <dgm:pt modelId="{DCCB204A-2450-4332-94BE-856E5E01103B}" type="pres">
      <dgm:prSet presAssocID="{C2FF04E0-C5C5-4C7B-8814-C258124F8C50}" presName="sibTrans" presStyleLbl="sibTrans1D1" presStyleIdx="0" presStyleCnt="5"/>
      <dgm:spPr/>
    </dgm:pt>
    <dgm:pt modelId="{7DB37A02-D1BA-49C9-89B3-5F8AA98875D6}" type="pres">
      <dgm:prSet presAssocID="{C2FF04E0-C5C5-4C7B-8814-C258124F8C50}" presName="connectorText" presStyleLbl="sibTrans1D1" presStyleIdx="0" presStyleCnt="5"/>
      <dgm:spPr/>
    </dgm:pt>
    <dgm:pt modelId="{2104F4A8-8E99-4A26-BED3-3C480D23B46E}" type="pres">
      <dgm:prSet presAssocID="{7F06B7D8-3B93-414A-BAC4-32807C828A7C}" presName="node" presStyleLbl="node1" presStyleIdx="1" presStyleCnt="6" custScaleY="140918">
        <dgm:presLayoutVars>
          <dgm:bulletEnabled val="1"/>
        </dgm:presLayoutVars>
      </dgm:prSet>
      <dgm:spPr/>
    </dgm:pt>
    <dgm:pt modelId="{ADA1009B-85DE-4755-B883-4CCAFEA3E254}" type="pres">
      <dgm:prSet presAssocID="{1932C770-EEA8-4BB4-8466-E8740B6F6692}" presName="sibTrans" presStyleLbl="sibTrans1D1" presStyleIdx="1" presStyleCnt="5"/>
      <dgm:spPr/>
    </dgm:pt>
    <dgm:pt modelId="{8AAAA861-F1E0-4891-87D2-C1652931A4AD}" type="pres">
      <dgm:prSet presAssocID="{1932C770-EEA8-4BB4-8466-E8740B6F6692}" presName="connectorText" presStyleLbl="sibTrans1D1" presStyleIdx="1" presStyleCnt="5"/>
      <dgm:spPr/>
    </dgm:pt>
    <dgm:pt modelId="{428EAEF4-3A52-4CBA-BA44-ED8A8857DE5E}" type="pres">
      <dgm:prSet presAssocID="{1E461833-A1DE-4500-9222-C68929F437E2}" presName="node" presStyleLbl="node1" presStyleIdx="2" presStyleCnt="6" custScaleY="137176">
        <dgm:presLayoutVars>
          <dgm:bulletEnabled val="1"/>
        </dgm:presLayoutVars>
      </dgm:prSet>
      <dgm:spPr/>
    </dgm:pt>
    <dgm:pt modelId="{23603F03-1326-4C67-A35C-7159B7E49000}" type="pres">
      <dgm:prSet presAssocID="{6600842C-B073-45E6-A196-3916217452CE}" presName="sibTrans" presStyleLbl="sibTrans1D1" presStyleIdx="2" presStyleCnt="5"/>
      <dgm:spPr/>
    </dgm:pt>
    <dgm:pt modelId="{3C501E44-64DA-46FF-8150-211297780EBC}" type="pres">
      <dgm:prSet presAssocID="{6600842C-B073-45E6-A196-3916217452CE}" presName="connectorText" presStyleLbl="sibTrans1D1" presStyleIdx="2" presStyleCnt="5"/>
      <dgm:spPr/>
    </dgm:pt>
    <dgm:pt modelId="{3DB7A966-6590-42EB-81C8-584EFAA7150A}" type="pres">
      <dgm:prSet presAssocID="{349063C6-6E7E-4EAC-9D03-B4B1F360CD8E}" presName="node" presStyleLbl="node1" presStyleIdx="3" presStyleCnt="6" custScaleY="135784">
        <dgm:presLayoutVars>
          <dgm:bulletEnabled val="1"/>
        </dgm:presLayoutVars>
      </dgm:prSet>
      <dgm:spPr/>
    </dgm:pt>
    <dgm:pt modelId="{EE513689-611B-4439-B924-1BD3B28B8CE0}" type="pres">
      <dgm:prSet presAssocID="{F822C18A-93B8-4A5D-9C19-2C31A020A2DB}" presName="sibTrans" presStyleLbl="sibTrans1D1" presStyleIdx="3" presStyleCnt="5"/>
      <dgm:spPr/>
    </dgm:pt>
    <dgm:pt modelId="{AE4F046E-CB30-4B11-B7E5-DF173A9B6E0E}" type="pres">
      <dgm:prSet presAssocID="{F822C18A-93B8-4A5D-9C19-2C31A020A2DB}" presName="connectorText" presStyleLbl="sibTrans1D1" presStyleIdx="3" presStyleCnt="5"/>
      <dgm:spPr/>
    </dgm:pt>
    <dgm:pt modelId="{BC0D331A-465B-43C9-AF18-6E1EBE1F4AA1}" type="pres">
      <dgm:prSet presAssocID="{6D7F6B04-7D02-4B9E-A69D-ADC8B5062EB6}" presName="node" presStyleLbl="node1" presStyleIdx="4" presStyleCnt="6" custScaleY="135784">
        <dgm:presLayoutVars>
          <dgm:bulletEnabled val="1"/>
        </dgm:presLayoutVars>
      </dgm:prSet>
      <dgm:spPr/>
    </dgm:pt>
    <dgm:pt modelId="{9A5D2932-DB67-4386-A68A-D7FFB04114B6}" type="pres">
      <dgm:prSet presAssocID="{463DD1A4-8554-451C-87F4-26E6331A763C}" presName="sibTrans" presStyleLbl="sibTrans1D1" presStyleIdx="4" presStyleCnt="5"/>
      <dgm:spPr/>
    </dgm:pt>
    <dgm:pt modelId="{0B89069F-3D08-4616-B426-CE1415747691}" type="pres">
      <dgm:prSet presAssocID="{463DD1A4-8554-451C-87F4-26E6331A763C}" presName="connectorText" presStyleLbl="sibTrans1D1" presStyleIdx="4" presStyleCnt="5"/>
      <dgm:spPr/>
    </dgm:pt>
    <dgm:pt modelId="{5BB3DC1F-45E6-4358-91C8-2E45DE3B050A}" type="pres">
      <dgm:prSet presAssocID="{9561488E-5DB6-4653-9E8F-C617446B8D31}" presName="node" presStyleLbl="node1" presStyleIdx="5" presStyleCnt="6" custScaleY="143313">
        <dgm:presLayoutVars>
          <dgm:bulletEnabled val="1"/>
        </dgm:presLayoutVars>
      </dgm:prSet>
      <dgm:spPr/>
    </dgm:pt>
  </dgm:ptLst>
  <dgm:cxnLst>
    <dgm:cxn modelId="{FBB87E01-A182-4013-99C2-D20CCEE5E2A2}" srcId="{943B2306-0C22-4507-A5F8-E2AACD117A80}" destId="{349063C6-6E7E-4EAC-9D03-B4B1F360CD8E}" srcOrd="3" destOrd="0" parTransId="{79D5672E-D154-4645-B6D5-46E3FFF08A49}" sibTransId="{F822C18A-93B8-4A5D-9C19-2C31A020A2DB}"/>
    <dgm:cxn modelId="{AC508404-FD55-41D1-83F0-F81EB756565A}" type="presOf" srcId="{7F06B7D8-3B93-414A-BAC4-32807C828A7C}" destId="{2104F4A8-8E99-4A26-BED3-3C480D23B46E}" srcOrd="0" destOrd="0" presId="urn:microsoft.com/office/officeart/2016/7/layout/RepeatingBendingProcessNew"/>
    <dgm:cxn modelId="{4ABB0F19-1F0A-4E35-89BC-9F23C4A33071}" srcId="{943B2306-0C22-4507-A5F8-E2AACD117A80}" destId="{9561488E-5DB6-4653-9E8F-C617446B8D31}" srcOrd="5" destOrd="0" parTransId="{097C729D-030D-4013-A7B6-1FEC25AC18A0}" sibTransId="{900C8954-9BD9-4777-BFF2-085181EB1F56}"/>
    <dgm:cxn modelId="{D1301119-4A06-4688-B0C6-7EA779D8DC32}" type="presOf" srcId="{F822C18A-93B8-4A5D-9C19-2C31A020A2DB}" destId="{AE4F046E-CB30-4B11-B7E5-DF173A9B6E0E}" srcOrd="1" destOrd="0" presId="urn:microsoft.com/office/officeart/2016/7/layout/RepeatingBendingProcessNew"/>
    <dgm:cxn modelId="{E94C9B1C-C3EB-445F-83ED-792D1C789A29}" srcId="{943B2306-0C22-4507-A5F8-E2AACD117A80}" destId="{6D7F6B04-7D02-4B9E-A69D-ADC8B5062EB6}" srcOrd="4" destOrd="0" parTransId="{B2FA210B-5940-42FE-932F-A6EE30469BA8}" sibTransId="{463DD1A4-8554-451C-87F4-26E6331A763C}"/>
    <dgm:cxn modelId="{4E887B2A-EB09-41ED-A764-8CBB24229B6D}" type="presOf" srcId="{463DD1A4-8554-451C-87F4-26E6331A763C}" destId="{0B89069F-3D08-4616-B426-CE1415747691}" srcOrd="1" destOrd="0" presId="urn:microsoft.com/office/officeart/2016/7/layout/RepeatingBendingProcessNew"/>
    <dgm:cxn modelId="{83A9B234-87E4-4763-AFE8-79B3613E9B6C}" type="presOf" srcId="{6D7F6B04-7D02-4B9E-A69D-ADC8B5062EB6}" destId="{BC0D331A-465B-43C9-AF18-6E1EBE1F4AA1}" srcOrd="0" destOrd="0" presId="urn:microsoft.com/office/officeart/2016/7/layout/RepeatingBendingProcessNew"/>
    <dgm:cxn modelId="{0701183D-7418-4B0B-91CC-7ED3BCA5C786}" type="presOf" srcId="{9561488E-5DB6-4653-9E8F-C617446B8D31}" destId="{5BB3DC1F-45E6-4358-91C8-2E45DE3B050A}" srcOrd="0" destOrd="0" presId="urn:microsoft.com/office/officeart/2016/7/layout/RepeatingBendingProcessNew"/>
    <dgm:cxn modelId="{C6AA393D-4AD1-4154-BCBA-5C3A9B323703}" type="presOf" srcId="{6600842C-B073-45E6-A196-3916217452CE}" destId="{23603F03-1326-4C67-A35C-7159B7E49000}" srcOrd="0" destOrd="0" presId="urn:microsoft.com/office/officeart/2016/7/layout/RepeatingBendingProcessNew"/>
    <dgm:cxn modelId="{D30E7763-2FFD-4F8A-916A-28F30534E9F9}" type="presOf" srcId="{EC3688A5-1042-4FDA-B47D-E12FD9363780}" destId="{E637C857-5175-4ECF-9A3C-0979BF8C1642}" srcOrd="0" destOrd="0" presId="urn:microsoft.com/office/officeart/2016/7/layout/RepeatingBendingProcessNew"/>
    <dgm:cxn modelId="{8979E159-04FA-4625-BB27-5352F7AE2342}" srcId="{943B2306-0C22-4507-A5F8-E2AACD117A80}" destId="{7F06B7D8-3B93-414A-BAC4-32807C828A7C}" srcOrd="1" destOrd="0" parTransId="{DA98F53C-6B53-438F-A85A-402C353DF944}" sibTransId="{1932C770-EEA8-4BB4-8466-E8740B6F6692}"/>
    <dgm:cxn modelId="{FEB08081-5211-4EC6-B012-966030A96678}" type="presOf" srcId="{1932C770-EEA8-4BB4-8466-E8740B6F6692}" destId="{8AAAA861-F1E0-4891-87D2-C1652931A4AD}" srcOrd="1" destOrd="0" presId="urn:microsoft.com/office/officeart/2016/7/layout/RepeatingBendingProcessNew"/>
    <dgm:cxn modelId="{7AB45387-90D6-4213-8509-29551AA803AA}" srcId="{943B2306-0C22-4507-A5F8-E2AACD117A80}" destId="{1E461833-A1DE-4500-9222-C68929F437E2}" srcOrd="2" destOrd="0" parTransId="{2C9FD382-C21D-41FE-98F4-DFD244A33BC7}" sibTransId="{6600842C-B073-45E6-A196-3916217452CE}"/>
    <dgm:cxn modelId="{64296C8A-8189-406A-A463-6C7840F36E9B}" type="presOf" srcId="{349063C6-6E7E-4EAC-9D03-B4B1F360CD8E}" destId="{3DB7A966-6590-42EB-81C8-584EFAA7150A}" srcOrd="0" destOrd="0" presId="urn:microsoft.com/office/officeart/2016/7/layout/RepeatingBendingProcessNew"/>
    <dgm:cxn modelId="{B67442A3-9B88-4853-9F04-9810A8D6740D}" type="presOf" srcId="{1932C770-EEA8-4BB4-8466-E8740B6F6692}" destId="{ADA1009B-85DE-4755-B883-4CCAFEA3E254}" srcOrd="0" destOrd="0" presId="urn:microsoft.com/office/officeart/2016/7/layout/RepeatingBendingProcessNew"/>
    <dgm:cxn modelId="{37C2F5AB-AE62-4100-8D9F-95B5ABE195D7}" type="presOf" srcId="{463DD1A4-8554-451C-87F4-26E6331A763C}" destId="{9A5D2932-DB67-4386-A68A-D7FFB04114B6}" srcOrd="0" destOrd="0" presId="urn:microsoft.com/office/officeart/2016/7/layout/RepeatingBendingProcessNew"/>
    <dgm:cxn modelId="{76387CCC-AA47-4947-9E47-21C04659023D}" type="presOf" srcId="{C2FF04E0-C5C5-4C7B-8814-C258124F8C50}" destId="{DCCB204A-2450-4332-94BE-856E5E01103B}" srcOrd="0" destOrd="0" presId="urn:microsoft.com/office/officeart/2016/7/layout/RepeatingBendingProcessNew"/>
    <dgm:cxn modelId="{23CB05CE-A0E7-4481-BD44-00B40D4F65DE}" srcId="{943B2306-0C22-4507-A5F8-E2AACD117A80}" destId="{EC3688A5-1042-4FDA-B47D-E12FD9363780}" srcOrd="0" destOrd="0" parTransId="{82D0FC15-DF51-4700-931D-0415FE62754F}" sibTransId="{C2FF04E0-C5C5-4C7B-8814-C258124F8C50}"/>
    <dgm:cxn modelId="{D562B2D4-8013-487C-9947-6F0A15850001}" type="presOf" srcId="{1E461833-A1DE-4500-9222-C68929F437E2}" destId="{428EAEF4-3A52-4CBA-BA44-ED8A8857DE5E}" srcOrd="0" destOrd="0" presId="urn:microsoft.com/office/officeart/2016/7/layout/RepeatingBendingProcessNew"/>
    <dgm:cxn modelId="{A3A614E9-1315-4C9A-914C-6F13CDC2B436}" type="presOf" srcId="{943B2306-0C22-4507-A5F8-E2AACD117A80}" destId="{78B46E8A-825F-4101-B8AE-3E2E092935BF}" srcOrd="0" destOrd="0" presId="urn:microsoft.com/office/officeart/2016/7/layout/RepeatingBendingProcessNew"/>
    <dgm:cxn modelId="{31E5C4E9-5544-4FE9-A8AC-2E479F49F92C}" type="presOf" srcId="{6600842C-B073-45E6-A196-3916217452CE}" destId="{3C501E44-64DA-46FF-8150-211297780EBC}" srcOrd="1" destOrd="0" presId="urn:microsoft.com/office/officeart/2016/7/layout/RepeatingBendingProcessNew"/>
    <dgm:cxn modelId="{1E1FD1F0-65B8-4447-8A60-0A5BACF029EC}" type="presOf" srcId="{F822C18A-93B8-4A5D-9C19-2C31A020A2DB}" destId="{EE513689-611B-4439-B924-1BD3B28B8CE0}" srcOrd="0" destOrd="0" presId="urn:microsoft.com/office/officeart/2016/7/layout/RepeatingBendingProcessNew"/>
    <dgm:cxn modelId="{8CD1FFF4-E4F2-4DB8-8BAF-ED50C718976F}" type="presOf" srcId="{C2FF04E0-C5C5-4C7B-8814-C258124F8C50}" destId="{7DB37A02-D1BA-49C9-89B3-5F8AA98875D6}" srcOrd="1" destOrd="0" presId="urn:microsoft.com/office/officeart/2016/7/layout/RepeatingBendingProcessNew"/>
    <dgm:cxn modelId="{E1F40938-C32A-475A-8369-03545CA8BDCD}" type="presParOf" srcId="{78B46E8A-825F-4101-B8AE-3E2E092935BF}" destId="{E637C857-5175-4ECF-9A3C-0979BF8C1642}" srcOrd="0" destOrd="0" presId="urn:microsoft.com/office/officeart/2016/7/layout/RepeatingBendingProcessNew"/>
    <dgm:cxn modelId="{8E4055A7-5D21-4BA4-8E23-AF92FC98334D}" type="presParOf" srcId="{78B46E8A-825F-4101-B8AE-3E2E092935BF}" destId="{DCCB204A-2450-4332-94BE-856E5E01103B}" srcOrd="1" destOrd="0" presId="urn:microsoft.com/office/officeart/2016/7/layout/RepeatingBendingProcessNew"/>
    <dgm:cxn modelId="{D77FC052-0143-4EB6-88A5-A523B328BB96}" type="presParOf" srcId="{DCCB204A-2450-4332-94BE-856E5E01103B}" destId="{7DB37A02-D1BA-49C9-89B3-5F8AA98875D6}" srcOrd="0" destOrd="0" presId="urn:microsoft.com/office/officeart/2016/7/layout/RepeatingBendingProcessNew"/>
    <dgm:cxn modelId="{E1FA005C-D17A-495F-9C22-967926117DD9}" type="presParOf" srcId="{78B46E8A-825F-4101-B8AE-3E2E092935BF}" destId="{2104F4A8-8E99-4A26-BED3-3C480D23B46E}" srcOrd="2" destOrd="0" presId="urn:microsoft.com/office/officeart/2016/7/layout/RepeatingBendingProcessNew"/>
    <dgm:cxn modelId="{6983D098-24BC-43B2-91E2-308572E11539}" type="presParOf" srcId="{78B46E8A-825F-4101-B8AE-3E2E092935BF}" destId="{ADA1009B-85DE-4755-B883-4CCAFEA3E254}" srcOrd="3" destOrd="0" presId="urn:microsoft.com/office/officeart/2016/7/layout/RepeatingBendingProcessNew"/>
    <dgm:cxn modelId="{8F12C18E-5099-4EAF-9F38-774F44A37DF0}" type="presParOf" srcId="{ADA1009B-85DE-4755-B883-4CCAFEA3E254}" destId="{8AAAA861-F1E0-4891-87D2-C1652931A4AD}" srcOrd="0" destOrd="0" presId="urn:microsoft.com/office/officeart/2016/7/layout/RepeatingBendingProcessNew"/>
    <dgm:cxn modelId="{459EC370-DFC0-40B7-B4AC-353AC9B1B3B2}" type="presParOf" srcId="{78B46E8A-825F-4101-B8AE-3E2E092935BF}" destId="{428EAEF4-3A52-4CBA-BA44-ED8A8857DE5E}" srcOrd="4" destOrd="0" presId="urn:microsoft.com/office/officeart/2016/7/layout/RepeatingBendingProcessNew"/>
    <dgm:cxn modelId="{EEC89431-702E-4B5B-9D67-F739A90653FC}" type="presParOf" srcId="{78B46E8A-825F-4101-B8AE-3E2E092935BF}" destId="{23603F03-1326-4C67-A35C-7159B7E49000}" srcOrd="5" destOrd="0" presId="urn:microsoft.com/office/officeart/2016/7/layout/RepeatingBendingProcessNew"/>
    <dgm:cxn modelId="{412334F3-AE61-40E5-8F22-7AFB12069AD3}" type="presParOf" srcId="{23603F03-1326-4C67-A35C-7159B7E49000}" destId="{3C501E44-64DA-46FF-8150-211297780EBC}" srcOrd="0" destOrd="0" presId="urn:microsoft.com/office/officeart/2016/7/layout/RepeatingBendingProcessNew"/>
    <dgm:cxn modelId="{8C5CB989-D591-4F03-9E89-372D838E36F6}" type="presParOf" srcId="{78B46E8A-825F-4101-B8AE-3E2E092935BF}" destId="{3DB7A966-6590-42EB-81C8-584EFAA7150A}" srcOrd="6" destOrd="0" presId="urn:microsoft.com/office/officeart/2016/7/layout/RepeatingBendingProcessNew"/>
    <dgm:cxn modelId="{0E700674-F3A0-4D47-BC8F-EDFF51D72757}" type="presParOf" srcId="{78B46E8A-825F-4101-B8AE-3E2E092935BF}" destId="{EE513689-611B-4439-B924-1BD3B28B8CE0}" srcOrd="7" destOrd="0" presId="urn:microsoft.com/office/officeart/2016/7/layout/RepeatingBendingProcessNew"/>
    <dgm:cxn modelId="{BA032606-4BE1-466C-B46D-B5FF7D720F2E}" type="presParOf" srcId="{EE513689-611B-4439-B924-1BD3B28B8CE0}" destId="{AE4F046E-CB30-4B11-B7E5-DF173A9B6E0E}" srcOrd="0" destOrd="0" presId="urn:microsoft.com/office/officeart/2016/7/layout/RepeatingBendingProcessNew"/>
    <dgm:cxn modelId="{3AFCE3A0-5A32-467E-BEFB-4369B47B2E6A}" type="presParOf" srcId="{78B46E8A-825F-4101-B8AE-3E2E092935BF}" destId="{BC0D331A-465B-43C9-AF18-6E1EBE1F4AA1}" srcOrd="8" destOrd="0" presId="urn:microsoft.com/office/officeart/2016/7/layout/RepeatingBendingProcessNew"/>
    <dgm:cxn modelId="{D6108B7A-B7E8-4F40-A75F-03E2B71E94F8}" type="presParOf" srcId="{78B46E8A-825F-4101-B8AE-3E2E092935BF}" destId="{9A5D2932-DB67-4386-A68A-D7FFB04114B6}" srcOrd="9" destOrd="0" presId="urn:microsoft.com/office/officeart/2016/7/layout/RepeatingBendingProcessNew"/>
    <dgm:cxn modelId="{E5F9232E-0AC0-4474-A597-82D607385866}" type="presParOf" srcId="{9A5D2932-DB67-4386-A68A-D7FFB04114B6}" destId="{0B89069F-3D08-4616-B426-CE1415747691}" srcOrd="0" destOrd="0" presId="urn:microsoft.com/office/officeart/2016/7/layout/RepeatingBendingProcessNew"/>
    <dgm:cxn modelId="{DCB84040-633B-437D-A14D-627B6078BC65}" type="presParOf" srcId="{78B46E8A-825F-4101-B8AE-3E2E092935BF}" destId="{5BB3DC1F-45E6-4358-91C8-2E45DE3B050A}"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3DC480-BB9A-4261-BAA8-B97C5686C88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E6447A23-37AA-4B48-8D29-39A8074D9355}">
      <dgm:prSet/>
      <dgm:spPr/>
      <dgm:t>
        <a:bodyPr/>
        <a:lstStyle/>
        <a:p>
          <a:r>
            <a:rPr lang="en-GB"/>
            <a:t>ASCII is a system used to represent characters in binary format.</a:t>
          </a:r>
          <a:endParaRPr lang="en-US"/>
        </a:p>
      </dgm:t>
    </dgm:pt>
    <dgm:pt modelId="{E3441210-4528-4F35-A95B-05D8B12E2881}" type="parTrans" cxnId="{FA7A8792-1AB3-4096-88FE-1956D13F98D2}">
      <dgm:prSet/>
      <dgm:spPr/>
      <dgm:t>
        <a:bodyPr/>
        <a:lstStyle/>
        <a:p>
          <a:endParaRPr lang="en-US"/>
        </a:p>
      </dgm:t>
    </dgm:pt>
    <dgm:pt modelId="{2130C229-8689-490D-A79C-DBA8C2D409AB}" type="sibTrans" cxnId="{FA7A8792-1AB3-4096-88FE-1956D13F98D2}">
      <dgm:prSet/>
      <dgm:spPr/>
      <dgm:t>
        <a:bodyPr/>
        <a:lstStyle/>
        <a:p>
          <a:endParaRPr lang="en-US"/>
        </a:p>
      </dgm:t>
    </dgm:pt>
    <dgm:pt modelId="{ACC7FD57-345B-45B1-BD98-DCCFDD1E27A0}">
      <dgm:prSet/>
      <dgm:spPr/>
      <dgm:t>
        <a:bodyPr/>
        <a:lstStyle/>
        <a:p>
          <a:r>
            <a:rPr lang="en-GB"/>
            <a:t>It uses byte values:</a:t>
          </a:r>
          <a:endParaRPr lang="en-US"/>
        </a:p>
      </dgm:t>
    </dgm:pt>
    <dgm:pt modelId="{5EF76FEF-647A-4D09-8FAA-687485EB975A}" type="parTrans" cxnId="{5FE18188-1A76-4743-8D58-5A8576264EDC}">
      <dgm:prSet/>
      <dgm:spPr/>
      <dgm:t>
        <a:bodyPr/>
        <a:lstStyle/>
        <a:p>
          <a:endParaRPr lang="en-US"/>
        </a:p>
      </dgm:t>
    </dgm:pt>
    <dgm:pt modelId="{362BF176-6C7C-4AD7-AF22-81D69531313E}" type="sibTrans" cxnId="{5FE18188-1A76-4743-8D58-5A8576264EDC}">
      <dgm:prSet/>
      <dgm:spPr/>
      <dgm:t>
        <a:bodyPr/>
        <a:lstStyle/>
        <a:p>
          <a:endParaRPr lang="en-US"/>
        </a:p>
      </dgm:t>
    </dgm:pt>
    <dgm:pt modelId="{55FF4BA7-0DDF-4F8B-9E95-FE4F59998622}">
      <dgm:prSet/>
      <dgm:spPr/>
      <dgm:t>
        <a:bodyPr/>
        <a:lstStyle/>
        <a:p>
          <a:r>
            <a:rPr lang="en-GB"/>
            <a:t>48 – 57 represent the numbers 0 – 9</a:t>
          </a:r>
          <a:endParaRPr lang="en-US"/>
        </a:p>
      </dgm:t>
    </dgm:pt>
    <dgm:pt modelId="{549D9E8D-DF53-4C3A-99BC-6D5CF7AFC35F}" type="parTrans" cxnId="{D67F5AC0-B210-4B9C-87A1-D68DC0BD5A32}">
      <dgm:prSet/>
      <dgm:spPr/>
      <dgm:t>
        <a:bodyPr/>
        <a:lstStyle/>
        <a:p>
          <a:endParaRPr lang="en-US"/>
        </a:p>
      </dgm:t>
    </dgm:pt>
    <dgm:pt modelId="{5E004563-F958-4E4C-BEAD-81533EF77F20}" type="sibTrans" cxnId="{D67F5AC0-B210-4B9C-87A1-D68DC0BD5A32}">
      <dgm:prSet/>
      <dgm:spPr/>
      <dgm:t>
        <a:bodyPr/>
        <a:lstStyle/>
        <a:p>
          <a:endParaRPr lang="en-US"/>
        </a:p>
      </dgm:t>
    </dgm:pt>
    <dgm:pt modelId="{A9F983C3-46EC-4007-B4CB-46A53EE4DD29}">
      <dgm:prSet/>
      <dgm:spPr/>
      <dgm:t>
        <a:bodyPr/>
        <a:lstStyle/>
        <a:p>
          <a:r>
            <a:rPr lang="en-GB"/>
            <a:t>65 – 90 represent upper case letters A – Z</a:t>
          </a:r>
          <a:endParaRPr lang="en-US"/>
        </a:p>
      </dgm:t>
    </dgm:pt>
    <dgm:pt modelId="{543B6C76-9A93-4541-937E-5F5EFC1DA3EB}" type="parTrans" cxnId="{011E5BA1-BEA7-46C9-99A3-F292AFDBCC8C}">
      <dgm:prSet/>
      <dgm:spPr/>
      <dgm:t>
        <a:bodyPr/>
        <a:lstStyle/>
        <a:p>
          <a:endParaRPr lang="en-US"/>
        </a:p>
      </dgm:t>
    </dgm:pt>
    <dgm:pt modelId="{7723ED06-23ED-4C75-9364-5AFFED69931B}" type="sibTrans" cxnId="{011E5BA1-BEA7-46C9-99A3-F292AFDBCC8C}">
      <dgm:prSet/>
      <dgm:spPr/>
      <dgm:t>
        <a:bodyPr/>
        <a:lstStyle/>
        <a:p>
          <a:endParaRPr lang="en-US"/>
        </a:p>
      </dgm:t>
    </dgm:pt>
    <dgm:pt modelId="{6A293171-25AC-49CE-B462-6B06466FB897}">
      <dgm:prSet/>
      <dgm:spPr/>
      <dgm:t>
        <a:bodyPr/>
        <a:lstStyle/>
        <a:p>
          <a:r>
            <a:rPr lang="en-GB"/>
            <a:t>97 – 122 represent lower case letters a – z</a:t>
          </a:r>
          <a:endParaRPr lang="en-US"/>
        </a:p>
      </dgm:t>
    </dgm:pt>
    <dgm:pt modelId="{721EC3AB-9222-47E9-9D57-51229FA84D6D}" type="parTrans" cxnId="{FFFD1843-A3CF-4BCD-B7CC-036A87C2846A}">
      <dgm:prSet/>
      <dgm:spPr/>
      <dgm:t>
        <a:bodyPr/>
        <a:lstStyle/>
        <a:p>
          <a:endParaRPr lang="en-US"/>
        </a:p>
      </dgm:t>
    </dgm:pt>
    <dgm:pt modelId="{3BAE1296-975E-4A58-BB05-3091C17ADBD5}" type="sibTrans" cxnId="{FFFD1843-A3CF-4BCD-B7CC-036A87C2846A}">
      <dgm:prSet/>
      <dgm:spPr/>
      <dgm:t>
        <a:bodyPr/>
        <a:lstStyle/>
        <a:p>
          <a:endParaRPr lang="en-US"/>
        </a:p>
      </dgm:t>
    </dgm:pt>
    <dgm:pt modelId="{79B63A1C-C72A-426A-A420-9534D6853ED7}">
      <dgm:prSet/>
      <dgm:spPr/>
      <dgm:t>
        <a:bodyPr/>
        <a:lstStyle/>
        <a:p>
          <a:r>
            <a:rPr lang="en-GB" dirty="0"/>
            <a:t>Other byte values are used for punctuation etc.</a:t>
          </a:r>
          <a:endParaRPr lang="en-US" dirty="0"/>
        </a:p>
      </dgm:t>
    </dgm:pt>
    <dgm:pt modelId="{82A8A936-C19C-4250-ACD0-7AC0E19E49C8}" type="parTrans" cxnId="{3A3FD166-C487-430C-924F-126D63F64A4C}">
      <dgm:prSet/>
      <dgm:spPr/>
      <dgm:t>
        <a:bodyPr/>
        <a:lstStyle/>
        <a:p>
          <a:endParaRPr lang="en-US"/>
        </a:p>
      </dgm:t>
    </dgm:pt>
    <dgm:pt modelId="{61ED4541-1096-4BDC-A1E4-767A6D378D2A}" type="sibTrans" cxnId="{3A3FD166-C487-430C-924F-126D63F64A4C}">
      <dgm:prSet/>
      <dgm:spPr/>
      <dgm:t>
        <a:bodyPr/>
        <a:lstStyle/>
        <a:p>
          <a:endParaRPr lang="en-US"/>
        </a:p>
      </dgm:t>
    </dgm:pt>
    <dgm:pt modelId="{ADFDD8CE-35F5-4481-A766-409CF60A4898}" type="pres">
      <dgm:prSet presAssocID="{D23DC480-BB9A-4261-BAA8-B97C5686C887}" presName="linear" presStyleCnt="0">
        <dgm:presLayoutVars>
          <dgm:animLvl val="lvl"/>
          <dgm:resizeHandles val="exact"/>
        </dgm:presLayoutVars>
      </dgm:prSet>
      <dgm:spPr/>
    </dgm:pt>
    <dgm:pt modelId="{75F22C4D-9917-4E47-BD45-28E3D20C949A}" type="pres">
      <dgm:prSet presAssocID="{E6447A23-37AA-4B48-8D29-39A8074D9355}" presName="parentText" presStyleLbl="node1" presStyleIdx="0" presStyleCnt="6">
        <dgm:presLayoutVars>
          <dgm:chMax val="0"/>
          <dgm:bulletEnabled val="1"/>
        </dgm:presLayoutVars>
      </dgm:prSet>
      <dgm:spPr/>
    </dgm:pt>
    <dgm:pt modelId="{2E691780-483D-4BA0-847A-CA991B34E4BD}" type="pres">
      <dgm:prSet presAssocID="{2130C229-8689-490D-A79C-DBA8C2D409AB}" presName="spacer" presStyleCnt="0"/>
      <dgm:spPr/>
    </dgm:pt>
    <dgm:pt modelId="{E47EF5CC-5798-4D6C-9F4B-6392BB66929B}" type="pres">
      <dgm:prSet presAssocID="{ACC7FD57-345B-45B1-BD98-DCCFDD1E27A0}" presName="parentText" presStyleLbl="node1" presStyleIdx="1" presStyleCnt="6">
        <dgm:presLayoutVars>
          <dgm:chMax val="0"/>
          <dgm:bulletEnabled val="1"/>
        </dgm:presLayoutVars>
      </dgm:prSet>
      <dgm:spPr/>
    </dgm:pt>
    <dgm:pt modelId="{448F4A88-4674-4168-850F-448EB5698922}" type="pres">
      <dgm:prSet presAssocID="{362BF176-6C7C-4AD7-AF22-81D69531313E}" presName="spacer" presStyleCnt="0"/>
      <dgm:spPr/>
    </dgm:pt>
    <dgm:pt modelId="{C8502908-E0FC-4AE2-B61A-4007CF463709}" type="pres">
      <dgm:prSet presAssocID="{55FF4BA7-0DDF-4F8B-9E95-FE4F59998622}" presName="parentText" presStyleLbl="node1" presStyleIdx="2" presStyleCnt="6">
        <dgm:presLayoutVars>
          <dgm:chMax val="0"/>
          <dgm:bulletEnabled val="1"/>
        </dgm:presLayoutVars>
      </dgm:prSet>
      <dgm:spPr/>
    </dgm:pt>
    <dgm:pt modelId="{44E7E55B-0F0E-40B6-AA3E-0D5592881856}" type="pres">
      <dgm:prSet presAssocID="{5E004563-F958-4E4C-BEAD-81533EF77F20}" presName="spacer" presStyleCnt="0"/>
      <dgm:spPr/>
    </dgm:pt>
    <dgm:pt modelId="{5AD1D542-78E2-48BB-9FCC-2F500AE752A7}" type="pres">
      <dgm:prSet presAssocID="{A9F983C3-46EC-4007-B4CB-46A53EE4DD29}" presName="parentText" presStyleLbl="node1" presStyleIdx="3" presStyleCnt="6">
        <dgm:presLayoutVars>
          <dgm:chMax val="0"/>
          <dgm:bulletEnabled val="1"/>
        </dgm:presLayoutVars>
      </dgm:prSet>
      <dgm:spPr/>
    </dgm:pt>
    <dgm:pt modelId="{52613731-952E-4C89-8DE4-052F4FDAE761}" type="pres">
      <dgm:prSet presAssocID="{7723ED06-23ED-4C75-9364-5AFFED69931B}" presName="spacer" presStyleCnt="0"/>
      <dgm:spPr/>
    </dgm:pt>
    <dgm:pt modelId="{5E23C791-921A-4981-A634-7C5E545A032C}" type="pres">
      <dgm:prSet presAssocID="{6A293171-25AC-49CE-B462-6B06466FB897}" presName="parentText" presStyleLbl="node1" presStyleIdx="4" presStyleCnt="6">
        <dgm:presLayoutVars>
          <dgm:chMax val="0"/>
          <dgm:bulletEnabled val="1"/>
        </dgm:presLayoutVars>
      </dgm:prSet>
      <dgm:spPr/>
    </dgm:pt>
    <dgm:pt modelId="{9689EBD2-91AB-47BE-927A-22436D78ED22}" type="pres">
      <dgm:prSet presAssocID="{3BAE1296-975E-4A58-BB05-3091C17ADBD5}" presName="spacer" presStyleCnt="0"/>
      <dgm:spPr/>
    </dgm:pt>
    <dgm:pt modelId="{F265AA84-1323-48C0-8848-CBB61CFEEB62}" type="pres">
      <dgm:prSet presAssocID="{79B63A1C-C72A-426A-A420-9534D6853ED7}" presName="parentText" presStyleLbl="node1" presStyleIdx="5" presStyleCnt="6">
        <dgm:presLayoutVars>
          <dgm:chMax val="0"/>
          <dgm:bulletEnabled val="1"/>
        </dgm:presLayoutVars>
      </dgm:prSet>
      <dgm:spPr/>
    </dgm:pt>
  </dgm:ptLst>
  <dgm:cxnLst>
    <dgm:cxn modelId="{DA7ED32C-92DF-4EF2-A7D5-5EC6DB87103B}" type="presOf" srcId="{55FF4BA7-0DDF-4F8B-9E95-FE4F59998622}" destId="{C8502908-E0FC-4AE2-B61A-4007CF463709}" srcOrd="0" destOrd="0" presId="urn:microsoft.com/office/officeart/2005/8/layout/vList2"/>
    <dgm:cxn modelId="{FFFD1843-A3CF-4BCD-B7CC-036A87C2846A}" srcId="{D23DC480-BB9A-4261-BAA8-B97C5686C887}" destId="{6A293171-25AC-49CE-B462-6B06466FB897}" srcOrd="4" destOrd="0" parTransId="{721EC3AB-9222-47E9-9D57-51229FA84D6D}" sibTransId="{3BAE1296-975E-4A58-BB05-3091C17ADBD5}"/>
    <dgm:cxn modelId="{3A3FD166-C487-430C-924F-126D63F64A4C}" srcId="{D23DC480-BB9A-4261-BAA8-B97C5686C887}" destId="{79B63A1C-C72A-426A-A420-9534D6853ED7}" srcOrd="5" destOrd="0" parTransId="{82A8A936-C19C-4250-ACD0-7AC0E19E49C8}" sibTransId="{61ED4541-1096-4BDC-A1E4-767A6D378D2A}"/>
    <dgm:cxn modelId="{9F5D3B88-9AC7-461A-BFF7-871C6339FD55}" type="presOf" srcId="{D23DC480-BB9A-4261-BAA8-B97C5686C887}" destId="{ADFDD8CE-35F5-4481-A766-409CF60A4898}" srcOrd="0" destOrd="0" presId="urn:microsoft.com/office/officeart/2005/8/layout/vList2"/>
    <dgm:cxn modelId="{5FE18188-1A76-4743-8D58-5A8576264EDC}" srcId="{D23DC480-BB9A-4261-BAA8-B97C5686C887}" destId="{ACC7FD57-345B-45B1-BD98-DCCFDD1E27A0}" srcOrd="1" destOrd="0" parTransId="{5EF76FEF-647A-4D09-8FAA-687485EB975A}" sibTransId="{362BF176-6C7C-4AD7-AF22-81D69531313E}"/>
    <dgm:cxn modelId="{FA7A8792-1AB3-4096-88FE-1956D13F98D2}" srcId="{D23DC480-BB9A-4261-BAA8-B97C5686C887}" destId="{E6447A23-37AA-4B48-8D29-39A8074D9355}" srcOrd="0" destOrd="0" parTransId="{E3441210-4528-4F35-A95B-05D8B12E2881}" sibTransId="{2130C229-8689-490D-A79C-DBA8C2D409AB}"/>
    <dgm:cxn modelId="{AB386B99-1FAA-487E-BEFA-9F9E14F3648F}" type="presOf" srcId="{79B63A1C-C72A-426A-A420-9534D6853ED7}" destId="{F265AA84-1323-48C0-8848-CBB61CFEEB62}" srcOrd="0" destOrd="0" presId="urn:microsoft.com/office/officeart/2005/8/layout/vList2"/>
    <dgm:cxn modelId="{011E5BA1-BEA7-46C9-99A3-F292AFDBCC8C}" srcId="{D23DC480-BB9A-4261-BAA8-B97C5686C887}" destId="{A9F983C3-46EC-4007-B4CB-46A53EE4DD29}" srcOrd="3" destOrd="0" parTransId="{543B6C76-9A93-4541-937E-5F5EFC1DA3EB}" sibTransId="{7723ED06-23ED-4C75-9364-5AFFED69931B}"/>
    <dgm:cxn modelId="{D67F5AC0-B210-4B9C-87A1-D68DC0BD5A32}" srcId="{D23DC480-BB9A-4261-BAA8-B97C5686C887}" destId="{55FF4BA7-0DDF-4F8B-9E95-FE4F59998622}" srcOrd="2" destOrd="0" parTransId="{549D9E8D-DF53-4C3A-99BC-6D5CF7AFC35F}" sibTransId="{5E004563-F958-4E4C-BEAD-81533EF77F20}"/>
    <dgm:cxn modelId="{AC23CBC5-F854-4A2B-9F4E-C89880D4688B}" type="presOf" srcId="{A9F983C3-46EC-4007-B4CB-46A53EE4DD29}" destId="{5AD1D542-78E2-48BB-9FCC-2F500AE752A7}" srcOrd="0" destOrd="0" presId="urn:microsoft.com/office/officeart/2005/8/layout/vList2"/>
    <dgm:cxn modelId="{70DA62C6-64FB-4634-8784-5ACC2DA9AECA}" type="presOf" srcId="{ACC7FD57-345B-45B1-BD98-DCCFDD1E27A0}" destId="{E47EF5CC-5798-4D6C-9F4B-6392BB66929B}" srcOrd="0" destOrd="0" presId="urn:microsoft.com/office/officeart/2005/8/layout/vList2"/>
    <dgm:cxn modelId="{818041CD-CC93-4822-BF93-01F9364A88AC}" type="presOf" srcId="{6A293171-25AC-49CE-B462-6B06466FB897}" destId="{5E23C791-921A-4981-A634-7C5E545A032C}" srcOrd="0" destOrd="0" presId="urn:microsoft.com/office/officeart/2005/8/layout/vList2"/>
    <dgm:cxn modelId="{758A23D2-1208-46DA-A1C9-06DA28EB0BE3}" type="presOf" srcId="{E6447A23-37AA-4B48-8D29-39A8074D9355}" destId="{75F22C4D-9917-4E47-BD45-28E3D20C949A}" srcOrd="0" destOrd="0" presId="urn:microsoft.com/office/officeart/2005/8/layout/vList2"/>
    <dgm:cxn modelId="{35EB81F3-25AD-45AF-8BAC-10D8713B2F48}" type="presParOf" srcId="{ADFDD8CE-35F5-4481-A766-409CF60A4898}" destId="{75F22C4D-9917-4E47-BD45-28E3D20C949A}" srcOrd="0" destOrd="0" presId="urn:microsoft.com/office/officeart/2005/8/layout/vList2"/>
    <dgm:cxn modelId="{A476CE83-FA22-4FC8-B139-08223492975F}" type="presParOf" srcId="{ADFDD8CE-35F5-4481-A766-409CF60A4898}" destId="{2E691780-483D-4BA0-847A-CA991B34E4BD}" srcOrd="1" destOrd="0" presId="urn:microsoft.com/office/officeart/2005/8/layout/vList2"/>
    <dgm:cxn modelId="{76608FAB-7D2D-45EB-B751-18A7190EFACE}" type="presParOf" srcId="{ADFDD8CE-35F5-4481-A766-409CF60A4898}" destId="{E47EF5CC-5798-4D6C-9F4B-6392BB66929B}" srcOrd="2" destOrd="0" presId="urn:microsoft.com/office/officeart/2005/8/layout/vList2"/>
    <dgm:cxn modelId="{F64E3302-E826-418F-97BE-A0A6F33FAC92}" type="presParOf" srcId="{ADFDD8CE-35F5-4481-A766-409CF60A4898}" destId="{448F4A88-4674-4168-850F-448EB5698922}" srcOrd="3" destOrd="0" presId="urn:microsoft.com/office/officeart/2005/8/layout/vList2"/>
    <dgm:cxn modelId="{69348BA4-E89C-4541-B8F8-66AE34107EAD}" type="presParOf" srcId="{ADFDD8CE-35F5-4481-A766-409CF60A4898}" destId="{C8502908-E0FC-4AE2-B61A-4007CF463709}" srcOrd="4" destOrd="0" presId="urn:microsoft.com/office/officeart/2005/8/layout/vList2"/>
    <dgm:cxn modelId="{9F322A60-A57C-4CFC-96AC-6E28A9EE76AC}" type="presParOf" srcId="{ADFDD8CE-35F5-4481-A766-409CF60A4898}" destId="{44E7E55B-0F0E-40B6-AA3E-0D5592881856}" srcOrd="5" destOrd="0" presId="urn:microsoft.com/office/officeart/2005/8/layout/vList2"/>
    <dgm:cxn modelId="{A5AD64B4-C1FE-43E6-AACF-522DB742DB37}" type="presParOf" srcId="{ADFDD8CE-35F5-4481-A766-409CF60A4898}" destId="{5AD1D542-78E2-48BB-9FCC-2F500AE752A7}" srcOrd="6" destOrd="0" presId="urn:microsoft.com/office/officeart/2005/8/layout/vList2"/>
    <dgm:cxn modelId="{3BC7DE63-B8B6-4C1A-89C1-A78A1B51FC30}" type="presParOf" srcId="{ADFDD8CE-35F5-4481-A766-409CF60A4898}" destId="{52613731-952E-4C89-8DE4-052F4FDAE761}" srcOrd="7" destOrd="0" presId="urn:microsoft.com/office/officeart/2005/8/layout/vList2"/>
    <dgm:cxn modelId="{C9348654-31D5-4E3F-A45E-C71332C22579}" type="presParOf" srcId="{ADFDD8CE-35F5-4481-A766-409CF60A4898}" destId="{5E23C791-921A-4981-A634-7C5E545A032C}" srcOrd="8" destOrd="0" presId="urn:microsoft.com/office/officeart/2005/8/layout/vList2"/>
    <dgm:cxn modelId="{CD059D7D-1D7E-4EA6-939A-F091CF5B33D3}" type="presParOf" srcId="{ADFDD8CE-35F5-4481-A766-409CF60A4898}" destId="{9689EBD2-91AB-47BE-927A-22436D78ED22}" srcOrd="9" destOrd="0" presId="urn:microsoft.com/office/officeart/2005/8/layout/vList2"/>
    <dgm:cxn modelId="{469DDB28-E860-4401-9CEB-35D37B4AAC0B}" type="presParOf" srcId="{ADFDD8CE-35F5-4481-A766-409CF60A4898}" destId="{F265AA84-1323-48C0-8848-CBB61CFEEB62}"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BB3F3D-AFF6-449E-A0B8-24A3A5CD907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3D948FD0-07A4-499A-8F3B-2286A79D690A}">
      <dgm:prSet/>
      <dgm:spPr/>
      <dgm:t>
        <a:bodyPr/>
        <a:lstStyle/>
        <a:p>
          <a:r>
            <a:rPr lang="en-GB" b="0" i="0"/>
            <a:t>All the files on your computer, whether they are documents, images, music, or videos, are stored as binary data. </a:t>
          </a:r>
          <a:endParaRPr lang="en-US"/>
        </a:p>
      </dgm:t>
    </dgm:pt>
    <dgm:pt modelId="{774A2217-58A4-4183-955C-0A26F9FB65F2}" type="parTrans" cxnId="{9FF57527-DA43-4305-AC3D-D57E957FDC64}">
      <dgm:prSet/>
      <dgm:spPr/>
      <dgm:t>
        <a:bodyPr/>
        <a:lstStyle/>
        <a:p>
          <a:endParaRPr lang="en-US"/>
        </a:p>
      </dgm:t>
    </dgm:pt>
    <dgm:pt modelId="{037A3F53-416B-4C22-BBDF-0466DF70716E}" type="sibTrans" cxnId="{9FF57527-DA43-4305-AC3D-D57E957FDC64}">
      <dgm:prSet/>
      <dgm:spPr/>
      <dgm:t>
        <a:bodyPr/>
        <a:lstStyle/>
        <a:p>
          <a:endParaRPr lang="en-US"/>
        </a:p>
      </dgm:t>
    </dgm:pt>
    <dgm:pt modelId="{87FB7601-6B4D-45C6-9CC6-4733015D772E}">
      <dgm:prSet/>
      <dgm:spPr/>
      <dgm:t>
        <a:bodyPr/>
        <a:lstStyle/>
        <a:p>
          <a:r>
            <a:rPr lang="en-GB" b="0" i="0"/>
            <a:t>For example, a text document is stored as a series of 0s and 1s, where each character and line break has a corresponding binary code.</a:t>
          </a:r>
          <a:endParaRPr lang="en-US"/>
        </a:p>
      </dgm:t>
    </dgm:pt>
    <dgm:pt modelId="{1FD49C6E-1E03-4EC1-A8CF-B3451BFF9E2E}" type="parTrans" cxnId="{855FE257-6668-4BF8-A70C-3BB5DBFE071F}">
      <dgm:prSet/>
      <dgm:spPr/>
      <dgm:t>
        <a:bodyPr/>
        <a:lstStyle/>
        <a:p>
          <a:endParaRPr lang="en-US"/>
        </a:p>
      </dgm:t>
    </dgm:pt>
    <dgm:pt modelId="{D03DD41B-05BA-4905-B525-1AD211451D46}" type="sibTrans" cxnId="{855FE257-6668-4BF8-A70C-3BB5DBFE071F}">
      <dgm:prSet/>
      <dgm:spPr/>
      <dgm:t>
        <a:bodyPr/>
        <a:lstStyle/>
        <a:p>
          <a:endParaRPr lang="en-US"/>
        </a:p>
      </dgm:t>
    </dgm:pt>
    <dgm:pt modelId="{C1FC6986-8F52-452B-AA54-26EC2E8C4FCC}" type="pres">
      <dgm:prSet presAssocID="{7ABB3F3D-AFF6-449E-A0B8-24A3A5CD907A}" presName="linear" presStyleCnt="0">
        <dgm:presLayoutVars>
          <dgm:animLvl val="lvl"/>
          <dgm:resizeHandles val="exact"/>
        </dgm:presLayoutVars>
      </dgm:prSet>
      <dgm:spPr/>
    </dgm:pt>
    <dgm:pt modelId="{1BA5A374-E795-4049-AF58-4D460893D4A2}" type="pres">
      <dgm:prSet presAssocID="{3D948FD0-07A4-499A-8F3B-2286A79D690A}" presName="parentText" presStyleLbl="node1" presStyleIdx="0" presStyleCnt="2">
        <dgm:presLayoutVars>
          <dgm:chMax val="0"/>
          <dgm:bulletEnabled val="1"/>
        </dgm:presLayoutVars>
      </dgm:prSet>
      <dgm:spPr/>
    </dgm:pt>
    <dgm:pt modelId="{77275F6D-D87F-4728-92EC-1C6C9EC4BFF6}" type="pres">
      <dgm:prSet presAssocID="{037A3F53-416B-4C22-BBDF-0466DF70716E}" presName="spacer" presStyleCnt="0"/>
      <dgm:spPr/>
    </dgm:pt>
    <dgm:pt modelId="{3728479A-0599-4A62-8045-B22AA8F476FB}" type="pres">
      <dgm:prSet presAssocID="{87FB7601-6B4D-45C6-9CC6-4733015D772E}" presName="parentText" presStyleLbl="node1" presStyleIdx="1" presStyleCnt="2">
        <dgm:presLayoutVars>
          <dgm:chMax val="0"/>
          <dgm:bulletEnabled val="1"/>
        </dgm:presLayoutVars>
      </dgm:prSet>
      <dgm:spPr/>
    </dgm:pt>
  </dgm:ptLst>
  <dgm:cxnLst>
    <dgm:cxn modelId="{9FF57527-DA43-4305-AC3D-D57E957FDC64}" srcId="{7ABB3F3D-AFF6-449E-A0B8-24A3A5CD907A}" destId="{3D948FD0-07A4-499A-8F3B-2286A79D690A}" srcOrd="0" destOrd="0" parTransId="{774A2217-58A4-4183-955C-0A26F9FB65F2}" sibTransId="{037A3F53-416B-4C22-BBDF-0466DF70716E}"/>
    <dgm:cxn modelId="{2DEC5157-9665-4D06-A4D2-872874357F6F}" type="presOf" srcId="{7ABB3F3D-AFF6-449E-A0B8-24A3A5CD907A}" destId="{C1FC6986-8F52-452B-AA54-26EC2E8C4FCC}" srcOrd="0" destOrd="0" presId="urn:microsoft.com/office/officeart/2005/8/layout/vList2"/>
    <dgm:cxn modelId="{855FE257-6668-4BF8-A70C-3BB5DBFE071F}" srcId="{7ABB3F3D-AFF6-449E-A0B8-24A3A5CD907A}" destId="{87FB7601-6B4D-45C6-9CC6-4733015D772E}" srcOrd="1" destOrd="0" parTransId="{1FD49C6E-1E03-4EC1-A8CF-B3451BFF9E2E}" sibTransId="{D03DD41B-05BA-4905-B525-1AD211451D46}"/>
    <dgm:cxn modelId="{D91766D1-8E08-4D65-B040-F1A423A8ACDA}" type="presOf" srcId="{3D948FD0-07A4-499A-8F3B-2286A79D690A}" destId="{1BA5A374-E795-4049-AF58-4D460893D4A2}" srcOrd="0" destOrd="0" presId="urn:microsoft.com/office/officeart/2005/8/layout/vList2"/>
    <dgm:cxn modelId="{5E12F9E3-4173-47FD-8768-87BBF84B76F3}" type="presOf" srcId="{87FB7601-6B4D-45C6-9CC6-4733015D772E}" destId="{3728479A-0599-4A62-8045-B22AA8F476FB}" srcOrd="0" destOrd="0" presId="urn:microsoft.com/office/officeart/2005/8/layout/vList2"/>
    <dgm:cxn modelId="{1C47F3C0-763B-49D9-B2F5-9FE4D84D6801}" type="presParOf" srcId="{C1FC6986-8F52-452B-AA54-26EC2E8C4FCC}" destId="{1BA5A374-E795-4049-AF58-4D460893D4A2}" srcOrd="0" destOrd="0" presId="urn:microsoft.com/office/officeart/2005/8/layout/vList2"/>
    <dgm:cxn modelId="{E6277DC9-BEB1-40B9-BB72-7D7082F19F0D}" type="presParOf" srcId="{C1FC6986-8F52-452B-AA54-26EC2E8C4FCC}" destId="{77275F6D-D87F-4728-92EC-1C6C9EC4BFF6}" srcOrd="1" destOrd="0" presId="urn:microsoft.com/office/officeart/2005/8/layout/vList2"/>
    <dgm:cxn modelId="{F6427118-84E5-411D-8126-A77EA02E4157}" type="presParOf" srcId="{C1FC6986-8F52-452B-AA54-26EC2E8C4FCC}" destId="{3728479A-0599-4A62-8045-B22AA8F476F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8EE4F4-C7A6-4A0C-A7D1-DF65008F826D}">
      <dsp:nvSpPr>
        <dsp:cNvPr id="0" name=""/>
        <dsp:cNvSpPr/>
      </dsp:nvSpPr>
      <dsp:spPr>
        <a:xfrm>
          <a:off x="0" y="117938"/>
          <a:ext cx="5328019" cy="1218456"/>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a:t>You can see that binary notation increases by the power of two: 1, 2, 4, 8, 16, 32, 64 and so on.</a:t>
          </a:r>
          <a:endParaRPr lang="en-US" sz="1700" kern="1200" dirty="0"/>
        </a:p>
      </dsp:txBody>
      <dsp:txXfrm>
        <a:off x="59480" y="177418"/>
        <a:ext cx="5209059" cy="1099496"/>
      </dsp:txXfrm>
    </dsp:sp>
    <dsp:sp modelId="{FD7D7535-1986-4CF9-B0EB-0FEF68BED678}">
      <dsp:nvSpPr>
        <dsp:cNvPr id="0" name=""/>
        <dsp:cNvSpPr/>
      </dsp:nvSpPr>
      <dsp:spPr>
        <a:xfrm>
          <a:off x="0" y="1385355"/>
          <a:ext cx="5328019" cy="1218456"/>
        </a:xfrm>
        <a:prstGeom prst="roundRect">
          <a:avLst/>
        </a:prstGeom>
        <a:gradFill rotWithShape="0">
          <a:gsLst>
            <a:gs pos="0">
              <a:schemeClr val="accent5">
                <a:hueOff val="-2451115"/>
                <a:satOff val="-3409"/>
                <a:lumOff val="-1307"/>
                <a:alphaOff val="0"/>
                <a:satMod val="103000"/>
                <a:lumMod val="102000"/>
                <a:tint val="94000"/>
              </a:schemeClr>
            </a:gs>
            <a:gs pos="50000">
              <a:schemeClr val="accent5">
                <a:hueOff val="-2451115"/>
                <a:satOff val="-3409"/>
                <a:lumOff val="-1307"/>
                <a:alphaOff val="0"/>
                <a:satMod val="110000"/>
                <a:lumMod val="100000"/>
                <a:shade val="100000"/>
              </a:schemeClr>
            </a:gs>
            <a:gs pos="100000">
              <a:schemeClr val="accent5">
                <a:hueOff val="-2451115"/>
                <a:satOff val="-3409"/>
                <a:lumOff val="-130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This is an important concept in computing, as computer memory is designed by using binary logic.</a:t>
          </a:r>
          <a:endParaRPr lang="en-US" sz="1700" kern="1200"/>
        </a:p>
      </dsp:txBody>
      <dsp:txXfrm>
        <a:off x="59480" y="1444835"/>
        <a:ext cx="5209059" cy="1099496"/>
      </dsp:txXfrm>
    </dsp:sp>
    <dsp:sp modelId="{5398EA40-6AB8-44BC-A109-0C4DE6B1CF32}">
      <dsp:nvSpPr>
        <dsp:cNvPr id="0" name=""/>
        <dsp:cNvSpPr/>
      </dsp:nvSpPr>
      <dsp:spPr>
        <a:xfrm>
          <a:off x="0" y="2652772"/>
          <a:ext cx="5328019" cy="1218456"/>
        </a:xfrm>
        <a:prstGeom prst="roundRect">
          <a:avLst/>
        </a:prstGeom>
        <a:gradFill rotWithShape="0">
          <a:gsLst>
            <a:gs pos="0">
              <a:schemeClr val="accent5">
                <a:hueOff val="-4902230"/>
                <a:satOff val="-6819"/>
                <a:lumOff val="-2615"/>
                <a:alphaOff val="0"/>
                <a:satMod val="103000"/>
                <a:lumMod val="102000"/>
                <a:tint val="94000"/>
              </a:schemeClr>
            </a:gs>
            <a:gs pos="50000">
              <a:schemeClr val="accent5">
                <a:hueOff val="-4902230"/>
                <a:satOff val="-6819"/>
                <a:lumOff val="-2615"/>
                <a:alphaOff val="0"/>
                <a:satMod val="110000"/>
                <a:lumMod val="100000"/>
                <a:shade val="100000"/>
              </a:schemeClr>
            </a:gs>
            <a:gs pos="100000">
              <a:schemeClr val="accent5">
                <a:hueOff val="-4902230"/>
                <a:satOff val="-6819"/>
                <a:lumOff val="-261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It is also used to determine the size of data that a processor can process most efficiently and the number of bits used to represent memory addresses.</a:t>
          </a:r>
          <a:endParaRPr lang="en-US" sz="1700" kern="1200"/>
        </a:p>
      </dsp:txBody>
      <dsp:txXfrm>
        <a:off x="59480" y="2712252"/>
        <a:ext cx="5209059" cy="1099496"/>
      </dsp:txXfrm>
    </dsp:sp>
    <dsp:sp modelId="{18119836-0873-483D-B8CD-84C862E7891F}">
      <dsp:nvSpPr>
        <dsp:cNvPr id="0" name=""/>
        <dsp:cNvSpPr/>
      </dsp:nvSpPr>
      <dsp:spPr>
        <a:xfrm>
          <a:off x="0" y="3920188"/>
          <a:ext cx="5328019" cy="1218456"/>
        </a:xfrm>
        <a:prstGeom prst="round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Early processors were typically 8-bit or 16-bit, whereas today many processors are 128-bit or 256-bit, with the most powerful being 512-bit.  Therefore they have more memory.</a:t>
          </a:r>
          <a:endParaRPr lang="en-US" sz="1700" kern="1200"/>
        </a:p>
      </dsp:txBody>
      <dsp:txXfrm>
        <a:off x="59480" y="3979668"/>
        <a:ext cx="5209059" cy="10994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B204A-2450-4332-94BE-856E5E01103B}">
      <dsp:nvSpPr>
        <dsp:cNvPr id="0" name=""/>
        <dsp:cNvSpPr/>
      </dsp:nvSpPr>
      <dsp:spPr>
        <a:xfrm>
          <a:off x="2437611" y="1259000"/>
          <a:ext cx="528034" cy="91440"/>
        </a:xfrm>
        <a:custGeom>
          <a:avLst/>
          <a:gdLst/>
          <a:ahLst/>
          <a:cxnLst/>
          <a:rect l="0" t="0" r="0" b="0"/>
          <a:pathLst>
            <a:path>
              <a:moveTo>
                <a:pt x="0" y="45720"/>
              </a:moveTo>
              <a:lnTo>
                <a:pt x="52803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87662" y="1301924"/>
        <a:ext cx="27931" cy="5591"/>
      </dsp:txXfrm>
    </dsp:sp>
    <dsp:sp modelId="{E637C857-5175-4ECF-9A3C-0979BF8C1642}">
      <dsp:nvSpPr>
        <dsp:cNvPr id="0" name=""/>
        <dsp:cNvSpPr/>
      </dsp:nvSpPr>
      <dsp:spPr>
        <a:xfrm>
          <a:off x="10566" y="277916"/>
          <a:ext cx="2428845" cy="20536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015" tIns="124928" rIns="119015" bIns="124928" numCol="1" spcCol="1270" anchor="ctr" anchorCtr="0">
          <a:noAutofit/>
        </a:bodyPr>
        <a:lstStyle/>
        <a:p>
          <a:pPr marL="0" lvl="0" indent="0" algn="ctr" defTabSz="800100">
            <a:lnSpc>
              <a:spcPct val="90000"/>
            </a:lnSpc>
            <a:spcBef>
              <a:spcPct val="0"/>
            </a:spcBef>
            <a:spcAft>
              <a:spcPct val="35000"/>
            </a:spcAft>
            <a:buNone/>
          </a:pPr>
          <a:r>
            <a:rPr lang="en-GB" sz="1800" kern="1200" dirty="0"/>
            <a:t>A </a:t>
          </a:r>
          <a:r>
            <a:rPr lang="en-GB" sz="1800" b="1" kern="1200" dirty="0"/>
            <a:t>word</a:t>
          </a:r>
          <a:r>
            <a:rPr lang="en-GB" sz="1800" kern="1200" dirty="0"/>
            <a:t> is the term used to describe the number of bits, e.g. 32bits – used by a particular processor</a:t>
          </a:r>
          <a:r>
            <a:rPr lang="en-GB" sz="1200" kern="1200" dirty="0"/>
            <a:t>.</a:t>
          </a:r>
          <a:endParaRPr lang="en-US" sz="1200" kern="1200" dirty="0"/>
        </a:p>
      </dsp:txBody>
      <dsp:txXfrm>
        <a:off x="10566" y="277916"/>
        <a:ext cx="2428845" cy="2053607"/>
      </dsp:txXfrm>
    </dsp:sp>
    <dsp:sp modelId="{ADA1009B-85DE-4755-B883-4CCAFEA3E254}">
      <dsp:nvSpPr>
        <dsp:cNvPr id="0" name=""/>
        <dsp:cNvSpPr/>
      </dsp:nvSpPr>
      <dsp:spPr>
        <a:xfrm>
          <a:off x="5425090" y="1259000"/>
          <a:ext cx="528034" cy="91440"/>
        </a:xfrm>
        <a:custGeom>
          <a:avLst/>
          <a:gdLst/>
          <a:ahLst/>
          <a:cxnLst/>
          <a:rect l="0" t="0" r="0" b="0"/>
          <a:pathLst>
            <a:path>
              <a:moveTo>
                <a:pt x="0" y="45720"/>
              </a:moveTo>
              <a:lnTo>
                <a:pt x="52803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75141" y="1301924"/>
        <a:ext cx="27931" cy="5591"/>
      </dsp:txXfrm>
    </dsp:sp>
    <dsp:sp modelId="{2104F4A8-8E99-4A26-BED3-3C480D23B46E}">
      <dsp:nvSpPr>
        <dsp:cNvPr id="0" name=""/>
        <dsp:cNvSpPr/>
      </dsp:nvSpPr>
      <dsp:spPr>
        <a:xfrm>
          <a:off x="2998045" y="277916"/>
          <a:ext cx="2428845" cy="20536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015" tIns="124928" rIns="119015" bIns="124928" numCol="1" spcCol="1270" anchor="ctr" anchorCtr="0">
          <a:noAutofit/>
        </a:bodyPr>
        <a:lstStyle/>
        <a:p>
          <a:pPr marL="0" lvl="0" indent="0" algn="ctr" defTabSz="711200">
            <a:lnSpc>
              <a:spcPct val="90000"/>
            </a:lnSpc>
            <a:spcBef>
              <a:spcPct val="0"/>
            </a:spcBef>
            <a:spcAft>
              <a:spcPct val="35000"/>
            </a:spcAft>
            <a:buNone/>
          </a:pPr>
          <a:r>
            <a:rPr lang="en-GB" sz="1600" kern="1200" dirty="0"/>
            <a:t>A </a:t>
          </a:r>
          <a:r>
            <a:rPr lang="en-GB" sz="1600" b="1" kern="1200" dirty="0"/>
            <a:t>word</a:t>
          </a:r>
          <a:r>
            <a:rPr lang="en-GB" sz="1600" kern="1200" dirty="0"/>
            <a:t> is a fixed sized group of bits (binary data that is handled as a group by the instruction set and the CPU (e.g. for registers). </a:t>
          </a:r>
          <a:endParaRPr lang="en-US" sz="1600" kern="1200" dirty="0"/>
        </a:p>
      </dsp:txBody>
      <dsp:txXfrm>
        <a:off x="2998045" y="277916"/>
        <a:ext cx="2428845" cy="2053607"/>
      </dsp:txXfrm>
    </dsp:sp>
    <dsp:sp modelId="{23603F03-1326-4C67-A35C-7159B7E49000}">
      <dsp:nvSpPr>
        <dsp:cNvPr id="0" name=""/>
        <dsp:cNvSpPr/>
      </dsp:nvSpPr>
      <dsp:spPr>
        <a:xfrm>
          <a:off x="1224988" y="2302457"/>
          <a:ext cx="5974958" cy="610160"/>
        </a:xfrm>
        <a:custGeom>
          <a:avLst/>
          <a:gdLst/>
          <a:ahLst/>
          <a:cxnLst/>
          <a:rect l="0" t="0" r="0" b="0"/>
          <a:pathLst>
            <a:path>
              <a:moveTo>
                <a:pt x="5974958" y="0"/>
              </a:moveTo>
              <a:lnTo>
                <a:pt x="5974958" y="322180"/>
              </a:lnTo>
              <a:lnTo>
                <a:pt x="0" y="322180"/>
              </a:lnTo>
              <a:lnTo>
                <a:pt x="0" y="61016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62237" y="2604742"/>
        <a:ext cx="300460" cy="5591"/>
      </dsp:txXfrm>
    </dsp:sp>
    <dsp:sp modelId="{428EAEF4-3A52-4CBA-BA44-ED8A8857DE5E}">
      <dsp:nvSpPr>
        <dsp:cNvPr id="0" name=""/>
        <dsp:cNvSpPr/>
      </dsp:nvSpPr>
      <dsp:spPr>
        <a:xfrm>
          <a:off x="5985524" y="305182"/>
          <a:ext cx="2428845" cy="19990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015" tIns="124928" rIns="119015" bIns="124928" numCol="1" spcCol="1270" anchor="ctr" anchorCtr="0">
          <a:noAutofit/>
        </a:bodyPr>
        <a:lstStyle/>
        <a:p>
          <a:pPr marL="0" lvl="0" indent="0" algn="ctr" defTabSz="622300">
            <a:lnSpc>
              <a:spcPct val="90000"/>
            </a:lnSpc>
            <a:spcBef>
              <a:spcPct val="0"/>
            </a:spcBef>
            <a:spcAft>
              <a:spcPct val="35000"/>
            </a:spcAft>
            <a:buNone/>
          </a:pPr>
          <a:r>
            <a:rPr lang="en-GB" sz="1400" kern="1200" dirty="0"/>
            <a:t>A processor usually runs instructions that are a fixed length, typically corresponding with the word size or a fraction / multiple of a word in each clock cycle.</a:t>
          </a:r>
          <a:endParaRPr lang="en-US" sz="1400" kern="1200" dirty="0"/>
        </a:p>
      </dsp:txBody>
      <dsp:txXfrm>
        <a:off x="5985524" y="305182"/>
        <a:ext cx="2428845" cy="1999075"/>
      </dsp:txXfrm>
    </dsp:sp>
    <dsp:sp modelId="{EE513689-611B-4439-B924-1BD3B28B8CE0}">
      <dsp:nvSpPr>
        <dsp:cNvPr id="0" name=""/>
        <dsp:cNvSpPr/>
      </dsp:nvSpPr>
      <dsp:spPr>
        <a:xfrm>
          <a:off x="2437611" y="3888693"/>
          <a:ext cx="528034" cy="91440"/>
        </a:xfrm>
        <a:custGeom>
          <a:avLst/>
          <a:gdLst/>
          <a:ahLst/>
          <a:cxnLst/>
          <a:rect l="0" t="0" r="0" b="0"/>
          <a:pathLst>
            <a:path>
              <a:moveTo>
                <a:pt x="0" y="45720"/>
              </a:moveTo>
              <a:lnTo>
                <a:pt x="52803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87662" y="3931617"/>
        <a:ext cx="27931" cy="5591"/>
      </dsp:txXfrm>
    </dsp:sp>
    <dsp:sp modelId="{3DB7A966-6590-42EB-81C8-584EFAA7150A}">
      <dsp:nvSpPr>
        <dsp:cNvPr id="0" name=""/>
        <dsp:cNvSpPr/>
      </dsp:nvSpPr>
      <dsp:spPr>
        <a:xfrm>
          <a:off x="10566" y="2945018"/>
          <a:ext cx="2428845" cy="19787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015" tIns="124928" rIns="119015" bIns="124928" numCol="1" spcCol="1270" anchor="ctr" anchorCtr="0">
          <a:noAutofit/>
        </a:bodyPr>
        <a:lstStyle/>
        <a:p>
          <a:pPr marL="0" lvl="0" indent="0" algn="ctr" defTabSz="711200">
            <a:lnSpc>
              <a:spcPct val="90000"/>
            </a:lnSpc>
            <a:spcBef>
              <a:spcPct val="0"/>
            </a:spcBef>
            <a:spcAft>
              <a:spcPct val="35000"/>
            </a:spcAft>
            <a:buNone/>
          </a:pPr>
          <a:r>
            <a:rPr lang="en-GB" sz="1600" kern="1200" dirty="0"/>
            <a:t>The size of the word length is important in processor design, it affects the processing power of the computer.</a:t>
          </a:r>
          <a:endParaRPr lang="en-US" sz="1600" kern="1200" dirty="0"/>
        </a:p>
      </dsp:txBody>
      <dsp:txXfrm>
        <a:off x="10566" y="2945018"/>
        <a:ext cx="2428845" cy="1978789"/>
      </dsp:txXfrm>
    </dsp:sp>
    <dsp:sp modelId="{9A5D2932-DB67-4386-A68A-D7FFB04114B6}">
      <dsp:nvSpPr>
        <dsp:cNvPr id="0" name=""/>
        <dsp:cNvSpPr/>
      </dsp:nvSpPr>
      <dsp:spPr>
        <a:xfrm>
          <a:off x="5425090" y="3888693"/>
          <a:ext cx="528034" cy="91440"/>
        </a:xfrm>
        <a:custGeom>
          <a:avLst/>
          <a:gdLst/>
          <a:ahLst/>
          <a:cxnLst/>
          <a:rect l="0" t="0" r="0" b="0"/>
          <a:pathLst>
            <a:path>
              <a:moveTo>
                <a:pt x="0" y="45720"/>
              </a:moveTo>
              <a:lnTo>
                <a:pt x="52803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75141" y="3931617"/>
        <a:ext cx="27931" cy="5591"/>
      </dsp:txXfrm>
    </dsp:sp>
    <dsp:sp modelId="{BC0D331A-465B-43C9-AF18-6E1EBE1F4AA1}">
      <dsp:nvSpPr>
        <dsp:cNvPr id="0" name=""/>
        <dsp:cNvSpPr/>
      </dsp:nvSpPr>
      <dsp:spPr>
        <a:xfrm>
          <a:off x="2998045" y="2945018"/>
          <a:ext cx="2428845" cy="19787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015" tIns="124928" rIns="119015" bIns="124928" numCol="1" spcCol="1270" anchor="ctr" anchorCtr="0">
          <a:noAutofit/>
        </a:bodyPr>
        <a:lstStyle/>
        <a:p>
          <a:pPr marL="0" lvl="0" indent="0" algn="ctr" defTabSz="711200">
            <a:lnSpc>
              <a:spcPct val="90000"/>
            </a:lnSpc>
            <a:spcBef>
              <a:spcPct val="0"/>
            </a:spcBef>
            <a:spcAft>
              <a:spcPct val="35000"/>
            </a:spcAft>
            <a:buNone/>
          </a:pPr>
          <a:r>
            <a:rPr lang="en-GB" sz="1600" kern="1200" dirty="0"/>
            <a:t>The larger the word length the greater the processing power of the microprocessor and the more memory that can be addressed.</a:t>
          </a:r>
          <a:endParaRPr lang="en-US" sz="1600" kern="1200" dirty="0"/>
        </a:p>
      </dsp:txBody>
      <dsp:txXfrm>
        <a:off x="2998045" y="2945018"/>
        <a:ext cx="2428845" cy="1978789"/>
      </dsp:txXfrm>
    </dsp:sp>
    <dsp:sp modelId="{5BB3DC1F-45E6-4358-91C8-2E45DE3B050A}">
      <dsp:nvSpPr>
        <dsp:cNvPr id="0" name=""/>
        <dsp:cNvSpPr/>
      </dsp:nvSpPr>
      <dsp:spPr>
        <a:xfrm>
          <a:off x="5985524" y="2890158"/>
          <a:ext cx="2428845" cy="20885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015" tIns="124928" rIns="119015" bIns="124928" numCol="1" spcCol="1270" anchor="ctr" anchorCtr="0">
          <a:noAutofit/>
        </a:bodyPr>
        <a:lstStyle/>
        <a:p>
          <a:pPr marL="0" lvl="0" indent="0" algn="ctr" defTabSz="577850">
            <a:lnSpc>
              <a:spcPct val="90000"/>
            </a:lnSpc>
            <a:spcBef>
              <a:spcPct val="0"/>
            </a:spcBef>
            <a:spcAft>
              <a:spcPct val="35000"/>
            </a:spcAft>
            <a:buNone/>
          </a:pPr>
          <a:r>
            <a:rPr lang="en-GB" sz="1300" kern="1200" dirty="0"/>
            <a:t>In a memory subsystem, such as the data bus between the CPU and RAM, the amount of data transferred in a clock cycle is typically a word – the larger the word length the greater the amount of data that is transferred per clock cycle, so the greater the processing power of the computer. </a:t>
          </a:r>
          <a:endParaRPr lang="en-US" sz="1300" kern="1200" dirty="0"/>
        </a:p>
      </dsp:txBody>
      <dsp:txXfrm>
        <a:off x="5985524" y="2890158"/>
        <a:ext cx="2428845" cy="20885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F22C4D-9917-4E47-BD45-28E3D20C949A}">
      <dsp:nvSpPr>
        <dsp:cNvPr id="0" name=""/>
        <dsp:cNvSpPr/>
      </dsp:nvSpPr>
      <dsp:spPr>
        <a:xfrm>
          <a:off x="0" y="105688"/>
          <a:ext cx="5669628" cy="95471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ASCII is a system used to represent characters in binary format.</a:t>
          </a:r>
          <a:endParaRPr lang="en-US" sz="2400" kern="1200"/>
        </a:p>
      </dsp:txBody>
      <dsp:txXfrm>
        <a:off x="46606" y="152294"/>
        <a:ext cx="5576416" cy="861507"/>
      </dsp:txXfrm>
    </dsp:sp>
    <dsp:sp modelId="{E47EF5CC-5798-4D6C-9F4B-6392BB66929B}">
      <dsp:nvSpPr>
        <dsp:cNvPr id="0" name=""/>
        <dsp:cNvSpPr/>
      </dsp:nvSpPr>
      <dsp:spPr>
        <a:xfrm>
          <a:off x="0" y="1129528"/>
          <a:ext cx="5669628" cy="954719"/>
        </a:xfrm>
        <a:prstGeom prst="round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It uses byte values:</a:t>
          </a:r>
          <a:endParaRPr lang="en-US" sz="2400" kern="1200"/>
        </a:p>
      </dsp:txBody>
      <dsp:txXfrm>
        <a:off x="46606" y="1176134"/>
        <a:ext cx="5576416" cy="861507"/>
      </dsp:txXfrm>
    </dsp:sp>
    <dsp:sp modelId="{C8502908-E0FC-4AE2-B61A-4007CF463709}">
      <dsp:nvSpPr>
        <dsp:cNvPr id="0" name=""/>
        <dsp:cNvSpPr/>
      </dsp:nvSpPr>
      <dsp:spPr>
        <a:xfrm>
          <a:off x="0" y="2153368"/>
          <a:ext cx="5669628" cy="954719"/>
        </a:xfrm>
        <a:prstGeom prst="round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48 – 57 represent the numbers 0 – 9</a:t>
          </a:r>
          <a:endParaRPr lang="en-US" sz="2400" kern="1200"/>
        </a:p>
      </dsp:txBody>
      <dsp:txXfrm>
        <a:off x="46606" y="2199974"/>
        <a:ext cx="5576416" cy="861507"/>
      </dsp:txXfrm>
    </dsp:sp>
    <dsp:sp modelId="{5AD1D542-78E2-48BB-9FCC-2F500AE752A7}">
      <dsp:nvSpPr>
        <dsp:cNvPr id="0" name=""/>
        <dsp:cNvSpPr/>
      </dsp:nvSpPr>
      <dsp:spPr>
        <a:xfrm>
          <a:off x="0" y="3177208"/>
          <a:ext cx="5669628" cy="954719"/>
        </a:xfrm>
        <a:prstGeom prst="round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65 – 90 represent upper case letters A – Z</a:t>
          </a:r>
          <a:endParaRPr lang="en-US" sz="2400" kern="1200"/>
        </a:p>
      </dsp:txBody>
      <dsp:txXfrm>
        <a:off x="46606" y="3223814"/>
        <a:ext cx="5576416" cy="861507"/>
      </dsp:txXfrm>
    </dsp:sp>
    <dsp:sp modelId="{5E23C791-921A-4981-A634-7C5E545A032C}">
      <dsp:nvSpPr>
        <dsp:cNvPr id="0" name=""/>
        <dsp:cNvSpPr/>
      </dsp:nvSpPr>
      <dsp:spPr>
        <a:xfrm>
          <a:off x="0" y="4201048"/>
          <a:ext cx="5669628" cy="954719"/>
        </a:xfrm>
        <a:prstGeom prst="round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97 – 122 represent lower case letters a – z</a:t>
          </a:r>
          <a:endParaRPr lang="en-US" sz="2400" kern="1200"/>
        </a:p>
      </dsp:txBody>
      <dsp:txXfrm>
        <a:off x="46606" y="4247654"/>
        <a:ext cx="5576416" cy="861507"/>
      </dsp:txXfrm>
    </dsp:sp>
    <dsp:sp modelId="{F265AA84-1323-48C0-8848-CBB61CFEEB62}">
      <dsp:nvSpPr>
        <dsp:cNvPr id="0" name=""/>
        <dsp:cNvSpPr/>
      </dsp:nvSpPr>
      <dsp:spPr>
        <a:xfrm>
          <a:off x="0" y="5224888"/>
          <a:ext cx="5669628" cy="95471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Other byte values are used for punctuation etc.</a:t>
          </a:r>
          <a:endParaRPr lang="en-US" sz="2400" kern="1200" dirty="0"/>
        </a:p>
      </dsp:txBody>
      <dsp:txXfrm>
        <a:off x="46606" y="5271494"/>
        <a:ext cx="5576416" cy="8615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A5A374-E795-4049-AF58-4D460893D4A2}">
      <dsp:nvSpPr>
        <dsp:cNvPr id="0" name=""/>
        <dsp:cNvSpPr/>
      </dsp:nvSpPr>
      <dsp:spPr>
        <a:xfrm>
          <a:off x="0" y="224716"/>
          <a:ext cx="5669628" cy="287041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b="0" i="0" kern="1200"/>
            <a:t>All the files on your computer, whether they are documents, images, music, or videos, are stored as binary data. </a:t>
          </a:r>
          <a:endParaRPr lang="en-US" sz="3300" kern="1200"/>
        </a:p>
      </dsp:txBody>
      <dsp:txXfrm>
        <a:off x="140122" y="364838"/>
        <a:ext cx="5389384" cy="2590168"/>
      </dsp:txXfrm>
    </dsp:sp>
    <dsp:sp modelId="{3728479A-0599-4A62-8045-B22AA8F476FB}">
      <dsp:nvSpPr>
        <dsp:cNvPr id="0" name=""/>
        <dsp:cNvSpPr/>
      </dsp:nvSpPr>
      <dsp:spPr>
        <a:xfrm>
          <a:off x="0" y="3190168"/>
          <a:ext cx="5669628" cy="2870412"/>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b="0" i="0" kern="1200"/>
            <a:t>For example, a text document is stored as a series of 0s and 1s, where each character and line break has a corresponding binary code.</a:t>
          </a:r>
          <a:endParaRPr lang="en-US" sz="3300" kern="1200"/>
        </a:p>
      </dsp:txBody>
      <dsp:txXfrm>
        <a:off x="140122" y="3330290"/>
        <a:ext cx="5389384" cy="259016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D59CE5-95B9-4DFD-BF56-393BE8A036C1}" type="datetimeFigureOut">
              <a:rPr lang="en-GB" smtClean="0"/>
              <a:t>10/10/2023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863F67-1194-45D4-9443-A2525A0E2F82}" type="slidenum">
              <a:rPr lang="en-GB" smtClean="0"/>
              <a:t>‹#›</a:t>
            </a:fld>
            <a:endParaRPr lang="en-GB"/>
          </a:p>
        </p:txBody>
      </p:sp>
    </p:spTree>
    <p:extLst>
      <p:ext uri="{BB962C8B-B14F-4D97-AF65-F5344CB8AC3E}">
        <p14:creationId xmlns:p14="http://schemas.microsoft.com/office/powerpoint/2010/main" val="3312496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863F67-1194-45D4-9443-A2525A0E2F82}" type="slidenum">
              <a:rPr lang="en-GB" smtClean="0"/>
              <a:t>3</a:t>
            </a:fld>
            <a:endParaRPr lang="en-GB"/>
          </a:p>
        </p:txBody>
      </p:sp>
    </p:spTree>
    <p:extLst>
      <p:ext uri="{BB962C8B-B14F-4D97-AF65-F5344CB8AC3E}">
        <p14:creationId xmlns:p14="http://schemas.microsoft.com/office/powerpoint/2010/main" val="1570129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b="0" i="0" dirty="0">
                <a:solidFill>
                  <a:srgbClr val="000000"/>
                </a:solidFill>
                <a:effectLst/>
                <a:latin typeface="Söhne"/>
              </a:rPr>
            </a:br>
            <a:endParaRPr lang="en-GB" dirty="0"/>
          </a:p>
        </p:txBody>
      </p:sp>
      <p:sp>
        <p:nvSpPr>
          <p:cNvPr id="4" name="Slide Number Placeholder 3"/>
          <p:cNvSpPr>
            <a:spLocks noGrp="1"/>
          </p:cNvSpPr>
          <p:nvPr>
            <p:ph type="sldNum" sz="quarter" idx="5"/>
          </p:nvPr>
        </p:nvSpPr>
        <p:spPr/>
        <p:txBody>
          <a:bodyPr/>
          <a:lstStyle/>
          <a:p>
            <a:fld id="{6B863F67-1194-45D4-9443-A2525A0E2F82}" type="slidenum">
              <a:rPr lang="en-GB" smtClean="0"/>
              <a:t>7</a:t>
            </a:fld>
            <a:endParaRPr lang="en-GB"/>
          </a:p>
        </p:txBody>
      </p:sp>
    </p:spTree>
    <p:extLst>
      <p:ext uri="{BB962C8B-B14F-4D97-AF65-F5344CB8AC3E}">
        <p14:creationId xmlns:p14="http://schemas.microsoft.com/office/powerpoint/2010/main" val="2624995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863F67-1194-45D4-9443-A2525A0E2F82}" type="slidenum">
              <a:rPr lang="en-GB" smtClean="0"/>
              <a:t>9</a:t>
            </a:fld>
            <a:endParaRPr lang="en-GB"/>
          </a:p>
        </p:txBody>
      </p:sp>
    </p:spTree>
    <p:extLst>
      <p:ext uri="{BB962C8B-B14F-4D97-AF65-F5344CB8AC3E}">
        <p14:creationId xmlns:p14="http://schemas.microsoft.com/office/powerpoint/2010/main" val="1521609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i="0" dirty="0">
                <a:solidFill>
                  <a:srgbClr val="000000"/>
                </a:solidFill>
                <a:effectLst/>
                <a:latin typeface="Söhne"/>
              </a:rPr>
              <a:t>2. Text in Binary:</a:t>
            </a:r>
            <a:r>
              <a:rPr lang="en-GB" b="0" i="0" dirty="0">
                <a:solidFill>
                  <a:srgbClr val="000000"/>
                </a:solidFill>
                <a:effectLst/>
                <a:latin typeface="Söhne"/>
              </a:rPr>
              <a:t> You can also represent text in binary by assigning a unique binary code to each character. The most commonly used system for this is ASCII (American Standard Code for Information Interchange). In ASCII, each character is represented by a 7 or 8-bit binary code.</a:t>
            </a:r>
          </a:p>
          <a:p>
            <a:pPr algn="l"/>
            <a:r>
              <a:rPr lang="en-GB" b="0" i="0" dirty="0">
                <a:solidFill>
                  <a:srgbClr val="000000"/>
                </a:solidFill>
                <a:effectLst/>
                <a:latin typeface="Söhne"/>
              </a:rPr>
              <a:t>For example, the letter "A" in ASCII is represented as:</a:t>
            </a:r>
          </a:p>
          <a:p>
            <a:pPr algn="l">
              <a:buFont typeface="Arial" panose="020B0604020202020204" pitchFamily="34" charset="0"/>
              <a:buChar char="•"/>
            </a:pPr>
            <a:r>
              <a:rPr lang="en-GB" b="0" i="0" dirty="0">
                <a:solidFill>
                  <a:srgbClr val="000000"/>
                </a:solidFill>
                <a:effectLst/>
                <a:latin typeface="Söhne"/>
              </a:rPr>
              <a:t>Binary: 01000001</a:t>
            </a:r>
          </a:p>
          <a:p>
            <a:pPr algn="l"/>
            <a:r>
              <a:rPr lang="en-GB" b="0" i="0" dirty="0">
                <a:solidFill>
                  <a:srgbClr val="000000"/>
                </a:solidFill>
                <a:effectLst/>
                <a:latin typeface="Söhne"/>
              </a:rPr>
              <a:t>This binary code corresponds to the letter "A."</a:t>
            </a:r>
          </a:p>
          <a:p>
            <a:pPr algn="l"/>
            <a:endParaRPr lang="en-GB" b="0" i="0" dirty="0">
              <a:solidFill>
                <a:srgbClr val="000000"/>
              </a:solidFill>
              <a:effectLst/>
              <a:latin typeface="Söhne"/>
            </a:endParaRPr>
          </a:p>
          <a:p>
            <a:endParaRPr lang="en-GB" dirty="0"/>
          </a:p>
        </p:txBody>
      </p:sp>
      <p:sp>
        <p:nvSpPr>
          <p:cNvPr id="4" name="Slide Number Placeholder 3"/>
          <p:cNvSpPr>
            <a:spLocks noGrp="1"/>
          </p:cNvSpPr>
          <p:nvPr>
            <p:ph type="sldNum" sz="quarter" idx="5"/>
          </p:nvPr>
        </p:nvSpPr>
        <p:spPr/>
        <p:txBody>
          <a:bodyPr/>
          <a:lstStyle/>
          <a:p>
            <a:fld id="{6B863F67-1194-45D4-9443-A2525A0E2F82}" type="slidenum">
              <a:rPr lang="en-GB" smtClean="0"/>
              <a:t>12</a:t>
            </a:fld>
            <a:endParaRPr lang="en-GB"/>
          </a:p>
        </p:txBody>
      </p:sp>
    </p:spTree>
    <p:extLst>
      <p:ext uri="{BB962C8B-B14F-4D97-AF65-F5344CB8AC3E}">
        <p14:creationId xmlns:p14="http://schemas.microsoft.com/office/powerpoint/2010/main" val="3669163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863F67-1194-45D4-9443-A2525A0E2F82}" type="slidenum">
              <a:rPr lang="en-GB" smtClean="0"/>
              <a:t>15</a:t>
            </a:fld>
            <a:endParaRPr lang="en-GB"/>
          </a:p>
        </p:txBody>
      </p:sp>
    </p:spTree>
    <p:extLst>
      <p:ext uri="{BB962C8B-B14F-4D97-AF65-F5344CB8AC3E}">
        <p14:creationId xmlns:p14="http://schemas.microsoft.com/office/powerpoint/2010/main" val="1463422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863F67-1194-45D4-9443-A2525A0E2F82}" type="slidenum">
              <a:rPr lang="en-GB" smtClean="0"/>
              <a:t>17</a:t>
            </a:fld>
            <a:endParaRPr lang="en-GB"/>
          </a:p>
        </p:txBody>
      </p:sp>
    </p:spTree>
    <p:extLst>
      <p:ext uri="{BB962C8B-B14F-4D97-AF65-F5344CB8AC3E}">
        <p14:creationId xmlns:p14="http://schemas.microsoft.com/office/powerpoint/2010/main" val="3874955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09DCBAE-FF77-4AD6-9B65-550402772CCE}" type="datetimeFigureOut">
              <a:rPr lang="en-GB" smtClean="0"/>
              <a:pPr/>
              <a:t>10/10/2023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661AEA-FD87-49A2-B3F8-32E62695D28F}" type="slidenum">
              <a:rPr lang="en-GB" smtClean="0"/>
              <a:pPr/>
              <a:t>‹#›</a:t>
            </a:fld>
            <a:endParaRPr lang="en-GB"/>
          </a:p>
        </p:txBody>
      </p:sp>
    </p:spTree>
    <p:extLst>
      <p:ext uri="{BB962C8B-B14F-4D97-AF65-F5344CB8AC3E}">
        <p14:creationId xmlns:p14="http://schemas.microsoft.com/office/powerpoint/2010/main" val="50574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09DCBAE-FF77-4AD6-9B65-550402772CCE}" type="datetimeFigureOut">
              <a:rPr lang="en-GB" smtClean="0"/>
              <a:pPr/>
              <a:t>10/10/2023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661AEA-FD87-49A2-B3F8-32E62695D28F}" type="slidenum">
              <a:rPr lang="en-GB" smtClean="0"/>
              <a:pPr/>
              <a:t>‹#›</a:t>
            </a:fld>
            <a:endParaRPr lang="en-GB"/>
          </a:p>
        </p:txBody>
      </p:sp>
    </p:spTree>
    <p:extLst>
      <p:ext uri="{BB962C8B-B14F-4D97-AF65-F5344CB8AC3E}">
        <p14:creationId xmlns:p14="http://schemas.microsoft.com/office/powerpoint/2010/main" val="866579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09DCBAE-FF77-4AD6-9B65-550402772CCE}" type="datetimeFigureOut">
              <a:rPr lang="en-GB" smtClean="0"/>
              <a:pPr/>
              <a:t>10/10/2023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661AEA-FD87-49A2-B3F8-32E62695D28F}" type="slidenum">
              <a:rPr lang="en-GB" smtClean="0"/>
              <a:pPr/>
              <a:t>‹#›</a:t>
            </a:fld>
            <a:endParaRPr lang="en-GB"/>
          </a:p>
        </p:txBody>
      </p:sp>
    </p:spTree>
    <p:extLst>
      <p:ext uri="{BB962C8B-B14F-4D97-AF65-F5344CB8AC3E}">
        <p14:creationId xmlns:p14="http://schemas.microsoft.com/office/powerpoint/2010/main" val="2755990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09DCBAE-FF77-4AD6-9B65-550402772CCE}" type="datetimeFigureOut">
              <a:rPr lang="en-GB" smtClean="0"/>
              <a:pPr/>
              <a:t>10/10/2023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661AEA-FD87-49A2-B3F8-32E62695D28F}" type="slidenum">
              <a:rPr lang="en-GB" smtClean="0"/>
              <a:pPr/>
              <a:t>‹#›</a:t>
            </a:fld>
            <a:endParaRPr lang="en-GB"/>
          </a:p>
        </p:txBody>
      </p:sp>
    </p:spTree>
    <p:extLst>
      <p:ext uri="{BB962C8B-B14F-4D97-AF65-F5344CB8AC3E}">
        <p14:creationId xmlns:p14="http://schemas.microsoft.com/office/powerpoint/2010/main" val="48710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9DCBAE-FF77-4AD6-9B65-550402772CCE}" type="datetimeFigureOut">
              <a:rPr lang="en-GB" smtClean="0"/>
              <a:pPr/>
              <a:t>10/10/2023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661AEA-FD87-49A2-B3F8-32E62695D28F}" type="slidenum">
              <a:rPr lang="en-GB" smtClean="0"/>
              <a:pPr/>
              <a:t>‹#›</a:t>
            </a:fld>
            <a:endParaRPr lang="en-GB"/>
          </a:p>
        </p:txBody>
      </p:sp>
    </p:spTree>
    <p:extLst>
      <p:ext uri="{BB962C8B-B14F-4D97-AF65-F5344CB8AC3E}">
        <p14:creationId xmlns:p14="http://schemas.microsoft.com/office/powerpoint/2010/main" val="129529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09DCBAE-FF77-4AD6-9B65-550402772CCE}" type="datetimeFigureOut">
              <a:rPr lang="en-GB" smtClean="0"/>
              <a:pPr/>
              <a:t>10/10/2023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661AEA-FD87-49A2-B3F8-32E62695D28F}" type="slidenum">
              <a:rPr lang="en-GB" smtClean="0"/>
              <a:pPr/>
              <a:t>‹#›</a:t>
            </a:fld>
            <a:endParaRPr lang="en-GB"/>
          </a:p>
        </p:txBody>
      </p:sp>
    </p:spTree>
    <p:extLst>
      <p:ext uri="{BB962C8B-B14F-4D97-AF65-F5344CB8AC3E}">
        <p14:creationId xmlns:p14="http://schemas.microsoft.com/office/powerpoint/2010/main" val="194119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09DCBAE-FF77-4AD6-9B65-550402772CCE}" type="datetimeFigureOut">
              <a:rPr lang="en-GB" smtClean="0"/>
              <a:pPr/>
              <a:t>10/10/2023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0661AEA-FD87-49A2-B3F8-32E62695D28F}" type="slidenum">
              <a:rPr lang="en-GB" smtClean="0"/>
              <a:pPr/>
              <a:t>‹#›</a:t>
            </a:fld>
            <a:endParaRPr lang="en-GB"/>
          </a:p>
        </p:txBody>
      </p:sp>
    </p:spTree>
    <p:extLst>
      <p:ext uri="{BB962C8B-B14F-4D97-AF65-F5344CB8AC3E}">
        <p14:creationId xmlns:p14="http://schemas.microsoft.com/office/powerpoint/2010/main" val="3002155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09DCBAE-FF77-4AD6-9B65-550402772CCE}" type="datetimeFigureOut">
              <a:rPr lang="en-GB" smtClean="0"/>
              <a:pPr/>
              <a:t>10/10/2023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0661AEA-FD87-49A2-B3F8-32E62695D28F}" type="slidenum">
              <a:rPr lang="en-GB" smtClean="0"/>
              <a:pPr/>
              <a:t>‹#›</a:t>
            </a:fld>
            <a:endParaRPr lang="en-GB"/>
          </a:p>
        </p:txBody>
      </p:sp>
    </p:spTree>
    <p:extLst>
      <p:ext uri="{BB962C8B-B14F-4D97-AF65-F5344CB8AC3E}">
        <p14:creationId xmlns:p14="http://schemas.microsoft.com/office/powerpoint/2010/main" val="3989192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9DCBAE-FF77-4AD6-9B65-550402772CCE}" type="datetimeFigureOut">
              <a:rPr lang="en-GB" smtClean="0"/>
              <a:pPr/>
              <a:t>10/10/2023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0661AEA-FD87-49A2-B3F8-32E62695D28F}" type="slidenum">
              <a:rPr lang="en-GB" smtClean="0"/>
              <a:pPr/>
              <a:t>‹#›</a:t>
            </a:fld>
            <a:endParaRPr lang="en-GB"/>
          </a:p>
        </p:txBody>
      </p:sp>
    </p:spTree>
    <p:extLst>
      <p:ext uri="{BB962C8B-B14F-4D97-AF65-F5344CB8AC3E}">
        <p14:creationId xmlns:p14="http://schemas.microsoft.com/office/powerpoint/2010/main" val="702279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09DCBAE-FF77-4AD6-9B65-550402772CCE}" type="datetimeFigureOut">
              <a:rPr lang="en-GB" smtClean="0"/>
              <a:pPr/>
              <a:t>10/10/2023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661AEA-FD87-49A2-B3F8-32E62695D28F}" type="slidenum">
              <a:rPr lang="en-GB" smtClean="0"/>
              <a:pPr/>
              <a:t>‹#›</a:t>
            </a:fld>
            <a:endParaRPr lang="en-GB"/>
          </a:p>
        </p:txBody>
      </p:sp>
    </p:spTree>
    <p:extLst>
      <p:ext uri="{BB962C8B-B14F-4D97-AF65-F5344CB8AC3E}">
        <p14:creationId xmlns:p14="http://schemas.microsoft.com/office/powerpoint/2010/main" val="3145130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09DCBAE-FF77-4AD6-9B65-550402772CCE}" type="datetimeFigureOut">
              <a:rPr lang="en-GB" smtClean="0"/>
              <a:pPr/>
              <a:t>10/10/2023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661AEA-FD87-49A2-B3F8-32E62695D28F}" type="slidenum">
              <a:rPr lang="en-GB" smtClean="0"/>
              <a:pPr/>
              <a:t>‹#›</a:t>
            </a:fld>
            <a:endParaRPr lang="en-GB"/>
          </a:p>
        </p:txBody>
      </p:sp>
    </p:spTree>
    <p:extLst>
      <p:ext uri="{BB962C8B-B14F-4D97-AF65-F5344CB8AC3E}">
        <p14:creationId xmlns:p14="http://schemas.microsoft.com/office/powerpoint/2010/main" val="956600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09DCBAE-FF77-4AD6-9B65-550402772CCE}" type="datetimeFigureOut">
              <a:rPr lang="en-GB" smtClean="0"/>
              <a:pPr/>
              <a:t>10/10/2023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0661AEA-FD87-49A2-B3F8-32E62695D28F}" type="slidenum">
              <a:rPr lang="en-GB" smtClean="0"/>
              <a:pPr/>
              <a:t>‹#›</a:t>
            </a:fld>
            <a:endParaRPr lang="en-GB"/>
          </a:p>
        </p:txBody>
      </p:sp>
      <p:pic>
        <p:nvPicPr>
          <p:cNvPr id="9" name="Picture 1"/>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10442" y="185738"/>
            <a:ext cx="1331913"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BTECLogo.gif"/>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414308" y="185738"/>
            <a:ext cx="161925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692495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4.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file:///C:\Program%20Files\Inknoe%20ClassPoint\Images\short_answer_without%20result_default.png"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file:///C:\Program%20Files\Inknoe%20ClassPoint\Images\short_answer_without%20result_default.png" TargetMode="Externa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file:///C:\Program%20Files\Inknoe%20ClassPoint\Images\short_answer_without%20result_default.p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flickr.com/photos/kaleidosopicpsyche/2174699669" TargetMode="Externa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3.xml"/><Relationship Id="rId7" Type="http://schemas.openxmlformats.org/officeDocument/2006/relationships/diagramQuickStyle" Target="../diagrams/quickStyle1.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0.jp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3887" y="3356992"/>
            <a:ext cx="6858000" cy="2088232"/>
          </a:xfrm>
        </p:spPr>
        <p:txBody>
          <a:bodyPr/>
          <a:lstStyle/>
          <a:p>
            <a:r>
              <a:rPr lang="en-GB"/>
              <a:t>Unit 2: Technology Systems</a:t>
            </a:r>
            <a:endParaRPr lang="en-GB" dirty="0"/>
          </a:p>
        </p:txBody>
      </p:sp>
      <p:sp>
        <p:nvSpPr>
          <p:cNvPr id="3" name="Subtitle 2"/>
          <p:cNvSpPr>
            <a:spLocks noGrp="1"/>
          </p:cNvSpPr>
          <p:nvPr>
            <p:ph type="subTitle" idx="1"/>
          </p:nvPr>
        </p:nvSpPr>
        <p:spPr>
          <a:xfrm>
            <a:off x="1163887" y="5733256"/>
            <a:ext cx="6858000" cy="935682"/>
          </a:xfrm>
        </p:spPr>
        <p:txBody>
          <a:bodyPr/>
          <a:lstStyle/>
          <a:p>
            <a:r>
              <a:rPr lang="en-GB" sz="2400"/>
              <a:t>BTEC Level 1 / Level 2 First in Information and Creative Technology</a:t>
            </a:r>
            <a:r>
              <a:rPr lang="en-GB"/>
              <a:t> </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650" y="1319918"/>
            <a:ext cx="6048474" cy="3114726"/>
          </a:xfrm>
          <a:prstGeom prst="rect">
            <a:avLst/>
          </a:prstGeom>
        </p:spPr>
      </p:pic>
    </p:spTree>
    <p:custDataLst>
      <p:tags r:id="rId1"/>
    </p:custDataLst>
    <p:extLst>
      <p:ext uri="{BB962C8B-B14F-4D97-AF65-F5344CB8AC3E}">
        <p14:creationId xmlns:p14="http://schemas.microsoft.com/office/powerpoint/2010/main" val="2025801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FA9D68-0266-FECE-BC5C-EDE4BF7C1592}"/>
              </a:ext>
            </a:extLst>
          </p:cNvPr>
          <p:cNvSpPr>
            <a:spLocks noGrp="1"/>
          </p:cNvSpPr>
          <p:nvPr>
            <p:ph idx="1"/>
          </p:nvPr>
        </p:nvSpPr>
        <p:spPr>
          <a:xfrm>
            <a:off x="0" y="1124744"/>
            <a:ext cx="5352752" cy="5052219"/>
          </a:xfrm>
        </p:spPr>
        <p:txBody>
          <a:bodyPr>
            <a:normAutofit lnSpcReduction="10000"/>
          </a:bodyPr>
          <a:lstStyle/>
          <a:p>
            <a:pPr marL="0" indent="0">
              <a:buNone/>
            </a:pPr>
            <a:endParaRPr lang="en-GB" dirty="0"/>
          </a:p>
          <a:p>
            <a:r>
              <a:rPr lang="en-GB" dirty="0"/>
              <a:t>BIT is the abbreviation for binary digit. The BIT is the smallest binary information unit, which can accept a signal status of “1” or “0”.</a:t>
            </a:r>
          </a:p>
          <a:p>
            <a:endParaRPr lang="en-GB" dirty="0"/>
          </a:p>
          <a:p>
            <a:r>
              <a:rPr lang="en-GB" dirty="0"/>
              <a:t>BYTE – For a unit of 8 binary characters, the term BYTE is used. A byte has the size of 8 bits.</a:t>
            </a:r>
          </a:p>
          <a:p>
            <a:endParaRPr lang="en-GB" dirty="0"/>
          </a:p>
          <a:p>
            <a:r>
              <a:rPr lang="en-GB" dirty="0"/>
              <a:t>WORD – A word is a sequence of binary characters, which is regarded as a unit in a specific connection. The word length corresponds to the number from 16 binary characters. With words, the following can be represented:</a:t>
            </a:r>
          </a:p>
          <a:p>
            <a:r>
              <a:rPr lang="en-GB" dirty="0"/>
              <a:t>A word also has the size of 2 bytes or 16 bits.</a:t>
            </a:r>
          </a:p>
          <a:p>
            <a:endParaRPr lang="en-GB" dirty="0"/>
          </a:p>
        </p:txBody>
      </p:sp>
      <p:pic>
        <p:nvPicPr>
          <p:cNvPr id="5" name="Picture 4">
            <a:extLst>
              <a:ext uri="{FF2B5EF4-FFF2-40B4-BE49-F238E27FC236}">
                <a16:creationId xmlns:a16="http://schemas.microsoft.com/office/drawing/2014/main" id="{081D9459-2935-692A-6698-D79EDDD3F130}"/>
              </a:ext>
            </a:extLst>
          </p:cNvPr>
          <p:cNvPicPr>
            <a:picLocks noChangeAspect="1"/>
          </p:cNvPicPr>
          <p:nvPr/>
        </p:nvPicPr>
        <p:blipFill rotWithShape="1">
          <a:blip r:embed="rId2"/>
          <a:srcRect l="30928" t="81541" r="26757" b="4390"/>
          <a:stretch/>
        </p:blipFill>
        <p:spPr>
          <a:xfrm>
            <a:off x="5367064" y="4482927"/>
            <a:ext cx="3456385" cy="936104"/>
          </a:xfrm>
          <a:prstGeom prst="rect">
            <a:avLst/>
          </a:prstGeom>
        </p:spPr>
      </p:pic>
      <p:pic>
        <p:nvPicPr>
          <p:cNvPr id="6" name="Picture 5">
            <a:extLst>
              <a:ext uri="{FF2B5EF4-FFF2-40B4-BE49-F238E27FC236}">
                <a16:creationId xmlns:a16="http://schemas.microsoft.com/office/drawing/2014/main" id="{F99C0AA4-9711-1388-9EDE-6F158F4FA7F1}"/>
              </a:ext>
            </a:extLst>
          </p:cNvPr>
          <p:cNvPicPr>
            <a:picLocks noChangeAspect="1"/>
          </p:cNvPicPr>
          <p:nvPr/>
        </p:nvPicPr>
        <p:blipFill rotWithShape="1">
          <a:blip r:embed="rId2"/>
          <a:srcRect l="30802" t="14068" r="26882" b="63029"/>
          <a:stretch/>
        </p:blipFill>
        <p:spPr>
          <a:xfrm>
            <a:off x="5352752" y="1227820"/>
            <a:ext cx="3456384" cy="1523827"/>
          </a:xfrm>
          <a:prstGeom prst="rect">
            <a:avLst/>
          </a:prstGeom>
        </p:spPr>
      </p:pic>
      <p:pic>
        <p:nvPicPr>
          <p:cNvPr id="7" name="Picture 6">
            <a:extLst>
              <a:ext uri="{FF2B5EF4-FFF2-40B4-BE49-F238E27FC236}">
                <a16:creationId xmlns:a16="http://schemas.microsoft.com/office/drawing/2014/main" id="{F3011D56-79AB-B1A1-FADF-06D440F0B126}"/>
              </a:ext>
            </a:extLst>
          </p:cNvPr>
          <p:cNvPicPr>
            <a:picLocks noChangeAspect="1"/>
          </p:cNvPicPr>
          <p:nvPr/>
        </p:nvPicPr>
        <p:blipFill rotWithShape="1">
          <a:blip r:embed="rId2"/>
          <a:srcRect l="30855" t="51805" r="26830" b="36290"/>
          <a:stretch/>
        </p:blipFill>
        <p:spPr>
          <a:xfrm>
            <a:off x="5352752" y="2854723"/>
            <a:ext cx="3456384" cy="792089"/>
          </a:xfrm>
          <a:prstGeom prst="rect">
            <a:avLst/>
          </a:prstGeom>
        </p:spPr>
      </p:pic>
    </p:spTree>
    <p:extLst>
      <p:ext uri="{BB962C8B-B14F-4D97-AF65-F5344CB8AC3E}">
        <p14:creationId xmlns:p14="http://schemas.microsoft.com/office/powerpoint/2010/main" val="2244105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
            <a:extLst>
              <a:ext uri="{FF2B5EF4-FFF2-40B4-BE49-F238E27FC236}">
                <a16:creationId xmlns:a16="http://schemas.microsoft.com/office/drawing/2014/main" id="{048F284D-BCDD-011D-4B34-B0D95DC9C009}"/>
              </a:ext>
            </a:extLst>
          </p:cNvPr>
          <p:cNvGraphicFramePr>
            <a:graphicFrameLocks noGrp="1"/>
          </p:cNvGraphicFramePr>
          <p:nvPr>
            <p:ph idx="1"/>
            <p:extLst>
              <p:ext uri="{D42A27DB-BD31-4B8C-83A1-F6EECF244321}">
                <p14:modId xmlns:p14="http://schemas.microsoft.com/office/powerpoint/2010/main" val="1436234205"/>
              </p:ext>
            </p:extLst>
          </p:nvPr>
        </p:nvGraphicFramePr>
        <p:xfrm>
          <a:off x="251521" y="1412776"/>
          <a:ext cx="8424936" cy="52565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GB" dirty="0"/>
              <a:t>Word and word length – please read individually</a:t>
            </a:r>
          </a:p>
        </p:txBody>
      </p:sp>
    </p:spTree>
    <p:custDataLst>
      <p:tags r:id="rId1"/>
    </p:custDataLst>
    <p:extLst>
      <p:ext uri="{BB962C8B-B14F-4D97-AF65-F5344CB8AC3E}">
        <p14:creationId xmlns:p14="http://schemas.microsoft.com/office/powerpoint/2010/main" val="2874543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16" y="-2"/>
            <a:ext cx="2601176"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3" name="Title 2"/>
          <p:cNvSpPr>
            <a:spLocks noGrp="1"/>
          </p:cNvSpPr>
          <p:nvPr>
            <p:ph type="title"/>
          </p:nvPr>
        </p:nvSpPr>
        <p:spPr>
          <a:xfrm rot="16200000">
            <a:off x="-994410" y="1947672"/>
            <a:ext cx="4471416" cy="2788920"/>
          </a:xfrm>
        </p:spPr>
        <p:txBody>
          <a:bodyPr anchor="ctr">
            <a:normAutofit/>
          </a:bodyPr>
          <a:lstStyle/>
          <a:p>
            <a:r>
              <a:rPr lang="en-GB" sz="4200">
                <a:solidFill>
                  <a:schemeClr val="bg1"/>
                </a:solidFill>
              </a:rPr>
              <a:t>ASCII</a:t>
            </a:r>
          </a:p>
        </p:txBody>
      </p:sp>
      <p:graphicFrame>
        <p:nvGraphicFramePr>
          <p:cNvPr id="6" name="Content Placeholder 1">
            <a:extLst>
              <a:ext uri="{FF2B5EF4-FFF2-40B4-BE49-F238E27FC236}">
                <a16:creationId xmlns:a16="http://schemas.microsoft.com/office/drawing/2014/main" id="{12BC0787-235C-C64D-6DB0-80AC55134B0C}"/>
              </a:ext>
            </a:extLst>
          </p:cNvPr>
          <p:cNvGraphicFramePr>
            <a:graphicFrameLocks noGrp="1"/>
          </p:cNvGraphicFramePr>
          <p:nvPr>
            <p:ph idx="1"/>
            <p:extLst>
              <p:ext uri="{D42A27DB-BD31-4B8C-83A1-F6EECF244321}">
                <p14:modId xmlns:p14="http://schemas.microsoft.com/office/powerpoint/2010/main" val="796754585"/>
              </p:ext>
            </p:extLst>
          </p:nvPr>
        </p:nvGraphicFramePr>
        <p:xfrm>
          <a:off x="2845722" y="288758"/>
          <a:ext cx="5669628" cy="62852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107487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D765B-221C-0BC9-9D94-3FCD1EFE1603}"/>
              </a:ext>
            </a:extLst>
          </p:cNvPr>
          <p:cNvSpPr>
            <a:spLocks noGrp="1"/>
          </p:cNvSpPr>
          <p:nvPr>
            <p:ph type="title"/>
          </p:nvPr>
        </p:nvSpPr>
        <p:spPr>
          <a:xfrm>
            <a:off x="0" y="1"/>
            <a:ext cx="9144000" cy="548680"/>
          </a:xfrm>
          <a:solidFill>
            <a:schemeClr val="bg1"/>
          </a:solidFill>
        </p:spPr>
        <p:txBody>
          <a:bodyPr/>
          <a:lstStyle/>
          <a:p>
            <a:r>
              <a:rPr lang="en-GB" dirty="0"/>
              <a:t>Table of ASCII characters assigned</a:t>
            </a:r>
          </a:p>
        </p:txBody>
      </p:sp>
      <p:sp>
        <p:nvSpPr>
          <p:cNvPr id="3" name="Content Placeholder 2">
            <a:extLst>
              <a:ext uri="{FF2B5EF4-FFF2-40B4-BE49-F238E27FC236}">
                <a16:creationId xmlns:a16="http://schemas.microsoft.com/office/drawing/2014/main" id="{60A97BB8-AAE1-F968-1C3E-AF23BAE65132}"/>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836B01D6-7CCA-1EF7-6E61-36A57AEF8D03}"/>
              </a:ext>
            </a:extLst>
          </p:cNvPr>
          <p:cNvPicPr>
            <a:picLocks noChangeAspect="1"/>
          </p:cNvPicPr>
          <p:nvPr/>
        </p:nvPicPr>
        <p:blipFill>
          <a:blip r:embed="rId2"/>
          <a:stretch>
            <a:fillRect/>
          </a:stretch>
        </p:blipFill>
        <p:spPr>
          <a:xfrm>
            <a:off x="-26120" y="548680"/>
            <a:ext cx="9196240" cy="6309320"/>
          </a:xfrm>
          <a:prstGeom prst="rect">
            <a:avLst/>
          </a:prstGeom>
        </p:spPr>
      </p:pic>
    </p:spTree>
    <p:extLst>
      <p:ext uri="{BB962C8B-B14F-4D97-AF65-F5344CB8AC3E}">
        <p14:creationId xmlns:p14="http://schemas.microsoft.com/office/powerpoint/2010/main" val="3289270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95AC27-B61B-069F-F871-25D719D54686}"/>
              </a:ext>
            </a:extLst>
          </p:cNvPr>
          <p:cNvSpPr txBox="1"/>
          <p:nvPr/>
        </p:nvSpPr>
        <p:spPr>
          <a:xfrm>
            <a:off x="179512" y="1412776"/>
            <a:ext cx="8352928" cy="5262979"/>
          </a:xfrm>
          <a:prstGeom prst="rect">
            <a:avLst/>
          </a:prstGeom>
          <a:noFill/>
        </p:spPr>
        <p:txBody>
          <a:bodyPr wrap="square" rtlCol="0">
            <a:spAutoFit/>
          </a:bodyPr>
          <a:lstStyle/>
          <a:p>
            <a:r>
              <a:rPr lang="en-GB" sz="2400" dirty="0"/>
              <a:t>Convert ASCII denary to binary</a:t>
            </a:r>
          </a:p>
          <a:p>
            <a:endParaRPr lang="en-GB" sz="2400" dirty="0"/>
          </a:p>
          <a:p>
            <a:r>
              <a:rPr lang="en-GB" sz="2400" dirty="0"/>
              <a:t>A = 65 (ASCII)</a:t>
            </a:r>
          </a:p>
          <a:p>
            <a:endParaRPr lang="en-GB" sz="2400" dirty="0"/>
          </a:p>
          <a:p>
            <a:r>
              <a:rPr lang="en-GB" sz="2400" dirty="0"/>
              <a:t>Binary = 01000001</a:t>
            </a:r>
          </a:p>
          <a:p>
            <a:endParaRPr lang="en-GB" dirty="0"/>
          </a:p>
          <a:p>
            <a:endParaRPr lang="en-GB" dirty="0"/>
          </a:p>
          <a:p>
            <a:endParaRPr lang="en-GB" dirty="0"/>
          </a:p>
          <a:p>
            <a:endParaRPr lang="en-GB" dirty="0"/>
          </a:p>
          <a:p>
            <a:endParaRPr lang="en-GB" sz="2400" dirty="0"/>
          </a:p>
          <a:p>
            <a:r>
              <a:rPr lang="en-GB" sz="2400" dirty="0"/>
              <a:t>If ALE = 65,76,69 how would ALE be written in binary? </a:t>
            </a:r>
          </a:p>
          <a:p>
            <a:endParaRPr lang="en-GB" dirty="0"/>
          </a:p>
          <a:p>
            <a:r>
              <a:rPr lang="en-GB" sz="2400" dirty="0"/>
              <a:t>01000001,????????,????????</a:t>
            </a:r>
          </a:p>
          <a:p>
            <a:endParaRPr lang="en-GB" dirty="0"/>
          </a:p>
          <a:p>
            <a:endParaRPr lang="en-GB" dirty="0"/>
          </a:p>
          <a:p>
            <a:endParaRPr lang="en-GB" b="1" dirty="0"/>
          </a:p>
        </p:txBody>
      </p:sp>
      <p:graphicFrame>
        <p:nvGraphicFramePr>
          <p:cNvPr id="7" name="Table 6">
            <a:extLst>
              <a:ext uri="{FF2B5EF4-FFF2-40B4-BE49-F238E27FC236}">
                <a16:creationId xmlns:a16="http://schemas.microsoft.com/office/drawing/2014/main" id="{8C91E973-4C56-0993-2AC4-57655E9550D7}"/>
              </a:ext>
            </a:extLst>
          </p:cNvPr>
          <p:cNvGraphicFramePr>
            <a:graphicFrameLocks noGrp="1"/>
          </p:cNvGraphicFramePr>
          <p:nvPr>
            <p:extLst>
              <p:ext uri="{D42A27DB-BD31-4B8C-83A1-F6EECF244321}">
                <p14:modId xmlns:p14="http://schemas.microsoft.com/office/powerpoint/2010/main" val="2236001621"/>
              </p:ext>
            </p:extLst>
          </p:nvPr>
        </p:nvGraphicFramePr>
        <p:xfrm>
          <a:off x="251520" y="3450848"/>
          <a:ext cx="8496944" cy="914400"/>
        </p:xfrm>
        <a:graphic>
          <a:graphicData uri="http://schemas.openxmlformats.org/drawingml/2006/table">
            <a:tbl>
              <a:tblPr firstRow="1" bandRow="1">
                <a:tableStyleId>{5C22544A-7EE6-4342-B048-85BDC9FD1C3A}</a:tableStyleId>
              </a:tblPr>
              <a:tblGrid>
                <a:gridCol w="1062118">
                  <a:extLst>
                    <a:ext uri="{9D8B030D-6E8A-4147-A177-3AD203B41FA5}">
                      <a16:colId xmlns:a16="http://schemas.microsoft.com/office/drawing/2014/main" val="2821616539"/>
                    </a:ext>
                  </a:extLst>
                </a:gridCol>
                <a:gridCol w="1062118">
                  <a:extLst>
                    <a:ext uri="{9D8B030D-6E8A-4147-A177-3AD203B41FA5}">
                      <a16:colId xmlns:a16="http://schemas.microsoft.com/office/drawing/2014/main" val="1749049762"/>
                    </a:ext>
                  </a:extLst>
                </a:gridCol>
                <a:gridCol w="1062118">
                  <a:extLst>
                    <a:ext uri="{9D8B030D-6E8A-4147-A177-3AD203B41FA5}">
                      <a16:colId xmlns:a16="http://schemas.microsoft.com/office/drawing/2014/main" val="3102838907"/>
                    </a:ext>
                  </a:extLst>
                </a:gridCol>
                <a:gridCol w="1062118">
                  <a:extLst>
                    <a:ext uri="{9D8B030D-6E8A-4147-A177-3AD203B41FA5}">
                      <a16:colId xmlns:a16="http://schemas.microsoft.com/office/drawing/2014/main" val="2894684751"/>
                    </a:ext>
                  </a:extLst>
                </a:gridCol>
                <a:gridCol w="1062118">
                  <a:extLst>
                    <a:ext uri="{9D8B030D-6E8A-4147-A177-3AD203B41FA5}">
                      <a16:colId xmlns:a16="http://schemas.microsoft.com/office/drawing/2014/main" val="1729981561"/>
                    </a:ext>
                  </a:extLst>
                </a:gridCol>
                <a:gridCol w="1062118">
                  <a:extLst>
                    <a:ext uri="{9D8B030D-6E8A-4147-A177-3AD203B41FA5}">
                      <a16:colId xmlns:a16="http://schemas.microsoft.com/office/drawing/2014/main" val="1518058639"/>
                    </a:ext>
                  </a:extLst>
                </a:gridCol>
                <a:gridCol w="1062118">
                  <a:extLst>
                    <a:ext uri="{9D8B030D-6E8A-4147-A177-3AD203B41FA5}">
                      <a16:colId xmlns:a16="http://schemas.microsoft.com/office/drawing/2014/main" val="4023971764"/>
                    </a:ext>
                  </a:extLst>
                </a:gridCol>
                <a:gridCol w="1062118">
                  <a:extLst>
                    <a:ext uri="{9D8B030D-6E8A-4147-A177-3AD203B41FA5}">
                      <a16:colId xmlns:a16="http://schemas.microsoft.com/office/drawing/2014/main" val="3770252500"/>
                    </a:ext>
                  </a:extLst>
                </a:gridCol>
              </a:tblGrid>
              <a:tr h="370840">
                <a:tc>
                  <a:txBody>
                    <a:bodyPr/>
                    <a:lstStyle/>
                    <a:p>
                      <a:pPr algn="ctr"/>
                      <a:r>
                        <a:rPr lang="en-GB" sz="2400" dirty="0"/>
                        <a:t>128</a:t>
                      </a:r>
                    </a:p>
                  </a:txBody>
                  <a:tcPr/>
                </a:tc>
                <a:tc>
                  <a:txBody>
                    <a:bodyPr/>
                    <a:lstStyle/>
                    <a:p>
                      <a:pPr algn="ctr"/>
                      <a:r>
                        <a:rPr lang="en-GB" sz="2400" dirty="0"/>
                        <a:t>64</a:t>
                      </a:r>
                    </a:p>
                  </a:txBody>
                  <a:tcPr/>
                </a:tc>
                <a:tc>
                  <a:txBody>
                    <a:bodyPr/>
                    <a:lstStyle/>
                    <a:p>
                      <a:pPr algn="ctr"/>
                      <a:r>
                        <a:rPr lang="en-GB" sz="2400" dirty="0"/>
                        <a:t>32</a:t>
                      </a:r>
                    </a:p>
                  </a:txBody>
                  <a:tcPr/>
                </a:tc>
                <a:tc>
                  <a:txBody>
                    <a:bodyPr/>
                    <a:lstStyle/>
                    <a:p>
                      <a:pPr algn="ctr"/>
                      <a:r>
                        <a:rPr lang="en-GB" sz="2400" dirty="0"/>
                        <a:t>16</a:t>
                      </a:r>
                    </a:p>
                  </a:txBody>
                  <a:tcPr/>
                </a:tc>
                <a:tc>
                  <a:txBody>
                    <a:bodyPr/>
                    <a:lstStyle/>
                    <a:p>
                      <a:pPr algn="ctr"/>
                      <a:r>
                        <a:rPr lang="en-GB" sz="2400" dirty="0"/>
                        <a:t>8</a:t>
                      </a:r>
                    </a:p>
                  </a:txBody>
                  <a:tcPr/>
                </a:tc>
                <a:tc>
                  <a:txBody>
                    <a:bodyPr/>
                    <a:lstStyle/>
                    <a:p>
                      <a:pPr algn="ctr"/>
                      <a:r>
                        <a:rPr lang="en-GB" sz="2400" dirty="0"/>
                        <a:t>4</a:t>
                      </a:r>
                    </a:p>
                  </a:txBody>
                  <a:tcPr/>
                </a:tc>
                <a:tc>
                  <a:txBody>
                    <a:bodyPr/>
                    <a:lstStyle/>
                    <a:p>
                      <a:pPr algn="ctr"/>
                      <a:r>
                        <a:rPr lang="en-GB" sz="2400" dirty="0"/>
                        <a:t>2</a:t>
                      </a:r>
                    </a:p>
                  </a:txBody>
                  <a:tcPr/>
                </a:tc>
                <a:tc>
                  <a:txBody>
                    <a:bodyPr/>
                    <a:lstStyle/>
                    <a:p>
                      <a:pPr algn="ctr"/>
                      <a:r>
                        <a:rPr lang="en-GB" sz="2400" dirty="0"/>
                        <a:t>1</a:t>
                      </a:r>
                    </a:p>
                  </a:txBody>
                  <a:tcPr/>
                </a:tc>
                <a:extLst>
                  <a:ext uri="{0D108BD9-81ED-4DB2-BD59-A6C34878D82A}">
                    <a16:rowId xmlns:a16="http://schemas.microsoft.com/office/drawing/2014/main" val="4162972774"/>
                  </a:ext>
                </a:extLst>
              </a:tr>
              <a:tr h="370840">
                <a:tc>
                  <a:txBody>
                    <a:bodyPr/>
                    <a:lstStyle/>
                    <a:p>
                      <a:pPr algn="ctr"/>
                      <a:r>
                        <a:rPr lang="en-GB" sz="2400" dirty="0"/>
                        <a:t>0</a:t>
                      </a:r>
                    </a:p>
                  </a:txBody>
                  <a:tcPr/>
                </a:tc>
                <a:tc>
                  <a:txBody>
                    <a:bodyPr/>
                    <a:lstStyle/>
                    <a:p>
                      <a:pPr algn="ctr"/>
                      <a:r>
                        <a:rPr lang="en-GB" sz="2400" dirty="0"/>
                        <a:t>1</a:t>
                      </a:r>
                    </a:p>
                  </a:txBody>
                  <a:tcPr/>
                </a:tc>
                <a:tc>
                  <a:txBody>
                    <a:bodyPr/>
                    <a:lstStyle/>
                    <a:p>
                      <a:pPr algn="ctr"/>
                      <a:r>
                        <a:rPr lang="en-GB" sz="2400" dirty="0"/>
                        <a:t>0</a:t>
                      </a:r>
                    </a:p>
                  </a:txBody>
                  <a:tcPr/>
                </a:tc>
                <a:tc>
                  <a:txBody>
                    <a:bodyPr/>
                    <a:lstStyle/>
                    <a:p>
                      <a:pPr algn="ctr"/>
                      <a:r>
                        <a:rPr lang="en-GB" sz="2400" dirty="0"/>
                        <a:t>0</a:t>
                      </a:r>
                    </a:p>
                  </a:txBody>
                  <a:tcPr/>
                </a:tc>
                <a:tc>
                  <a:txBody>
                    <a:bodyPr/>
                    <a:lstStyle/>
                    <a:p>
                      <a:pPr algn="ctr"/>
                      <a:r>
                        <a:rPr lang="en-GB" sz="2400" dirty="0"/>
                        <a:t>0</a:t>
                      </a:r>
                    </a:p>
                  </a:txBody>
                  <a:tcPr/>
                </a:tc>
                <a:tc>
                  <a:txBody>
                    <a:bodyPr/>
                    <a:lstStyle/>
                    <a:p>
                      <a:pPr algn="ctr"/>
                      <a:r>
                        <a:rPr lang="en-GB" sz="2400" dirty="0"/>
                        <a:t>0</a:t>
                      </a:r>
                    </a:p>
                  </a:txBody>
                  <a:tcPr/>
                </a:tc>
                <a:tc>
                  <a:txBody>
                    <a:bodyPr/>
                    <a:lstStyle/>
                    <a:p>
                      <a:pPr algn="ctr"/>
                      <a:r>
                        <a:rPr lang="en-GB" sz="2400" dirty="0"/>
                        <a:t>0</a:t>
                      </a:r>
                    </a:p>
                  </a:txBody>
                  <a:tcPr/>
                </a:tc>
                <a:tc>
                  <a:txBody>
                    <a:bodyPr/>
                    <a:lstStyle/>
                    <a:p>
                      <a:pPr algn="ctr"/>
                      <a:r>
                        <a:rPr lang="en-GB" sz="2400" dirty="0"/>
                        <a:t>1</a:t>
                      </a:r>
                    </a:p>
                  </a:txBody>
                  <a:tcPr/>
                </a:tc>
                <a:extLst>
                  <a:ext uri="{0D108BD9-81ED-4DB2-BD59-A6C34878D82A}">
                    <a16:rowId xmlns:a16="http://schemas.microsoft.com/office/drawing/2014/main" val="3812901593"/>
                  </a:ext>
                </a:extLst>
              </a:tr>
            </a:tbl>
          </a:graphicData>
        </a:graphic>
      </p:graphicFrame>
      <p:pic>
        <p:nvPicPr>
          <p:cNvPr id="13" name="btnInknoeActivity">
            <a:extLst>
              <a:ext uri="{FF2B5EF4-FFF2-40B4-BE49-F238E27FC236}">
                <a16:creationId xmlns:a16="http://schemas.microsoft.com/office/drawing/2014/main" id="{9CEE62FE-B9B2-05A8-F5CA-3C344700805D}"/>
              </a:ext>
            </a:extLst>
          </p:cNvPr>
          <p:cNvPicPr>
            <a:picLocks noChangeAspect="1"/>
          </p:cNvPicPr>
          <p:nvPr>
            <p:custDataLst>
              <p:tags r:id="rId1"/>
            </p:custDataLst>
          </p:nvPr>
        </p:nvPicPr>
        <p:blipFill>
          <a:blip r:embed="rId3" r:link="rId4">
            <a:extLst>
              <a:ext uri="{28A0092B-C50C-407E-A947-70E740481C1C}">
                <a14:useLocalDpi xmlns:a14="http://schemas.microsoft.com/office/drawing/2010/main" val="0"/>
              </a:ext>
            </a:extLst>
          </a:blip>
          <a:stretch>
            <a:fillRect/>
          </a:stretch>
        </p:blipFill>
        <p:spPr>
          <a:xfrm>
            <a:off x="6744942" y="6082229"/>
            <a:ext cx="2219546" cy="571500"/>
          </a:xfrm>
          <a:prstGeom prst="rect">
            <a:avLst/>
          </a:prstGeom>
        </p:spPr>
      </p:pic>
    </p:spTree>
    <p:extLst>
      <p:ext uri="{BB962C8B-B14F-4D97-AF65-F5344CB8AC3E}">
        <p14:creationId xmlns:p14="http://schemas.microsoft.com/office/powerpoint/2010/main" val="2550949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58E16-BDBE-99DD-950B-00A24EC93C5B}"/>
              </a:ext>
            </a:extLst>
          </p:cNvPr>
          <p:cNvSpPr>
            <a:spLocks noGrp="1"/>
          </p:cNvSpPr>
          <p:nvPr>
            <p:ph type="title"/>
          </p:nvPr>
        </p:nvSpPr>
        <p:spPr>
          <a:xfrm>
            <a:off x="628650" y="365127"/>
            <a:ext cx="7886700" cy="1047650"/>
          </a:xfrm>
        </p:spPr>
        <p:txBody>
          <a:bodyPr/>
          <a:lstStyle/>
          <a:p>
            <a:r>
              <a:rPr lang="en-GB" dirty="0"/>
              <a:t>Images in Binary</a:t>
            </a:r>
          </a:p>
        </p:txBody>
      </p:sp>
      <p:sp>
        <p:nvSpPr>
          <p:cNvPr id="3" name="Content Placeholder 2">
            <a:extLst>
              <a:ext uri="{FF2B5EF4-FFF2-40B4-BE49-F238E27FC236}">
                <a16:creationId xmlns:a16="http://schemas.microsoft.com/office/drawing/2014/main" id="{01B322F6-E787-7A83-D330-08F3202C4363}"/>
              </a:ext>
            </a:extLst>
          </p:cNvPr>
          <p:cNvSpPr>
            <a:spLocks noGrp="1"/>
          </p:cNvSpPr>
          <p:nvPr>
            <p:ph idx="1"/>
          </p:nvPr>
        </p:nvSpPr>
        <p:spPr>
          <a:xfrm>
            <a:off x="628650" y="1268760"/>
            <a:ext cx="7886700" cy="4908203"/>
          </a:xfrm>
        </p:spPr>
        <p:txBody>
          <a:bodyPr/>
          <a:lstStyle/>
          <a:p>
            <a:r>
              <a:rPr lang="en-GB" dirty="0"/>
              <a:t>Images can be represented in binary</a:t>
            </a:r>
          </a:p>
          <a:p>
            <a:r>
              <a:rPr lang="en-GB" dirty="0"/>
              <a:t>Each pixel in an image is assigned a binary value based on its colour of brightness</a:t>
            </a:r>
          </a:p>
          <a:p>
            <a:endParaRPr lang="en-GB" sz="800" dirty="0"/>
          </a:p>
          <a:p>
            <a:r>
              <a:rPr lang="en-GB" dirty="0"/>
              <a:t>Consider a 4 x 4 black and white image where each pixel can be either black (1) or white (0)</a:t>
            </a:r>
          </a:p>
          <a:p>
            <a:endParaRPr lang="en-GB" sz="800" dirty="0"/>
          </a:p>
          <a:p>
            <a:r>
              <a:rPr lang="en-GB" dirty="0"/>
              <a:t>How would the last two lines be written in binary?</a:t>
            </a:r>
          </a:p>
          <a:p>
            <a:endParaRPr lang="en-GB" sz="800" dirty="0"/>
          </a:p>
          <a:p>
            <a:pPr algn="l"/>
            <a:r>
              <a:rPr lang="en-GB" b="0" i="0" dirty="0">
                <a:solidFill>
                  <a:srgbClr val="000000"/>
                </a:solidFill>
                <a:effectLst/>
                <a:latin typeface="Söhne"/>
              </a:rPr>
              <a:t>1  0  0  1</a:t>
            </a:r>
          </a:p>
          <a:p>
            <a:pPr algn="l"/>
            <a:r>
              <a:rPr lang="en-GB" dirty="0">
                <a:solidFill>
                  <a:srgbClr val="000000"/>
                </a:solidFill>
                <a:latin typeface="Söhne"/>
              </a:rPr>
              <a:t>1  0  0  1</a:t>
            </a:r>
            <a:r>
              <a:rPr lang="en-GB" b="0" i="0" dirty="0">
                <a:solidFill>
                  <a:srgbClr val="000000"/>
                </a:solidFill>
                <a:effectLst/>
                <a:latin typeface="Söhne"/>
              </a:rPr>
              <a:t> </a:t>
            </a:r>
          </a:p>
          <a:p>
            <a:pPr algn="l"/>
            <a:r>
              <a:rPr lang="en-GB" dirty="0">
                <a:solidFill>
                  <a:srgbClr val="000000"/>
                </a:solidFill>
                <a:latin typeface="Söhne"/>
              </a:rPr>
              <a:t>?  ?  ?  ?</a:t>
            </a:r>
            <a:endParaRPr lang="en-GB" b="0" i="0" dirty="0">
              <a:solidFill>
                <a:srgbClr val="000000"/>
              </a:solidFill>
              <a:effectLst/>
              <a:latin typeface="Söhne"/>
            </a:endParaRPr>
          </a:p>
          <a:p>
            <a:pPr algn="l"/>
            <a:r>
              <a:rPr lang="en-GB" dirty="0">
                <a:solidFill>
                  <a:srgbClr val="000000"/>
                </a:solidFill>
                <a:latin typeface="Söhne"/>
              </a:rPr>
              <a:t>?  ?  ?  ?</a:t>
            </a:r>
            <a:r>
              <a:rPr lang="en-GB" b="0" i="0" dirty="0">
                <a:solidFill>
                  <a:srgbClr val="000000"/>
                </a:solidFill>
                <a:effectLst/>
                <a:latin typeface="Söhne"/>
              </a:rPr>
              <a:t> </a:t>
            </a:r>
          </a:p>
          <a:p>
            <a:endParaRPr lang="en-GB" dirty="0"/>
          </a:p>
          <a:p>
            <a:endParaRPr lang="en-GB" dirty="0"/>
          </a:p>
          <a:p>
            <a:endParaRPr lang="en-GB" dirty="0"/>
          </a:p>
        </p:txBody>
      </p:sp>
      <p:graphicFrame>
        <p:nvGraphicFramePr>
          <p:cNvPr id="4" name="Table 4">
            <a:extLst>
              <a:ext uri="{FF2B5EF4-FFF2-40B4-BE49-F238E27FC236}">
                <a16:creationId xmlns:a16="http://schemas.microsoft.com/office/drawing/2014/main" id="{8EFE78D1-7ECA-ACA0-6888-34BB12BFAA73}"/>
              </a:ext>
            </a:extLst>
          </p:cNvPr>
          <p:cNvGraphicFramePr>
            <a:graphicFrameLocks noGrp="1"/>
          </p:cNvGraphicFramePr>
          <p:nvPr>
            <p:extLst>
              <p:ext uri="{D42A27DB-BD31-4B8C-83A1-F6EECF244321}">
                <p14:modId xmlns:p14="http://schemas.microsoft.com/office/powerpoint/2010/main" val="1390097451"/>
              </p:ext>
            </p:extLst>
          </p:nvPr>
        </p:nvGraphicFramePr>
        <p:xfrm>
          <a:off x="5709682" y="3929333"/>
          <a:ext cx="2785080" cy="2594868"/>
        </p:xfrm>
        <a:graphic>
          <a:graphicData uri="http://schemas.openxmlformats.org/drawingml/2006/table">
            <a:tbl>
              <a:tblPr firstRow="1" bandRow="1">
                <a:tableStyleId>{5C22544A-7EE6-4342-B048-85BDC9FD1C3A}</a:tableStyleId>
              </a:tblPr>
              <a:tblGrid>
                <a:gridCol w="696270">
                  <a:extLst>
                    <a:ext uri="{9D8B030D-6E8A-4147-A177-3AD203B41FA5}">
                      <a16:colId xmlns:a16="http://schemas.microsoft.com/office/drawing/2014/main" val="2927253411"/>
                    </a:ext>
                  </a:extLst>
                </a:gridCol>
                <a:gridCol w="696270">
                  <a:extLst>
                    <a:ext uri="{9D8B030D-6E8A-4147-A177-3AD203B41FA5}">
                      <a16:colId xmlns:a16="http://schemas.microsoft.com/office/drawing/2014/main" val="136644292"/>
                    </a:ext>
                  </a:extLst>
                </a:gridCol>
                <a:gridCol w="696270">
                  <a:extLst>
                    <a:ext uri="{9D8B030D-6E8A-4147-A177-3AD203B41FA5}">
                      <a16:colId xmlns:a16="http://schemas.microsoft.com/office/drawing/2014/main" val="3843961883"/>
                    </a:ext>
                  </a:extLst>
                </a:gridCol>
                <a:gridCol w="696270">
                  <a:extLst>
                    <a:ext uri="{9D8B030D-6E8A-4147-A177-3AD203B41FA5}">
                      <a16:colId xmlns:a16="http://schemas.microsoft.com/office/drawing/2014/main" val="3088189681"/>
                    </a:ext>
                  </a:extLst>
                </a:gridCol>
              </a:tblGrid>
              <a:tr h="648717">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421582185"/>
                  </a:ext>
                </a:extLst>
              </a:tr>
              <a:tr h="648717">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871233140"/>
                  </a:ext>
                </a:extLst>
              </a:tr>
              <a:tr h="648717">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1104704"/>
                  </a:ext>
                </a:extLst>
              </a:tr>
              <a:tr h="648717">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4264086752"/>
                  </a:ext>
                </a:extLst>
              </a:tr>
            </a:tbl>
          </a:graphicData>
        </a:graphic>
      </p:graphicFrame>
      <p:pic>
        <p:nvPicPr>
          <p:cNvPr id="8" name="btnInknoeActivity">
            <a:extLst>
              <a:ext uri="{FF2B5EF4-FFF2-40B4-BE49-F238E27FC236}">
                <a16:creationId xmlns:a16="http://schemas.microsoft.com/office/drawing/2014/main" id="{00A92225-6342-FD99-B3E8-30CFFA8CA32A}"/>
              </a:ext>
            </a:extLst>
          </p:cNvPr>
          <p:cNvPicPr>
            <a:picLocks noChangeAspect="1"/>
          </p:cNvPicPr>
          <p:nvPr>
            <p:custDataLst>
              <p:tags r:id="rId1"/>
            </p:custDataLst>
          </p:nvPr>
        </p:nvPicPr>
        <p:blipFill>
          <a:blip r:embed="rId4" r:link="rId5">
            <a:extLst>
              <a:ext uri="{28A0092B-C50C-407E-A947-70E740481C1C}">
                <a14:useLocalDpi xmlns:a14="http://schemas.microsoft.com/office/drawing/2010/main" val="0"/>
              </a:ext>
            </a:extLst>
          </a:blip>
          <a:stretch>
            <a:fillRect/>
          </a:stretch>
        </p:blipFill>
        <p:spPr>
          <a:xfrm>
            <a:off x="467544" y="5891213"/>
            <a:ext cx="2219546" cy="571500"/>
          </a:xfrm>
          <a:prstGeom prst="rect">
            <a:avLst/>
          </a:prstGeom>
        </p:spPr>
      </p:pic>
    </p:spTree>
    <p:extLst>
      <p:ext uri="{BB962C8B-B14F-4D97-AF65-F5344CB8AC3E}">
        <p14:creationId xmlns:p14="http://schemas.microsoft.com/office/powerpoint/2010/main" val="216214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16" y="-2"/>
            <a:ext cx="2601176"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A0CB7506-2E5D-2DED-00D0-D2A767DDF8CD}"/>
              </a:ext>
            </a:extLst>
          </p:cNvPr>
          <p:cNvSpPr>
            <a:spLocks noGrp="1"/>
          </p:cNvSpPr>
          <p:nvPr>
            <p:ph type="title"/>
          </p:nvPr>
        </p:nvSpPr>
        <p:spPr>
          <a:xfrm rot="16200000">
            <a:off x="-994410" y="1947672"/>
            <a:ext cx="4471416" cy="2788920"/>
          </a:xfrm>
        </p:spPr>
        <p:txBody>
          <a:bodyPr anchor="ctr">
            <a:normAutofit/>
          </a:bodyPr>
          <a:lstStyle/>
          <a:p>
            <a:r>
              <a:rPr lang="en-GB" sz="4200">
                <a:solidFill>
                  <a:schemeClr val="bg1"/>
                </a:solidFill>
              </a:rPr>
              <a:t>File Storage</a:t>
            </a:r>
          </a:p>
        </p:txBody>
      </p:sp>
      <p:graphicFrame>
        <p:nvGraphicFramePr>
          <p:cNvPr id="5" name="Content Placeholder 2">
            <a:extLst>
              <a:ext uri="{FF2B5EF4-FFF2-40B4-BE49-F238E27FC236}">
                <a16:creationId xmlns:a16="http://schemas.microsoft.com/office/drawing/2014/main" id="{C2D15DD4-2264-CAFF-25AF-0CDA3CC4C1E9}"/>
              </a:ext>
            </a:extLst>
          </p:cNvPr>
          <p:cNvGraphicFramePr>
            <a:graphicFrameLocks noGrp="1"/>
          </p:cNvGraphicFramePr>
          <p:nvPr>
            <p:ph idx="1"/>
            <p:extLst>
              <p:ext uri="{D42A27DB-BD31-4B8C-83A1-F6EECF244321}">
                <p14:modId xmlns:p14="http://schemas.microsoft.com/office/powerpoint/2010/main" val="3730418625"/>
              </p:ext>
            </p:extLst>
          </p:nvPr>
        </p:nvGraphicFramePr>
        <p:xfrm>
          <a:off x="2845722" y="288758"/>
          <a:ext cx="5669628"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2361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0" y="1340768"/>
            <a:ext cx="9144000" cy="5517231"/>
          </a:xfrm>
        </p:spPr>
        <p:txBody>
          <a:bodyPr>
            <a:normAutofit/>
          </a:bodyPr>
          <a:lstStyle/>
          <a:p>
            <a:pPr>
              <a:lnSpc>
                <a:spcPct val="90000"/>
              </a:lnSpc>
            </a:pPr>
            <a:r>
              <a:rPr lang="en-GB" altLang="en-US" dirty="0"/>
              <a:t>A </a:t>
            </a:r>
            <a:r>
              <a:rPr lang="en-GB" altLang="en-US" b="1" i="1" dirty="0">
                <a:solidFill>
                  <a:srgbClr val="0070C0"/>
                </a:solidFill>
              </a:rPr>
              <a:t>bit</a:t>
            </a:r>
            <a:r>
              <a:rPr lang="en-GB" altLang="en-US" b="1" dirty="0">
                <a:solidFill>
                  <a:srgbClr val="0070C0"/>
                </a:solidFill>
              </a:rPr>
              <a:t> </a:t>
            </a:r>
            <a:r>
              <a:rPr lang="en-GB" altLang="en-US" dirty="0"/>
              <a:t>is a single binary digit (1 or 0)</a:t>
            </a:r>
          </a:p>
          <a:p>
            <a:r>
              <a:rPr lang="en-US" altLang="en-US" sz="2000" dirty="0"/>
              <a:t>4 bits are sometimes called a </a:t>
            </a:r>
            <a:r>
              <a:rPr lang="en-US" altLang="en-US" sz="2000" b="1" i="1" dirty="0">
                <a:solidFill>
                  <a:srgbClr val="0070C0"/>
                </a:solidFill>
              </a:rPr>
              <a:t>nibble</a:t>
            </a:r>
          </a:p>
          <a:p>
            <a:pPr>
              <a:lnSpc>
                <a:spcPct val="90000"/>
              </a:lnSpc>
            </a:pPr>
            <a:r>
              <a:rPr lang="en-US" altLang="en-US" b="1" dirty="0">
                <a:solidFill>
                  <a:srgbClr val="0070C0"/>
                </a:solidFill>
              </a:rPr>
              <a:t>A </a:t>
            </a:r>
            <a:r>
              <a:rPr lang="en-US" altLang="en-US" b="1" i="1" dirty="0">
                <a:solidFill>
                  <a:srgbClr val="0070C0"/>
                </a:solidFill>
              </a:rPr>
              <a:t>kilobit </a:t>
            </a:r>
            <a:r>
              <a:rPr lang="en-US" altLang="en-US" dirty="0"/>
              <a:t>(kbit) is 1024 bits</a:t>
            </a:r>
          </a:p>
          <a:p>
            <a:pPr>
              <a:lnSpc>
                <a:spcPct val="90000"/>
              </a:lnSpc>
            </a:pPr>
            <a:endParaRPr lang="en-GB" altLang="en-US" dirty="0"/>
          </a:p>
          <a:p>
            <a:pPr>
              <a:lnSpc>
                <a:spcPct val="90000"/>
              </a:lnSpc>
            </a:pPr>
            <a:r>
              <a:rPr lang="en-GB" altLang="en-US" dirty="0"/>
              <a:t>A </a:t>
            </a:r>
            <a:r>
              <a:rPr lang="en-GB" altLang="en-US" b="1" i="1" dirty="0">
                <a:solidFill>
                  <a:srgbClr val="0070C0"/>
                </a:solidFill>
              </a:rPr>
              <a:t>byte</a:t>
            </a:r>
            <a:r>
              <a:rPr lang="en-GB" altLang="en-US" dirty="0"/>
              <a:t> is used to describe the size or capacity of memory and data storage and is 8 bits</a:t>
            </a:r>
          </a:p>
          <a:p>
            <a:pPr>
              <a:lnSpc>
                <a:spcPct val="90000"/>
              </a:lnSpc>
            </a:pPr>
            <a:endParaRPr lang="en-GB" altLang="en-US" dirty="0"/>
          </a:p>
          <a:p>
            <a:pPr>
              <a:lnSpc>
                <a:spcPct val="90000"/>
              </a:lnSpc>
            </a:pPr>
            <a:r>
              <a:rPr lang="en-US" altLang="en-US" dirty="0"/>
              <a:t>A </a:t>
            </a:r>
            <a:r>
              <a:rPr lang="en-US" altLang="en-US" b="1" i="1" dirty="0">
                <a:solidFill>
                  <a:srgbClr val="0070C0"/>
                </a:solidFill>
              </a:rPr>
              <a:t>kilobyte</a:t>
            </a:r>
            <a:r>
              <a:rPr lang="en-US" altLang="en-US" dirty="0"/>
              <a:t> (Kb) is 1024 bytes (</a:t>
            </a:r>
            <a:r>
              <a:rPr lang="en-US" altLang="en-US" b="1" i="1" dirty="0">
                <a:solidFill>
                  <a:srgbClr val="0070C0"/>
                </a:solidFill>
              </a:rPr>
              <a:t>a thousand bytes</a:t>
            </a:r>
            <a:r>
              <a:rPr lang="en-US" altLang="en-US" dirty="0"/>
              <a:t>)</a:t>
            </a:r>
          </a:p>
          <a:p>
            <a:pPr>
              <a:lnSpc>
                <a:spcPct val="90000"/>
              </a:lnSpc>
            </a:pPr>
            <a:r>
              <a:rPr lang="en-US" altLang="en-US" dirty="0"/>
              <a:t>A </a:t>
            </a:r>
            <a:r>
              <a:rPr lang="en-US" altLang="en-US" b="1" i="1" dirty="0">
                <a:solidFill>
                  <a:srgbClr val="0070C0"/>
                </a:solidFill>
              </a:rPr>
              <a:t>megabyte</a:t>
            </a:r>
            <a:r>
              <a:rPr lang="en-US" altLang="en-US" b="1" dirty="0">
                <a:solidFill>
                  <a:srgbClr val="0070C0"/>
                </a:solidFill>
              </a:rPr>
              <a:t> </a:t>
            </a:r>
            <a:r>
              <a:rPr lang="en-US" altLang="en-US" dirty="0"/>
              <a:t>(Mb) is 1024 kilobytes (</a:t>
            </a:r>
            <a:r>
              <a:rPr lang="en-US" altLang="en-US" b="1" i="1" dirty="0">
                <a:solidFill>
                  <a:srgbClr val="0070C0"/>
                </a:solidFill>
              </a:rPr>
              <a:t>a million bytes</a:t>
            </a:r>
            <a:r>
              <a:rPr lang="en-US" altLang="en-US" dirty="0"/>
              <a:t>)</a:t>
            </a:r>
          </a:p>
          <a:p>
            <a:pPr>
              <a:lnSpc>
                <a:spcPct val="90000"/>
              </a:lnSpc>
            </a:pPr>
            <a:r>
              <a:rPr lang="en-US" altLang="en-US" dirty="0"/>
              <a:t>A </a:t>
            </a:r>
            <a:r>
              <a:rPr lang="en-US" altLang="en-US" b="1" i="1" dirty="0">
                <a:solidFill>
                  <a:srgbClr val="0070C0"/>
                </a:solidFill>
              </a:rPr>
              <a:t>gigabyte</a:t>
            </a:r>
            <a:r>
              <a:rPr lang="en-US" altLang="en-US" dirty="0"/>
              <a:t> (Gb) is 1024 megabytes (</a:t>
            </a:r>
            <a:r>
              <a:rPr lang="en-US" altLang="en-US" b="1" i="1" dirty="0">
                <a:solidFill>
                  <a:srgbClr val="0070C0"/>
                </a:solidFill>
              </a:rPr>
              <a:t>a thousand million bytes</a:t>
            </a:r>
            <a:r>
              <a:rPr lang="en-US" altLang="en-US" i="1" dirty="0"/>
              <a:t>)</a:t>
            </a:r>
            <a:endParaRPr lang="en-US" altLang="en-US" dirty="0"/>
          </a:p>
          <a:p>
            <a:pPr>
              <a:lnSpc>
                <a:spcPct val="90000"/>
              </a:lnSpc>
            </a:pPr>
            <a:r>
              <a:rPr lang="en-US" altLang="en-US" dirty="0"/>
              <a:t>A </a:t>
            </a:r>
            <a:r>
              <a:rPr lang="en-US" altLang="en-US" b="1" i="1" dirty="0">
                <a:solidFill>
                  <a:srgbClr val="0070C0"/>
                </a:solidFill>
              </a:rPr>
              <a:t>terabyte</a:t>
            </a:r>
            <a:r>
              <a:rPr lang="en-US" altLang="en-US" dirty="0"/>
              <a:t> (Tb) is 1024 gigabytes </a:t>
            </a:r>
            <a:r>
              <a:rPr lang="en-US" altLang="en-US" i="1" dirty="0"/>
              <a:t>(</a:t>
            </a:r>
            <a:r>
              <a:rPr lang="en-US" altLang="en-US" b="1" i="1" dirty="0">
                <a:solidFill>
                  <a:srgbClr val="0070C0"/>
                </a:solidFill>
              </a:rPr>
              <a:t>a million </a:t>
            </a:r>
            <a:r>
              <a:rPr lang="en-US" altLang="en-US" b="1" i="1" dirty="0" err="1">
                <a:solidFill>
                  <a:srgbClr val="0070C0"/>
                </a:solidFill>
              </a:rPr>
              <a:t>million</a:t>
            </a:r>
            <a:r>
              <a:rPr lang="en-US" altLang="en-US" b="1" i="1" dirty="0">
                <a:solidFill>
                  <a:srgbClr val="0070C0"/>
                </a:solidFill>
              </a:rPr>
              <a:t> bytes</a:t>
            </a:r>
            <a:r>
              <a:rPr lang="en-US" altLang="en-US" i="1" dirty="0"/>
              <a:t>)</a:t>
            </a:r>
            <a:endParaRPr lang="en-US" altLang="en-US" dirty="0"/>
          </a:p>
          <a:p>
            <a:pPr>
              <a:lnSpc>
                <a:spcPct val="90000"/>
              </a:lnSpc>
            </a:pPr>
            <a:r>
              <a:rPr lang="en-US" altLang="en-US" dirty="0"/>
              <a:t>A </a:t>
            </a:r>
            <a:r>
              <a:rPr lang="en-US" altLang="en-US" b="1" i="1" dirty="0">
                <a:solidFill>
                  <a:srgbClr val="0070C0"/>
                </a:solidFill>
              </a:rPr>
              <a:t>petabyte</a:t>
            </a:r>
            <a:r>
              <a:rPr lang="en-US" altLang="en-US" i="1" dirty="0"/>
              <a:t> </a:t>
            </a:r>
            <a:r>
              <a:rPr lang="en-US" altLang="en-US" dirty="0"/>
              <a:t>(Pb) is 1024 terabytes </a:t>
            </a:r>
            <a:r>
              <a:rPr lang="en-US" altLang="en-US" i="1" dirty="0"/>
              <a:t>(</a:t>
            </a:r>
            <a:r>
              <a:rPr lang="en-US" altLang="en-US" b="1" i="1" dirty="0">
                <a:solidFill>
                  <a:srgbClr val="0070C0"/>
                </a:solidFill>
              </a:rPr>
              <a:t>a thousand million </a:t>
            </a:r>
            <a:r>
              <a:rPr lang="en-US" altLang="en-US" b="1" i="1" dirty="0" err="1">
                <a:solidFill>
                  <a:srgbClr val="0070C0"/>
                </a:solidFill>
              </a:rPr>
              <a:t>million</a:t>
            </a:r>
            <a:r>
              <a:rPr lang="en-US" altLang="en-US" b="1" i="1" dirty="0">
                <a:solidFill>
                  <a:srgbClr val="0070C0"/>
                </a:solidFill>
              </a:rPr>
              <a:t> bytes</a:t>
            </a:r>
            <a:r>
              <a:rPr lang="en-US" altLang="en-US" i="1" dirty="0"/>
              <a:t>)</a:t>
            </a:r>
          </a:p>
          <a:p>
            <a:pPr>
              <a:lnSpc>
                <a:spcPct val="90000"/>
              </a:lnSpc>
            </a:pPr>
            <a:endParaRPr lang="en-US" altLang="en-US" i="1" dirty="0"/>
          </a:p>
          <a:p>
            <a:pPr marL="0" indent="0">
              <a:buNone/>
            </a:pPr>
            <a:endParaRPr lang="en-GB" dirty="0"/>
          </a:p>
        </p:txBody>
      </p:sp>
      <p:sp>
        <p:nvSpPr>
          <p:cNvPr id="5" name="Title 4"/>
          <p:cNvSpPr>
            <a:spLocks noGrp="1"/>
          </p:cNvSpPr>
          <p:nvPr>
            <p:ph type="title"/>
          </p:nvPr>
        </p:nvSpPr>
        <p:spPr>
          <a:xfrm>
            <a:off x="2627784" y="-171400"/>
            <a:ext cx="3655318" cy="1325563"/>
          </a:xfrm>
        </p:spPr>
        <p:txBody>
          <a:bodyPr/>
          <a:lstStyle/>
          <a:p>
            <a:pPr algn="ctr"/>
            <a:r>
              <a:rPr lang="en-GB" dirty="0"/>
              <a:t>Binary Bits ‘n’ Bytes</a:t>
            </a:r>
          </a:p>
        </p:txBody>
      </p:sp>
    </p:spTree>
    <p:custDataLst>
      <p:tags r:id="rId1"/>
    </p:custDataLst>
    <p:extLst>
      <p:ext uri="{BB962C8B-B14F-4D97-AF65-F5344CB8AC3E}">
        <p14:creationId xmlns:p14="http://schemas.microsoft.com/office/powerpoint/2010/main" val="4130719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4001C7-01BD-7E94-DCC4-04A52296487A}"/>
              </a:ext>
            </a:extLst>
          </p:cNvPr>
          <p:cNvSpPr>
            <a:spLocks noGrp="1"/>
          </p:cNvSpPr>
          <p:nvPr>
            <p:ph idx="1"/>
          </p:nvPr>
        </p:nvSpPr>
        <p:spPr>
          <a:xfrm>
            <a:off x="179512" y="908720"/>
            <a:ext cx="8784976" cy="5832648"/>
          </a:xfrm>
        </p:spPr>
        <p:txBody>
          <a:bodyPr/>
          <a:lstStyle/>
          <a:p>
            <a:pPr marL="0" indent="0">
              <a:buNone/>
            </a:pPr>
            <a:r>
              <a:rPr lang="en-US" altLang="en-US" i="1" dirty="0"/>
              <a:t>So what is your </a:t>
            </a:r>
            <a:r>
              <a:rPr lang="en-US" altLang="en-US" i="1" dirty="0" err="1"/>
              <a:t>maths</a:t>
            </a:r>
            <a:r>
              <a:rPr lang="en-US" altLang="en-US" i="1" dirty="0"/>
              <a:t> like? </a:t>
            </a:r>
          </a:p>
          <a:p>
            <a:pPr marL="0" indent="0">
              <a:buNone/>
            </a:pPr>
            <a:endParaRPr lang="en-US" altLang="en-US" i="1" dirty="0"/>
          </a:p>
          <a:p>
            <a:pPr marL="0" indent="0">
              <a:buNone/>
            </a:pPr>
            <a:endParaRPr lang="en-US" altLang="en-US" i="1" dirty="0"/>
          </a:p>
          <a:p>
            <a:pPr marL="0" indent="0">
              <a:buNone/>
            </a:pPr>
            <a:r>
              <a:rPr lang="en-US" altLang="en-US" sz="3200" dirty="0"/>
              <a:t>How many decimal (1000) kilobytes are there in a gigabyte? </a:t>
            </a:r>
          </a:p>
          <a:p>
            <a:pPr marL="0" indent="0">
              <a:buNone/>
            </a:pPr>
            <a:endParaRPr lang="en-US" altLang="en-US" sz="3200" dirty="0"/>
          </a:p>
          <a:p>
            <a:pPr marL="0" indent="0">
              <a:buNone/>
            </a:pPr>
            <a:endParaRPr lang="en-US" altLang="en-US" sz="3200" dirty="0"/>
          </a:p>
          <a:p>
            <a:pPr marL="0" indent="0">
              <a:buNone/>
            </a:pPr>
            <a:r>
              <a:rPr lang="en-US" altLang="en-US" sz="3200" dirty="0"/>
              <a:t>How many binary kilobytes are there in a gigabyte?</a:t>
            </a:r>
          </a:p>
          <a:p>
            <a:endParaRPr lang="en-GB" dirty="0"/>
          </a:p>
        </p:txBody>
      </p:sp>
      <p:pic>
        <p:nvPicPr>
          <p:cNvPr id="7" name="btnInknoeActivity">
            <a:extLst>
              <a:ext uri="{FF2B5EF4-FFF2-40B4-BE49-F238E27FC236}">
                <a16:creationId xmlns:a16="http://schemas.microsoft.com/office/drawing/2014/main" id="{D378D835-A652-269A-4C43-611808DD8667}"/>
              </a:ext>
            </a:extLst>
          </p:cNvPr>
          <p:cNvPicPr>
            <a:picLocks noChangeAspect="1"/>
          </p:cNvPicPr>
          <p:nvPr>
            <p:custDataLst>
              <p:tags r:id="rId1"/>
            </p:custDataLst>
          </p:nvPr>
        </p:nvPicPr>
        <p:blipFill>
          <a:blip r:embed="rId3" r:link="rId4">
            <a:extLst>
              <a:ext uri="{28A0092B-C50C-407E-A947-70E740481C1C}">
                <a14:useLocalDpi xmlns:a14="http://schemas.microsoft.com/office/drawing/2010/main" val="0"/>
              </a:ext>
            </a:extLst>
          </a:blip>
          <a:stretch>
            <a:fillRect/>
          </a:stretch>
        </p:blipFill>
        <p:spPr>
          <a:xfrm>
            <a:off x="6588224" y="6031160"/>
            <a:ext cx="2219546" cy="571500"/>
          </a:xfrm>
          <a:prstGeom prst="rect">
            <a:avLst/>
          </a:prstGeom>
        </p:spPr>
      </p:pic>
    </p:spTree>
    <p:extLst>
      <p:ext uri="{BB962C8B-B14F-4D97-AF65-F5344CB8AC3E}">
        <p14:creationId xmlns:p14="http://schemas.microsoft.com/office/powerpoint/2010/main" val="3309992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There is a need to convert analogue signals, such as the human voice, to digital signals so that computers can process and interact with the natural world.</a:t>
            </a:r>
          </a:p>
          <a:p>
            <a:r>
              <a:rPr lang="en-GB" dirty="0"/>
              <a:t>Digital transmissions are able to check for errors, so that there is no change or distortion in the data being transmitted.</a:t>
            </a:r>
          </a:p>
          <a:p>
            <a:r>
              <a:rPr lang="en-GB" dirty="0"/>
              <a:t>Sometimes computers encrypt digital transmissions to make them more secure, so if anyone is able to intercept the transmission they will not be able to understand the data.</a:t>
            </a:r>
          </a:p>
        </p:txBody>
      </p:sp>
      <p:sp>
        <p:nvSpPr>
          <p:cNvPr id="3" name="Title 2"/>
          <p:cNvSpPr>
            <a:spLocks noGrp="1"/>
          </p:cNvSpPr>
          <p:nvPr>
            <p:ph type="title"/>
          </p:nvPr>
        </p:nvSpPr>
        <p:spPr/>
        <p:txBody>
          <a:bodyPr/>
          <a:lstStyle/>
          <a:p>
            <a:r>
              <a:rPr lang="en-GB" dirty="0"/>
              <a:t>Analogue and digital data</a:t>
            </a:r>
          </a:p>
        </p:txBody>
      </p:sp>
      <p:pic>
        <p:nvPicPr>
          <p:cNvPr id="1026" name="Picture 2" descr="Image result for analogue d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4509120"/>
            <a:ext cx="6470281" cy="223224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45005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descr="Toy plastic numbers">
            <a:extLst>
              <a:ext uri="{FF2B5EF4-FFF2-40B4-BE49-F238E27FC236}">
                <a16:creationId xmlns:a16="http://schemas.microsoft.com/office/drawing/2014/main" id="{7E127F7F-438C-9585-C29F-B2828A20B794}"/>
              </a:ext>
            </a:extLst>
          </p:cNvPr>
          <p:cNvPicPr>
            <a:picLocks noChangeAspect="1"/>
          </p:cNvPicPr>
          <p:nvPr/>
        </p:nvPicPr>
        <p:blipFill rotWithShape="1">
          <a:blip r:embed="rId4"/>
          <a:srcRect l="11627" r="17785" b="-1"/>
          <a:stretch/>
        </p:blipFill>
        <p:spPr>
          <a:xfrm>
            <a:off x="-1260648" y="10"/>
            <a:ext cx="725221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6133317" y="87746"/>
            <a:ext cx="2866642" cy="870670"/>
          </a:xfrm>
        </p:spPr>
        <p:txBody>
          <a:bodyPr>
            <a:normAutofit/>
          </a:bodyPr>
          <a:lstStyle/>
          <a:p>
            <a:r>
              <a:rPr lang="en-GB" sz="3200" dirty="0"/>
              <a:t>Decimal/Denary</a:t>
            </a:r>
          </a:p>
        </p:txBody>
      </p:sp>
      <p:sp>
        <p:nvSpPr>
          <p:cNvPr id="2" name="Content Placeholder 1"/>
          <p:cNvSpPr>
            <a:spLocks noGrp="1"/>
          </p:cNvSpPr>
          <p:nvPr>
            <p:ph idx="1"/>
          </p:nvPr>
        </p:nvSpPr>
        <p:spPr>
          <a:xfrm>
            <a:off x="6026410" y="764704"/>
            <a:ext cx="2973549" cy="6005550"/>
          </a:xfrm>
        </p:spPr>
        <p:txBody>
          <a:bodyPr>
            <a:normAutofit/>
          </a:bodyPr>
          <a:lstStyle/>
          <a:p>
            <a:r>
              <a:rPr lang="en-GB" altLang="en-US" sz="1800" dirty="0"/>
              <a:t>Base 10</a:t>
            </a:r>
          </a:p>
          <a:p>
            <a:r>
              <a:rPr lang="en-GB" altLang="en-US" sz="1800" dirty="0"/>
              <a:t>Numbers we use in everyday life</a:t>
            </a:r>
          </a:p>
          <a:p>
            <a:r>
              <a:rPr lang="en-GB" sz="1800" b="1" i="0" dirty="0">
                <a:solidFill>
                  <a:srgbClr val="374151"/>
                </a:solidFill>
                <a:effectLst/>
              </a:rPr>
              <a:t>Place Value:</a:t>
            </a:r>
            <a:r>
              <a:rPr lang="en-GB" sz="1800" b="0" i="0" dirty="0">
                <a:solidFill>
                  <a:srgbClr val="374151"/>
                </a:solidFill>
                <a:effectLst/>
              </a:rPr>
              <a:t> Each digit in a decimal number has a place value based on powers of 10. Starting from the right, the first digit is in the "ones" place, the second digit is in the "tens" place, the third digit is in the "hundreds" place, and so on. </a:t>
            </a:r>
          </a:p>
          <a:p>
            <a:endParaRPr lang="en-GB" altLang="en-US" sz="1800" dirty="0"/>
          </a:p>
          <a:p>
            <a:r>
              <a:rPr lang="en-GB" sz="1800" b="1" i="0" dirty="0">
                <a:solidFill>
                  <a:srgbClr val="374151"/>
                </a:solidFill>
                <a:effectLst/>
              </a:rPr>
              <a:t>Counting:</a:t>
            </a:r>
            <a:r>
              <a:rPr lang="en-GB" sz="1800" b="0" i="0" dirty="0">
                <a:solidFill>
                  <a:srgbClr val="374151"/>
                </a:solidFill>
                <a:effectLst/>
              </a:rPr>
              <a:t> When you count in decimal, you go through all the single-digit numbers (0 to 9), and then you carry over to the next place when you reach 10. For example:</a:t>
            </a:r>
          </a:p>
          <a:p>
            <a:pPr marL="742950" lvl="1" indent="-285750" algn="l">
              <a:buFont typeface="+mj-lt"/>
              <a:buAutoNum type="arabicPeriod"/>
            </a:pPr>
            <a:r>
              <a:rPr lang="en-GB" b="0" i="0" dirty="0">
                <a:solidFill>
                  <a:srgbClr val="374151"/>
                </a:solidFill>
                <a:effectLst/>
              </a:rPr>
              <a:t>1, 2, 3, 4, 5, 6, 7, 8, 9</a:t>
            </a:r>
          </a:p>
        </p:txBody>
      </p:sp>
    </p:spTree>
    <p:custDataLst>
      <p:tags r:id="rId1"/>
    </p:custDataLst>
    <p:extLst>
      <p:ext uri="{BB962C8B-B14F-4D97-AF65-F5344CB8AC3E}">
        <p14:creationId xmlns:p14="http://schemas.microsoft.com/office/powerpoint/2010/main" val="3996941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402A0F-739A-EB54-FB4E-AC4E78145EC4}"/>
              </a:ext>
            </a:extLst>
          </p:cNvPr>
          <p:cNvSpPr>
            <a:spLocks noGrp="1"/>
          </p:cNvSpPr>
          <p:nvPr>
            <p:ph type="title"/>
          </p:nvPr>
        </p:nvSpPr>
        <p:spPr>
          <a:xfrm>
            <a:off x="7" y="17989"/>
            <a:ext cx="5004041" cy="890731"/>
          </a:xfrm>
        </p:spPr>
        <p:txBody>
          <a:bodyPr anchor="ctr">
            <a:normAutofit/>
          </a:bodyPr>
          <a:lstStyle/>
          <a:p>
            <a:r>
              <a:rPr lang="en-GB" sz="3500" dirty="0"/>
              <a:t>Decimal Continued</a:t>
            </a:r>
          </a:p>
        </p:txBody>
      </p:sp>
      <p:sp>
        <p:nvSpPr>
          <p:cNvPr id="3" name="Content Placeholder 2">
            <a:extLst>
              <a:ext uri="{FF2B5EF4-FFF2-40B4-BE49-F238E27FC236}">
                <a16:creationId xmlns:a16="http://schemas.microsoft.com/office/drawing/2014/main" id="{44520516-4DA6-6B06-7782-66EFF0A4F274}"/>
              </a:ext>
            </a:extLst>
          </p:cNvPr>
          <p:cNvSpPr>
            <a:spLocks noGrp="1"/>
          </p:cNvSpPr>
          <p:nvPr>
            <p:ph idx="1"/>
          </p:nvPr>
        </p:nvSpPr>
        <p:spPr>
          <a:xfrm>
            <a:off x="7" y="905063"/>
            <a:ext cx="5004041" cy="5934948"/>
          </a:xfrm>
        </p:spPr>
        <p:txBody>
          <a:bodyPr anchor="ctr">
            <a:normAutofit lnSpcReduction="10000"/>
          </a:bodyPr>
          <a:lstStyle/>
          <a:p>
            <a:pPr>
              <a:buFont typeface="+mj-lt"/>
              <a:buAutoNum type="arabicPeriod"/>
            </a:pPr>
            <a:r>
              <a:rPr lang="en-GB" sz="2400" b="1" i="0" dirty="0">
                <a:effectLst/>
                <a:latin typeface="Söhne"/>
              </a:rPr>
              <a:t>Representing Numbers:</a:t>
            </a:r>
            <a:r>
              <a:rPr lang="en-GB" sz="2400" b="0" i="0" dirty="0">
                <a:effectLst/>
                <a:latin typeface="Söhne"/>
              </a:rPr>
              <a:t> Any whole number can be represented using the digits 0 to 9. Larger numbers are created by combining these digits in various ways. For example, the number 365 is made up of 3 hundreds, 6 tens, and 5 ones.</a:t>
            </a:r>
          </a:p>
          <a:p>
            <a:pPr>
              <a:buFont typeface="+mj-lt"/>
              <a:buAutoNum type="arabicPeriod"/>
            </a:pPr>
            <a:r>
              <a:rPr lang="en-GB" sz="2400" b="1" i="0" dirty="0">
                <a:effectLst/>
                <a:latin typeface="Söhne"/>
              </a:rPr>
              <a:t>Decimal Point:</a:t>
            </a:r>
            <a:r>
              <a:rPr lang="en-GB" sz="2400" b="0" i="0" dirty="0">
                <a:effectLst/>
                <a:latin typeface="Söhne"/>
              </a:rPr>
              <a:t> Decimal numbers can also have a decimal point, which indicates a fraction of a whole. For example, 3.14 represents three whole units and 14 hundredths.</a:t>
            </a:r>
          </a:p>
          <a:p>
            <a:pPr>
              <a:buFont typeface="+mj-lt"/>
              <a:buAutoNum type="arabicPeriod"/>
            </a:pPr>
            <a:r>
              <a:rPr lang="en-GB" sz="2400" b="1" i="0" dirty="0">
                <a:effectLst/>
                <a:latin typeface="Söhne"/>
              </a:rPr>
              <a:t>Fractional Numbers:</a:t>
            </a:r>
            <a:r>
              <a:rPr lang="en-GB" sz="2400" b="0" i="0" dirty="0">
                <a:effectLst/>
                <a:latin typeface="Söhne"/>
              </a:rPr>
              <a:t> In addition to whole numbers, decimal notation allows us to express fractional parts of numbers easily. For instance, 0.5 represents half of a whole, and 0.25 represents a quarter.</a:t>
            </a:r>
          </a:p>
          <a:p>
            <a:endParaRPr lang="en-GB" sz="1400" dirty="0"/>
          </a:p>
        </p:txBody>
      </p:sp>
      <p:pic>
        <p:nvPicPr>
          <p:cNvPr id="5" name="Picture 4" descr="Periodic table of elements">
            <a:extLst>
              <a:ext uri="{FF2B5EF4-FFF2-40B4-BE49-F238E27FC236}">
                <a16:creationId xmlns:a16="http://schemas.microsoft.com/office/drawing/2014/main" id="{6A15EECE-8A89-FB30-3AB6-44C8AC597046}"/>
              </a:ext>
            </a:extLst>
          </p:cNvPr>
          <p:cNvPicPr>
            <a:picLocks noChangeAspect="1"/>
          </p:cNvPicPr>
          <p:nvPr/>
        </p:nvPicPr>
        <p:blipFill rotWithShape="1">
          <a:blip r:embed="rId2"/>
          <a:srcRect l="31724" r="29545"/>
          <a:stretch/>
        </p:blipFill>
        <p:spPr>
          <a:xfrm>
            <a:off x="5143347" y="-10886"/>
            <a:ext cx="4000653"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825176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42D4A65-94E3-0E74-0A83-A0A697DE7EAD}"/>
              </a:ext>
            </a:extLst>
          </p:cNvPr>
          <p:cNvSpPr>
            <a:spLocks noGrp="1"/>
          </p:cNvSpPr>
          <p:nvPr>
            <p:ph idx="1"/>
          </p:nvPr>
        </p:nvSpPr>
        <p:spPr>
          <a:xfrm>
            <a:off x="250733" y="404664"/>
            <a:ext cx="3731900" cy="6232321"/>
          </a:xfrm>
        </p:spPr>
        <p:txBody>
          <a:bodyPr>
            <a:normAutofit/>
          </a:bodyPr>
          <a:lstStyle/>
          <a:p>
            <a:pPr marL="0" indent="0">
              <a:buNone/>
            </a:pPr>
            <a:r>
              <a:rPr lang="en-GB" sz="2400" b="0" i="0" dirty="0">
                <a:effectLst/>
                <a:latin typeface="Söhne"/>
              </a:rPr>
              <a:t>Decimal is the most common number system in our daily lives because we have ten fingers, and it's easy for us to count and work with. </a:t>
            </a:r>
          </a:p>
          <a:p>
            <a:pPr marL="0" indent="0">
              <a:buNone/>
            </a:pPr>
            <a:endParaRPr lang="en-GB" sz="2400" b="0" i="0" dirty="0">
              <a:effectLst/>
              <a:latin typeface="Söhne"/>
            </a:endParaRPr>
          </a:p>
          <a:p>
            <a:pPr marL="0" indent="0">
              <a:buNone/>
            </a:pPr>
            <a:r>
              <a:rPr lang="en-GB" sz="2400" b="0" i="0" dirty="0">
                <a:effectLst/>
                <a:latin typeface="Söhne"/>
              </a:rPr>
              <a:t>It's used in mathematics, everyday calculations, money, measurements, and much more. When you see numbers in books, on your phone, or anywhere else, they're usually in the decimal system.</a:t>
            </a:r>
          </a:p>
          <a:p>
            <a:endParaRPr lang="en-GB" sz="2400" dirty="0"/>
          </a:p>
        </p:txBody>
      </p:sp>
      <p:pic>
        <p:nvPicPr>
          <p:cNvPr id="5" name="Picture 4" descr="Close-up of a group of hands and feet&#10;&#10;Description automatically generated">
            <a:extLst>
              <a:ext uri="{FF2B5EF4-FFF2-40B4-BE49-F238E27FC236}">
                <a16:creationId xmlns:a16="http://schemas.microsoft.com/office/drawing/2014/main" id="{3EEFADBF-3536-5371-8963-ED459C8F49D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5878" r="17702"/>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TextBox 5">
            <a:extLst>
              <a:ext uri="{FF2B5EF4-FFF2-40B4-BE49-F238E27FC236}">
                <a16:creationId xmlns:a16="http://schemas.microsoft.com/office/drawing/2014/main" id="{1B7B54D3-D10C-037A-7EDF-61D23127CC82}"/>
              </a:ext>
            </a:extLst>
          </p:cNvPr>
          <p:cNvSpPr txBox="1"/>
          <p:nvPr/>
        </p:nvSpPr>
        <p:spPr>
          <a:xfrm>
            <a:off x="6684673" y="6657945"/>
            <a:ext cx="2459327"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www.flickr.com/photos/kaleidosopicpsyche/2174699669">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GB" sz="700">
              <a:solidFill>
                <a:srgbClr val="FFFFFF"/>
              </a:solidFill>
            </a:endParaRPr>
          </a:p>
        </p:txBody>
      </p:sp>
    </p:spTree>
    <p:extLst>
      <p:ext uri="{BB962C8B-B14F-4D97-AF65-F5344CB8AC3E}">
        <p14:creationId xmlns:p14="http://schemas.microsoft.com/office/powerpoint/2010/main" val="2151379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02540" y="620688"/>
            <a:ext cx="5605629" cy="994172"/>
          </a:xfrm>
        </p:spPr>
        <p:txBody>
          <a:bodyPr>
            <a:normAutofit/>
          </a:bodyPr>
          <a:lstStyle/>
          <a:p>
            <a:r>
              <a:rPr lang="en-GB" sz="3850" dirty="0"/>
              <a:t>Binary</a:t>
            </a:r>
          </a:p>
        </p:txBody>
      </p:sp>
      <p:sp>
        <p:nvSpPr>
          <p:cNvPr id="2" name="Content Placeholder 1"/>
          <p:cNvSpPr>
            <a:spLocks noGrp="1"/>
          </p:cNvSpPr>
          <p:nvPr>
            <p:ph idx="1"/>
          </p:nvPr>
        </p:nvSpPr>
        <p:spPr>
          <a:xfrm>
            <a:off x="97592" y="1196752"/>
            <a:ext cx="6634647" cy="5544615"/>
          </a:xfrm>
        </p:spPr>
        <p:txBody>
          <a:bodyPr anchor="ctr">
            <a:normAutofit/>
          </a:bodyPr>
          <a:lstStyle/>
          <a:p>
            <a:r>
              <a:rPr lang="en-GB" sz="2000" dirty="0"/>
              <a:t>Binary is a base 2 number system composed of 1s and 0s, whereas the number system that we use everyday is called denary (base 10).</a:t>
            </a:r>
          </a:p>
          <a:p>
            <a:r>
              <a:rPr lang="en-GB" sz="2000" dirty="0"/>
              <a:t>In order for a computer to process data from the natural world, it converts data, such as denary numbers and text, into binary values. This is why it is important for you to understand the process.</a:t>
            </a:r>
          </a:p>
          <a:p>
            <a:r>
              <a:rPr lang="en-GB" sz="2000" dirty="0"/>
              <a:t>In binary each digit represents an increasing power of 2, with the rightmost digit representing 2</a:t>
            </a:r>
            <a:r>
              <a:rPr lang="en-GB" sz="2000" baseline="30000" dirty="0"/>
              <a:t>0</a:t>
            </a:r>
            <a:r>
              <a:rPr lang="en-GB" sz="2000" dirty="0"/>
              <a:t>, the next digit representing 2</a:t>
            </a:r>
            <a:r>
              <a:rPr lang="en-GB" sz="2000" baseline="30000" dirty="0"/>
              <a:t>1</a:t>
            </a:r>
            <a:r>
              <a:rPr lang="en-GB" sz="2000" dirty="0"/>
              <a:t>, then 2</a:t>
            </a:r>
            <a:r>
              <a:rPr lang="en-GB" sz="2000" baseline="30000" dirty="0"/>
              <a:t>2</a:t>
            </a:r>
            <a:r>
              <a:rPr lang="en-GB" sz="2000" dirty="0"/>
              <a:t>, and so on.</a:t>
            </a:r>
          </a:p>
          <a:p>
            <a:endParaRPr lang="en-GB" sz="2000" dirty="0"/>
          </a:p>
          <a:p>
            <a:endParaRPr lang="en-GB" sz="2000" dirty="0"/>
          </a:p>
          <a:p>
            <a:r>
              <a:rPr lang="en-GB" sz="2000" dirty="0"/>
              <a:t>The smallest single unit of information possible in a computer is a binary value or either 0 or 1, and is called a </a:t>
            </a:r>
            <a:r>
              <a:rPr lang="en-GB" sz="2000" b="1" dirty="0"/>
              <a:t>bit</a:t>
            </a:r>
            <a:r>
              <a:rPr lang="en-GB" sz="2000" dirty="0"/>
              <a:t>.</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rgbClr val="5C9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a:extLst>
              <a:ext uri="{FF2B5EF4-FFF2-40B4-BE49-F238E27FC236}">
                <a16:creationId xmlns:a16="http://schemas.microsoft.com/office/drawing/2014/main" id="{646C8E82-A2CB-98A6-F027-F2CF1EE1ADF5}"/>
              </a:ext>
            </a:extLst>
          </p:cNvPr>
          <p:cNvPicPr>
            <a:picLocks noChangeAspect="1"/>
          </p:cNvPicPr>
          <p:nvPr/>
        </p:nvPicPr>
        <p:blipFill>
          <a:blip r:embed="rId3"/>
          <a:stretch>
            <a:fillRect/>
          </a:stretch>
        </p:blipFill>
        <p:spPr>
          <a:xfrm>
            <a:off x="130828" y="4655353"/>
            <a:ext cx="6568173" cy="819158"/>
          </a:xfrm>
          <a:prstGeom prst="rect">
            <a:avLst/>
          </a:prstGeom>
        </p:spPr>
      </p:pic>
    </p:spTree>
    <p:custDataLst>
      <p:tags r:id="rId1"/>
    </p:custDataLst>
    <p:extLst>
      <p:ext uri="{BB962C8B-B14F-4D97-AF65-F5344CB8AC3E}">
        <p14:creationId xmlns:p14="http://schemas.microsoft.com/office/powerpoint/2010/main" val="3741831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39438" y="361949"/>
            <a:ext cx="1640235" cy="472854"/>
          </a:xfrm>
        </p:spPr>
        <p:txBody>
          <a:bodyPr>
            <a:normAutofit fontScale="90000"/>
          </a:bodyPr>
          <a:lstStyle/>
          <a:p>
            <a:r>
              <a:rPr lang="en-GB" sz="3500" dirty="0"/>
              <a:t>Binary</a:t>
            </a:r>
          </a:p>
        </p:txBody>
      </p:sp>
      <p:sp>
        <p:nvSpPr>
          <p:cNvPr id="3" name="Content Placeholder 2"/>
          <p:cNvSpPr>
            <a:spLocks noGrp="1"/>
          </p:cNvSpPr>
          <p:nvPr>
            <p:ph idx="1"/>
          </p:nvPr>
        </p:nvSpPr>
        <p:spPr>
          <a:xfrm>
            <a:off x="107504" y="1196752"/>
            <a:ext cx="5112568" cy="5472608"/>
          </a:xfrm>
        </p:spPr>
        <p:txBody>
          <a:bodyPr>
            <a:normAutofit/>
          </a:bodyPr>
          <a:lstStyle/>
          <a:p>
            <a:r>
              <a:rPr lang="en-GB" sz="2000" dirty="0"/>
              <a:t>The use of binary notation works very well in every part of a computer, which is why binary numbers represent all data within a computer.</a:t>
            </a:r>
          </a:p>
          <a:p>
            <a:endParaRPr lang="en-GB" sz="2000" dirty="0"/>
          </a:p>
          <a:p>
            <a:pPr lvl="1"/>
            <a:r>
              <a:rPr lang="en-GB" sz="2000" dirty="0"/>
              <a:t>In RAM, binary notation is represented in transistors as with electrical charge (1), without electrical charge (0)</a:t>
            </a:r>
          </a:p>
          <a:p>
            <a:pPr lvl="1"/>
            <a:endParaRPr lang="en-GB" sz="2000" dirty="0"/>
          </a:p>
          <a:p>
            <a:pPr lvl="1"/>
            <a:r>
              <a:rPr lang="en-GB" sz="2000" dirty="0"/>
              <a:t>In a hard disk drive, binary notation is represented in the magnetised surface of the disk as North (1) or South (0)</a:t>
            </a:r>
          </a:p>
          <a:p>
            <a:pPr lvl="1"/>
            <a:endParaRPr lang="en-GB" sz="2000" dirty="0"/>
          </a:p>
          <a:p>
            <a:pPr lvl="1"/>
            <a:r>
              <a:rPr lang="en-GB" sz="2000" dirty="0"/>
              <a:t>In a DVD, binary notation is represented in the reflective surface of the disk to a laser as reflective (1) not reflective (0)</a:t>
            </a:r>
          </a:p>
          <a:p>
            <a:pPr lvl="1"/>
            <a:endParaRPr lang="en-GB" sz="1600" dirty="0"/>
          </a:p>
        </p:txBody>
      </p:sp>
      <p:pic>
        <p:nvPicPr>
          <p:cNvPr id="5" name="Picture 4" descr="Programming data on computer monitor">
            <a:extLst>
              <a:ext uri="{FF2B5EF4-FFF2-40B4-BE49-F238E27FC236}">
                <a16:creationId xmlns:a16="http://schemas.microsoft.com/office/drawing/2014/main" id="{EDD5D70E-1BCB-5E37-9802-4A7AE40B69C8}"/>
              </a:ext>
            </a:extLst>
          </p:cNvPr>
          <p:cNvPicPr>
            <a:picLocks noChangeAspect="1"/>
          </p:cNvPicPr>
          <p:nvPr/>
        </p:nvPicPr>
        <p:blipFill rotWithShape="1">
          <a:blip r:embed="rId3"/>
          <a:srcRect l="36750" r="26804" b="-1"/>
          <a:stretch/>
        </p:blipFill>
        <p:spPr>
          <a:xfrm>
            <a:off x="5399580" y="10"/>
            <a:ext cx="3744420" cy="6857990"/>
          </a:xfrm>
          <a:prstGeom prst="rect">
            <a:avLst/>
          </a:prstGeom>
          <a:effectLst/>
        </p:spPr>
      </p:pic>
    </p:spTree>
    <p:extLst>
      <p:ext uri="{BB962C8B-B14F-4D97-AF65-F5344CB8AC3E}">
        <p14:creationId xmlns:p14="http://schemas.microsoft.com/office/powerpoint/2010/main" val="317323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784" y="24036"/>
            <a:ext cx="4087366" cy="687610"/>
          </a:xfrm>
        </p:spPr>
        <p:txBody>
          <a:bodyPr/>
          <a:lstStyle/>
          <a:p>
            <a:pPr algn="ctr"/>
            <a:r>
              <a:rPr lang="en-GB" dirty="0"/>
              <a:t>Binary</a:t>
            </a:r>
          </a:p>
        </p:txBody>
      </p:sp>
      <p:sp>
        <p:nvSpPr>
          <p:cNvPr id="3" name="Content Placeholder 2"/>
          <p:cNvSpPr>
            <a:spLocks noGrp="1"/>
          </p:cNvSpPr>
          <p:nvPr>
            <p:ph idx="1"/>
          </p:nvPr>
        </p:nvSpPr>
        <p:spPr>
          <a:xfrm>
            <a:off x="448712" y="1011958"/>
            <a:ext cx="7886700" cy="447477"/>
          </a:xfrm>
        </p:spPr>
        <p:txBody>
          <a:bodyPr/>
          <a:lstStyle/>
          <a:p>
            <a:pPr marL="0" indent="0">
              <a:buNone/>
            </a:pPr>
            <a:r>
              <a:rPr lang="en-GB" i="1" dirty="0"/>
              <a:t>Binary equivalents of denary numbers 0 – 10:</a:t>
            </a:r>
          </a:p>
          <a:p>
            <a:pPr marL="0" indent="0">
              <a:buNone/>
            </a:pPr>
            <a:endParaRPr lang="en-GB" i="1" dirty="0"/>
          </a:p>
        </p:txBody>
      </p:sp>
      <p:graphicFrame>
        <p:nvGraphicFramePr>
          <p:cNvPr id="4" name="Content Placeholder 3"/>
          <p:cNvGraphicFramePr>
            <a:graphicFrameLocks/>
          </p:cNvGraphicFramePr>
          <p:nvPr>
            <p:extLst>
              <p:ext uri="{D42A27DB-BD31-4B8C-83A1-F6EECF244321}">
                <p14:modId xmlns:p14="http://schemas.microsoft.com/office/powerpoint/2010/main" val="3208422381"/>
              </p:ext>
            </p:extLst>
          </p:nvPr>
        </p:nvGraphicFramePr>
        <p:xfrm>
          <a:off x="0" y="1340768"/>
          <a:ext cx="7357310" cy="5334904"/>
        </p:xfrm>
        <a:graphic>
          <a:graphicData uri="http://schemas.openxmlformats.org/drawingml/2006/table">
            <a:tbl>
              <a:tblPr firstRow="1" bandRow="1">
                <a:tableStyleId>{5C22544A-7EE6-4342-B048-85BDC9FD1C3A}</a:tableStyleId>
              </a:tblPr>
              <a:tblGrid>
                <a:gridCol w="1471462">
                  <a:extLst>
                    <a:ext uri="{9D8B030D-6E8A-4147-A177-3AD203B41FA5}">
                      <a16:colId xmlns:a16="http://schemas.microsoft.com/office/drawing/2014/main" val="20000"/>
                    </a:ext>
                  </a:extLst>
                </a:gridCol>
                <a:gridCol w="1471462">
                  <a:extLst>
                    <a:ext uri="{9D8B030D-6E8A-4147-A177-3AD203B41FA5}">
                      <a16:colId xmlns:a16="http://schemas.microsoft.com/office/drawing/2014/main" val="20001"/>
                    </a:ext>
                  </a:extLst>
                </a:gridCol>
                <a:gridCol w="1471462">
                  <a:extLst>
                    <a:ext uri="{9D8B030D-6E8A-4147-A177-3AD203B41FA5}">
                      <a16:colId xmlns:a16="http://schemas.microsoft.com/office/drawing/2014/main" val="20002"/>
                    </a:ext>
                  </a:extLst>
                </a:gridCol>
                <a:gridCol w="1471462">
                  <a:extLst>
                    <a:ext uri="{9D8B030D-6E8A-4147-A177-3AD203B41FA5}">
                      <a16:colId xmlns:a16="http://schemas.microsoft.com/office/drawing/2014/main" val="20003"/>
                    </a:ext>
                  </a:extLst>
                </a:gridCol>
                <a:gridCol w="1471462">
                  <a:extLst>
                    <a:ext uri="{9D8B030D-6E8A-4147-A177-3AD203B41FA5}">
                      <a16:colId xmlns:a16="http://schemas.microsoft.com/office/drawing/2014/main" val="20004"/>
                    </a:ext>
                  </a:extLst>
                </a:gridCol>
              </a:tblGrid>
              <a:tr h="403500">
                <a:tc>
                  <a:txBody>
                    <a:bodyPr/>
                    <a:lstStyle/>
                    <a:p>
                      <a:r>
                        <a:rPr lang="en-GB" sz="1300" dirty="0"/>
                        <a:t>Denary number</a:t>
                      </a:r>
                    </a:p>
                  </a:txBody>
                  <a:tcPr marL="82443" marR="82443" marT="41221" marB="41221"/>
                </a:tc>
                <a:tc gridSpan="4">
                  <a:txBody>
                    <a:bodyPr/>
                    <a:lstStyle/>
                    <a:p>
                      <a:r>
                        <a:rPr lang="en-GB" sz="1300" dirty="0"/>
                        <a:t>Binary number</a:t>
                      </a:r>
                    </a:p>
                  </a:txBody>
                  <a:tcPr marL="82443" marR="82443" marT="41221" marB="41221"/>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412151">
                <a:tc>
                  <a:txBody>
                    <a:bodyPr/>
                    <a:lstStyle/>
                    <a:p>
                      <a:endParaRPr lang="en-GB" sz="2800" dirty="0"/>
                    </a:p>
                  </a:txBody>
                  <a:tcPr marL="82443" marR="82443" marT="41221" marB="41221"/>
                </a:tc>
                <a:tc>
                  <a:txBody>
                    <a:bodyPr/>
                    <a:lstStyle/>
                    <a:p>
                      <a:pPr algn="ctr"/>
                      <a:r>
                        <a:rPr lang="en-GB" sz="2000" b="1" dirty="0"/>
                        <a:t>8</a:t>
                      </a:r>
                    </a:p>
                  </a:txBody>
                  <a:tcPr marL="82443" marR="82443" marT="41221" marB="41221"/>
                </a:tc>
                <a:tc>
                  <a:txBody>
                    <a:bodyPr/>
                    <a:lstStyle/>
                    <a:p>
                      <a:pPr algn="ctr"/>
                      <a:r>
                        <a:rPr lang="en-GB" sz="2000" b="1" dirty="0"/>
                        <a:t>4</a:t>
                      </a:r>
                    </a:p>
                  </a:txBody>
                  <a:tcPr marL="82443" marR="82443" marT="41221" marB="41221"/>
                </a:tc>
                <a:tc>
                  <a:txBody>
                    <a:bodyPr/>
                    <a:lstStyle/>
                    <a:p>
                      <a:pPr algn="ctr"/>
                      <a:r>
                        <a:rPr lang="en-GB" sz="2000" b="1" dirty="0"/>
                        <a:t>2</a:t>
                      </a:r>
                    </a:p>
                  </a:txBody>
                  <a:tcPr marL="82443" marR="82443" marT="41221" marB="41221"/>
                </a:tc>
                <a:tc>
                  <a:txBody>
                    <a:bodyPr/>
                    <a:lstStyle/>
                    <a:p>
                      <a:pPr algn="ctr"/>
                      <a:r>
                        <a:rPr lang="en-GB" sz="2000" b="1" dirty="0"/>
                        <a:t>1</a:t>
                      </a:r>
                    </a:p>
                  </a:txBody>
                  <a:tcPr marL="82443" marR="82443" marT="41221" marB="41221"/>
                </a:tc>
                <a:extLst>
                  <a:ext uri="{0D108BD9-81ED-4DB2-BD59-A6C34878D82A}">
                    <a16:rowId xmlns:a16="http://schemas.microsoft.com/office/drawing/2014/main" val="10001"/>
                  </a:ext>
                </a:extLst>
              </a:tr>
              <a:tr h="403500">
                <a:tc>
                  <a:txBody>
                    <a:bodyPr/>
                    <a:lstStyle/>
                    <a:p>
                      <a:pPr algn="ctr"/>
                      <a:r>
                        <a:rPr lang="en-GB" sz="2000" b="1" dirty="0"/>
                        <a:t>0</a:t>
                      </a:r>
                    </a:p>
                  </a:txBody>
                  <a:tcPr marL="82443" marR="82443" marT="41221" marB="41221"/>
                </a:tc>
                <a:tc>
                  <a:txBody>
                    <a:bodyPr/>
                    <a:lstStyle/>
                    <a:p>
                      <a:pPr algn="ctr"/>
                      <a:r>
                        <a:rPr lang="en-GB" sz="2000" dirty="0"/>
                        <a:t>0</a:t>
                      </a:r>
                    </a:p>
                  </a:txBody>
                  <a:tcPr marL="82443" marR="82443" marT="41221" marB="41221"/>
                </a:tc>
                <a:tc>
                  <a:txBody>
                    <a:bodyPr/>
                    <a:lstStyle/>
                    <a:p>
                      <a:pPr algn="ctr"/>
                      <a:r>
                        <a:rPr lang="en-GB" sz="2000" dirty="0"/>
                        <a:t>0</a:t>
                      </a:r>
                    </a:p>
                  </a:txBody>
                  <a:tcPr marL="82443" marR="82443" marT="41221" marB="41221"/>
                </a:tc>
                <a:tc>
                  <a:txBody>
                    <a:bodyPr/>
                    <a:lstStyle/>
                    <a:p>
                      <a:pPr algn="ctr"/>
                      <a:r>
                        <a:rPr lang="en-GB" sz="2000" dirty="0"/>
                        <a:t>0</a:t>
                      </a:r>
                    </a:p>
                  </a:txBody>
                  <a:tcPr marL="82443" marR="82443" marT="41221" marB="41221"/>
                </a:tc>
                <a:tc>
                  <a:txBody>
                    <a:bodyPr/>
                    <a:lstStyle/>
                    <a:p>
                      <a:pPr algn="ctr"/>
                      <a:r>
                        <a:rPr lang="en-GB" sz="2000" dirty="0"/>
                        <a:t>0</a:t>
                      </a:r>
                    </a:p>
                  </a:txBody>
                  <a:tcPr marL="82443" marR="82443" marT="41221" marB="41221"/>
                </a:tc>
                <a:extLst>
                  <a:ext uri="{0D108BD9-81ED-4DB2-BD59-A6C34878D82A}">
                    <a16:rowId xmlns:a16="http://schemas.microsoft.com/office/drawing/2014/main" val="10002"/>
                  </a:ext>
                </a:extLst>
              </a:tr>
              <a:tr h="403500">
                <a:tc>
                  <a:txBody>
                    <a:bodyPr/>
                    <a:lstStyle/>
                    <a:p>
                      <a:pPr algn="ctr"/>
                      <a:r>
                        <a:rPr lang="en-GB" sz="2000" b="1" dirty="0"/>
                        <a:t>1</a:t>
                      </a:r>
                    </a:p>
                  </a:txBody>
                  <a:tcPr marL="82443" marR="82443" marT="41221" marB="41221"/>
                </a:tc>
                <a:tc>
                  <a:txBody>
                    <a:bodyPr/>
                    <a:lstStyle/>
                    <a:p>
                      <a:pPr algn="ctr"/>
                      <a:r>
                        <a:rPr lang="en-GB" sz="2000" dirty="0"/>
                        <a:t>0</a:t>
                      </a:r>
                    </a:p>
                  </a:txBody>
                  <a:tcPr marL="82443" marR="82443" marT="41221" marB="41221"/>
                </a:tc>
                <a:tc>
                  <a:txBody>
                    <a:bodyPr/>
                    <a:lstStyle/>
                    <a:p>
                      <a:pPr algn="ctr"/>
                      <a:r>
                        <a:rPr lang="en-GB" sz="2000" dirty="0"/>
                        <a:t>0</a:t>
                      </a:r>
                    </a:p>
                  </a:txBody>
                  <a:tcPr marL="82443" marR="82443" marT="41221" marB="41221"/>
                </a:tc>
                <a:tc>
                  <a:txBody>
                    <a:bodyPr/>
                    <a:lstStyle/>
                    <a:p>
                      <a:pPr algn="ctr"/>
                      <a:r>
                        <a:rPr lang="en-GB" sz="2000" dirty="0"/>
                        <a:t>0</a:t>
                      </a:r>
                    </a:p>
                  </a:txBody>
                  <a:tcPr marL="82443" marR="82443" marT="41221" marB="41221"/>
                </a:tc>
                <a:tc>
                  <a:txBody>
                    <a:bodyPr/>
                    <a:lstStyle/>
                    <a:p>
                      <a:pPr algn="ctr"/>
                      <a:r>
                        <a:rPr lang="en-GB" sz="2000" dirty="0"/>
                        <a:t>1</a:t>
                      </a:r>
                    </a:p>
                  </a:txBody>
                  <a:tcPr marL="82443" marR="82443" marT="41221" marB="41221"/>
                </a:tc>
                <a:extLst>
                  <a:ext uri="{0D108BD9-81ED-4DB2-BD59-A6C34878D82A}">
                    <a16:rowId xmlns:a16="http://schemas.microsoft.com/office/drawing/2014/main" val="10003"/>
                  </a:ext>
                </a:extLst>
              </a:tr>
              <a:tr h="403500">
                <a:tc>
                  <a:txBody>
                    <a:bodyPr/>
                    <a:lstStyle/>
                    <a:p>
                      <a:pPr algn="ctr"/>
                      <a:r>
                        <a:rPr lang="en-GB" sz="2000" b="1" dirty="0"/>
                        <a:t>2</a:t>
                      </a:r>
                    </a:p>
                  </a:txBody>
                  <a:tcPr marL="82443" marR="82443" marT="41221" marB="41221"/>
                </a:tc>
                <a:tc>
                  <a:txBody>
                    <a:bodyPr/>
                    <a:lstStyle/>
                    <a:p>
                      <a:pPr algn="ctr"/>
                      <a:r>
                        <a:rPr lang="en-GB" sz="2000" dirty="0"/>
                        <a:t>0</a:t>
                      </a:r>
                    </a:p>
                  </a:txBody>
                  <a:tcPr marL="82443" marR="82443" marT="41221" marB="41221"/>
                </a:tc>
                <a:tc>
                  <a:txBody>
                    <a:bodyPr/>
                    <a:lstStyle/>
                    <a:p>
                      <a:pPr algn="ctr"/>
                      <a:r>
                        <a:rPr lang="en-GB" sz="2000" dirty="0"/>
                        <a:t>0</a:t>
                      </a:r>
                    </a:p>
                  </a:txBody>
                  <a:tcPr marL="82443" marR="82443" marT="41221" marB="41221"/>
                </a:tc>
                <a:tc>
                  <a:txBody>
                    <a:bodyPr/>
                    <a:lstStyle/>
                    <a:p>
                      <a:pPr algn="ctr"/>
                      <a:r>
                        <a:rPr lang="en-GB" sz="2000"/>
                        <a:t>1</a:t>
                      </a:r>
                    </a:p>
                  </a:txBody>
                  <a:tcPr marL="82443" marR="82443" marT="41221" marB="41221"/>
                </a:tc>
                <a:tc>
                  <a:txBody>
                    <a:bodyPr/>
                    <a:lstStyle/>
                    <a:p>
                      <a:pPr algn="ctr"/>
                      <a:r>
                        <a:rPr lang="en-GB" sz="2000" dirty="0"/>
                        <a:t>0</a:t>
                      </a:r>
                    </a:p>
                  </a:txBody>
                  <a:tcPr marL="82443" marR="82443" marT="41221" marB="41221"/>
                </a:tc>
                <a:extLst>
                  <a:ext uri="{0D108BD9-81ED-4DB2-BD59-A6C34878D82A}">
                    <a16:rowId xmlns:a16="http://schemas.microsoft.com/office/drawing/2014/main" val="10004"/>
                  </a:ext>
                </a:extLst>
              </a:tr>
              <a:tr h="339646">
                <a:tc>
                  <a:txBody>
                    <a:bodyPr/>
                    <a:lstStyle/>
                    <a:p>
                      <a:pPr algn="ctr"/>
                      <a:r>
                        <a:rPr lang="en-GB" sz="2000" b="1" dirty="0"/>
                        <a:t>3</a:t>
                      </a:r>
                    </a:p>
                  </a:txBody>
                  <a:tcPr marL="82443" marR="82443" marT="41221" marB="41221"/>
                </a:tc>
                <a:tc>
                  <a:txBody>
                    <a:bodyPr/>
                    <a:lstStyle/>
                    <a:p>
                      <a:pPr algn="ctr"/>
                      <a:r>
                        <a:rPr lang="en-GB" sz="2000" dirty="0"/>
                        <a:t>0</a:t>
                      </a:r>
                    </a:p>
                  </a:txBody>
                  <a:tcPr marL="82443" marR="82443" marT="41221" marB="41221"/>
                </a:tc>
                <a:tc>
                  <a:txBody>
                    <a:bodyPr/>
                    <a:lstStyle/>
                    <a:p>
                      <a:pPr algn="ctr"/>
                      <a:r>
                        <a:rPr lang="en-GB" sz="2000" dirty="0"/>
                        <a:t>0</a:t>
                      </a:r>
                    </a:p>
                  </a:txBody>
                  <a:tcPr marL="82443" marR="82443" marT="41221" marB="41221"/>
                </a:tc>
                <a:tc>
                  <a:txBody>
                    <a:bodyPr/>
                    <a:lstStyle/>
                    <a:p>
                      <a:pPr algn="ctr"/>
                      <a:r>
                        <a:rPr lang="en-GB" sz="2000" dirty="0"/>
                        <a:t>1</a:t>
                      </a:r>
                    </a:p>
                  </a:txBody>
                  <a:tcPr marL="82443" marR="82443" marT="41221" marB="41221"/>
                </a:tc>
                <a:tc>
                  <a:txBody>
                    <a:bodyPr/>
                    <a:lstStyle/>
                    <a:p>
                      <a:pPr algn="ctr"/>
                      <a:r>
                        <a:rPr lang="en-GB" sz="2000" dirty="0"/>
                        <a:t>1</a:t>
                      </a:r>
                    </a:p>
                  </a:txBody>
                  <a:tcPr marL="82443" marR="82443" marT="41221" marB="41221"/>
                </a:tc>
                <a:extLst>
                  <a:ext uri="{0D108BD9-81ED-4DB2-BD59-A6C34878D82A}">
                    <a16:rowId xmlns:a16="http://schemas.microsoft.com/office/drawing/2014/main" val="10005"/>
                  </a:ext>
                </a:extLst>
              </a:tr>
              <a:tr h="403500">
                <a:tc>
                  <a:txBody>
                    <a:bodyPr/>
                    <a:lstStyle/>
                    <a:p>
                      <a:pPr algn="ctr"/>
                      <a:r>
                        <a:rPr lang="en-GB" sz="2000" b="1" dirty="0"/>
                        <a:t>4</a:t>
                      </a:r>
                    </a:p>
                  </a:txBody>
                  <a:tcPr marL="82443" marR="82443" marT="41221" marB="41221"/>
                </a:tc>
                <a:tc>
                  <a:txBody>
                    <a:bodyPr/>
                    <a:lstStyle/>
                    <a:p>
                      <a:pPr algn="ctr"/>
                      <a:r>
                        <a:rPr lang="en-GB" sz="2000" dirty="0"/>
                        <a:t>0</a:t>
                      </a:r>
                    </a:p>
                  </a:txBody>
                  <a:tcPr marL="82443" marR="82443" marT="41221" marB="41221"/>
                </a:tc>
                <a:tc>
                  <a:txBody>
                    <a:bodyPr/>
                    <a:lstStyle/>
                    <a:p>
                      <a:pPr algn="ctr"/>
                      <a:r>
                        <a:rPr lang="en-GB" sz="2000" dirty="0"/>
                        <a:t>1</a:t>
                      </a:r>
                    </a:p>
                  </a:txBody>
                  <a:tcPr marL="82443" marR="82443" marT="41221" marB="41221"/>
                </a:tc>
                <a:tc>
                  <a:txBody>
                    <a:bodyPr/>
                    <a:lstStyle/>
                    <a:p>
                      <a:pPr algn="ctr"/>
                      <a:r>
                        <a:rPr lang="en-GB" sz="2000" dirty="0"/>
                        <a:t>0</a:t>
                      </a:r>
                    </a:p>
                  </a:txBody>
                  <a:tcPr marL="82443" marR="82443" marT="41221" marB="41221"/>
                </a:tc>
                <a:tc>
                  <a:txBody>
                    <a:bodyPr/>
                    <a:lstStyle/>
                    <a:p>
                      <a:pPr algn="ctr"/>
                      <a:r>
                        <a:rPr lang="en-GB" sz="2000" dirty="0"/>
                        <a:t>0</a:t>
                      </a:r>
                    </a:p>
                  </a:txBody>
                  <a:tcPr marL="82443" marR="82443" marT="41221" marB="41221"/>
                </a:tc>
                <a:extLst>
                  <a:ext uri="{0D108BD9-81ED-4DB2-BD59-A6C34878D82A}">
                    <a16:rowId xmlns:a16="http://schemas.microsoft.com/office/drawing/2014/main" val="10006"/>
                  </a:ext>
                </a:extLst>
              </a:tr>
              <a:tr h="403500">
                <a:tc>
                  <a:txBody>
                    <a:bodyPr/>
                    <a:lstStyle/>
                    <a:p>
                      <a:pPr algn="ctr"/>
                      <a:r>
                        <a:rPr lang="en-GB" sz="2000" b="1" dirty="0"/>
                        <a:t>5</a:t>
                      </a:r>
                    </a:p>
                  </a:txBody>
                  <a:tcPr marL="82443" marR="82443" marT="41221" marB="41221"/>
                </a:tc>
                <a:tc>
                  <a:txBody>
                    <a:bodyPr/>
                    <a:lstStyle/>
                    <a:p>
                      <a:pPr algn="ctr"/>
                      <a:r>
                        <a:rPr lang="en-GB" sz="2000" dirty="0"/>
                        <a:t>0</a:t>
                      </a:r>
                    </a:p>
                  </a:txBody>
                  <a:tcPr marL="82443" marR="82443" marT="41221" marB="41221"/>
                </a:tc>
                <a:tc>
                  <a:txBody>
                    <a:bodyPr/>
                    <a:lstStyle/>
                    <a:p>
                      <a:pPr algn="ctr"/>
                      <a:r>
                        <a:rPr lang="en-GB" sz="2000" dirty="0"/>
                        <a:t>1</a:t>
                      </a:r>
                    </a:p>
                  </a:txBody>
                  <a:tcPr marL="82443" marR="82443" marT="41221" marB="41221"/>
                </a:tc>
                <a:tc>
                  <a:txBody>
                    <a:bodyPr/>
                    <a:lstStyle/>
                    <a:p>
                      <a:pPr algn="ctr"/>
                      <a:r>
                        <a:rPr lang="en-GB" sz="2000" dirty="0"/>
                        <a:t>0</a:t>
                      </a:r>
                    </a:p>
                  </a:txBody>
                  <a:tcPr marL="82443" marR="82443" marT="41221" marB="41221"/>
                </a:tc>
                <a:tc>
                  <a:txBody>
                    <a:bodyPr/>
                    <a:lstStyle/>
                    <a:p>
                      <a:pPr algn="ctr"/>
                      <a:r>
                        <a:rPr lang="en-GB" sz="2000" dirty="0"/>
                        <a:t>1</a:t>
                      </a:r>
                    </a:p>
                  </a:txBody>
                  <a:tcPr marL="82443" marR="82443" marT="41221" marB="41221"/>
                </a:tc>
                <a:extLst>
                  <a:ext uri="{0D108BD9-81ED-4DB2-BD59-A6C34878D82A}">
                    <a16:rowId xmlns:a16="http://schemas.microsoft.com/office/drawing/2014/main" val="10007"/>
                  </a:ext>
                </a:extLst>
              </a:tr>
              <a:tr h="403500">
                <a:tc>
                  <a:txBody>
                    <a:bodyPr/>
                    <a:lstStyle/>
                    <a:p>
                      <a:pPr algn="ctr"/>
                      <a:r>
                        <a:rPr lang="en-GB" sz="2000" b="1" dirty="0"/>
                        <a:t>6</a:t>
                      </a:r>
                    </a:p>
                  </a:txBody>
                  <a:tcPr marL="82443" marR="82443" marT="41221" marB="41221"/>
                </a:tc>
                <a:tc>
                  <a:txBody>
                    <a:bodyPr/>
                    <a:lstStyle/>
                    <a:p>
                      <a:pPr algn="ctr"/>
                      <a:r>
                        <a:rPr lang="en-GB" sz="2000" dirty="0"/>
                        <a:t>0</a:t>
                      </a:r>
                    </a:p>
                  </a:txBody>
                  <a:tcPr marL="82443" marR="82443" marT="41221" marB="41221"/>
                </a:tc>
                <a:tc>
                  <a:txBody>
                    <a:bodyPr/>
                    <a:lstStyle/>
                    <a:p>
                      <a:pPr algn="ctr"/>
                      <a:r>
                        <a:rPr lang="en-GB" sz="2000" dirty="0"/>
                        <a:t>1</a:t>
                      </a:r>
                    </a:p>
                  </a:txBody>
                  <a:tcPr marL="82443" marR="82443" marT="41221" marB="41221"/>
                </a:tc>
                <a:tc>
                  <a:txBody>
                    <a:bodyPr/>
                    <a:lstStyle/>
                    <a:p>
                      <a:pPr algn="ctr"/>
                      <a:r>
                        <a:rPr lang="en-GB" sz="2000" dirty="0"/>
                        <a:t>1</a:t>
                      </a:r>
                    </a:p>
                  </a:txBody>
                  <a:tcPr marL="82443" marR="82443" marT="41221" marB="41221"/>
                </a:tc>
                <a:tc>
                  <a:txBody>
                    <a:bodyPr/>
                    <a:lstStyle/>
                    <a:p>
                      <a:pPr algn="ctr"/>
                      <a:r>
                        <a:rPr lang="en-GB" sz="2000" dirty="0"/>
                        <a:t>0</a:t>
                      </a:r>
                    </a:p>
                  </a:txBody>
                  <a:tcPr marL="82443" marR="82443" marT="41221" marB="41221"/>
                </a:tc>
                <a:extLst>
                  <a:ext uri="{0D108BD9-81ED-4DB2-BD59-A6C34878D82A}">
                    <a16:rowId xmlns:a16="http://schemas.microsoft.com/office/drawing/2014/main" val="10008"/>
                  </a:ext>
                </a:extLst>
              </a:tr>
              <a:tr h="403500">
                <a:tc>
                  <a:txBody>
                    <a:bodyPr/>
                    <a:lstStyle/>
                    <a:p>
                      <a:pPr algn="ctr"/>
                      <a:r>
                        <a:rPr lang="en-GB" sz="2000" b="1" dirty="0"/>
                        <a:t>7</a:t>
                      </a:r>
                    </a:p>
                  </a:txBody>
                  <a:tcPr marL="82443" marR="82443" marT="41221" marB="41221"/>
                </a:tc>
                <a:tc>
                  <a:txBody>
                    <a:bodyPr/>
                    <a:lstStyle/>
                    <a:p>
                      <a:pPr algn="ctr"/>
                      <a:r>
                        <a:rPr lang="en-GB" sz="2000" dirty="0"/>
                        <a:t>0</a:t>
                      </a:r>
                    </a:p>
                  </a:txBody>
                  <a:tcPr marL="82443" marR="82443" marT="41221" marB="41221"/>
                </a:tc>
                <a:tc>
                  <a:txBody>
                    <a:bodyPr/>
                    <a:lstStyle/>
                    <a:p>
                      <a:pPr algn="ctr"/>
                      <a:r>
                        <a:rPr lang="en-GB" sz="2000" dirty="0"/>
                        <a:t>1</a:t>
                      </a:r>
                    </a:p>
                  </a:txBody>
                  <a:tcPr marL="82443" marR="82443" marT="41221" marB="41221"/>
                </a:tc>
                <a:tc>
                  <a:txBody>
                    <a:bodyPr/>
                    <a:lstStyle/>
                    <a:p>
                      <a:pPr algn="ctr"/>
                      <a:r>
                        <a:rPr lang="en-GB" sz="2000" dirty="0"/>
                        <a:t>1</a:t>
                      </a:r>
                    </a:p>
                  </a:txBody>
                  <a:tcPr marL="82443" marR="82443" marT="41221" marB="41221"/>
                </a:tc>
                <a:tc>
                  <a:txBody>
                    <a:bodyPr/>
                    <a:lstStyle/>
                    <a:p>
                      <a:pPr algn="ctr"/>
                      <a:r>
                        <a:rPr lang="en-GB" sz="2000" dirty="0"/>
                        <a:t>1</a:t>
                      </a:r>
                    </a:p>
                  </a:txBody>
                  <a:tcPr marL="82443" marR="82443" marT="41221" marB="41221"/>
                </a:tc>
                <a:extLst>
                  <a:ext uri="{0D108BD9-81ED-4DB2-BD59-A6C34878D82A}">
                    <a16:rowId xmlns:a16="http://schemas.microsoft.com/office/drawing/2014/main" val="10009"/>
                  </a:ext>
                </a:extLst>
              </a:tr>
              <a:tr h="403500">
                <a:tc>
                  <a:txBody>
                    <a:bodyPr/>
                    <a:lstStyle/>
                    <a:p>
                      <a:pPr algn="ctr"/>
                      <a:r>
                        <a:rPr lang="en-GB" sz="2000" b="1" dirty="0"/>
                        <a:t>8</a:t>
                      </a:r>
                    </a:p>
                  </a:txBody>
                  <a:tcPr marL="82443" marR="82443" marT="41221" marB="41221"/>
                </a:tc>
                <a:tc>
                  <a:txBody>
                    <a:bodyPr/>
                    <a:lstStyle/>
                    <a:p>
                      <a:pPr algn="ctr"/>
                      <a:r>
                        <a:rPr lang="en-GB" sz="2000" dirty="0"/>
                        <a:t>1</a:t>
                      </a:r>
                    </a:p>
                  </a:txBody>
                  <a:tcPr marL="82443" marR="82443" marT="41221" marB="41221"/>
                </a:tc>
                <a:tc>
                  <a:txBody>
                    <a:bodyPr/>
                    <a:lstStyle/>
                    <a:p>
                      <a:pPr algn="ctr"/>
                      <a:r>
                        <a:rPr lang="en-GB" sz="2000" dirty="0"/>
                        <a:t>0</a:t>
                      </a:r>
                    </a:p>
                  </a:txBody>
                  <a:tcPr marL="82443" marR="82443" marT="41221" marB="41221"/>
                </a:tc>
                <a:tc>
                  <a:txBody>
                    <a:bodyPr/>
                    <a:lstStyle/>
                    <a:p>
                      <a:pPr algn="ctr"/>
                      <a:r>
                        <a:rPr lang="en-GB" sz="2000" dirty="0"/>
                        <a:t>0</a:t>
                      </a:r>
                    </a:p>
                  </a:txBody>
                  <a:tcPr marL="82443" marR="82443" marT="41221" marB="41221"/>
                </a:tc>
                <a:tc>
                  <a:txBody>
                    <a:bodyPr/>
                    <a:lstStyle/>
                    <a:p>
                      <a:pPr algn="ctr"/>
                      <a:r>
                        <a:rPr lang="en-GB" sz="2000" dirty="0"/>
                        <a:t>0</a:t>
                      </a:r>
                    </a:p>
                  </a:txBody>
                  <a:tcPr marL="82443" marR="82443" marT="41221" marB="41221"/>
                </a:tc>
                <a:extLst>
                  <a:ext uri="{0D108BD9-81ED-4DB2-BD59-A6C34878D82A}">
                    <a16:rowId xmlns:a16="http://schemas.microsoft.com/office/drawing/2014/main" val="10010"/>
                  </a:ext>
                </a:extLst>
              </a:tr>
              <a:tr h="403500">
                <a:tc>
                  <a:txBody>
                    <a:bodyPr/>
                    <a:lstStyle/>
                    <a:p>
                      <a:pPr algn="ctr"/>
                      <a:r>
                        <a:rPr lang="en-GB" sz="2000" b="1" dirty="0"/>
                        <a:t>9</a:t>
                      </a:r>
                    </a:p>
                  </a:txBody>
                  <a:tcPr marL="82443" marR="82443" marT="41221" marB="41221"/>
                </a:tc>
                <a:tc>
                  <a:txBody>
                    <a:bodyPr/>
                    <a:lstStyle/>
                    <a:p>
                      <a:pPr algn="ctr"/>
                      <a:r>
                        <a:rPr lang="en-GB" sz="2000" dirty="0"/>
                        <a:t>1</a:t>
                      </a:r>
                    </a:p>
                  </a:txBody>
                  <a:tcPr marL="82443" marR="82443" marT="41221" marB="41221"/>
                </a:tc>
                <a:tc>
                  <a:txBody>
                    <a:bodyPr/>
                    <a:lstStyle/>
                    <a:p>
                      <a:pPr algn="ctr"/>
                      <a:r>
                        <a:rPr lang="en-GB" sz="2000" dirty="0"/>
                        <a:t>0</a:t>
                      </a:r>
                    </a:p>
                  </a:txBody>
                  <a:tcPr marL="82443" marR="82443" marT="41221" marB="41221"/>
                </a:tc>
                <a:tc>
                  <a:txBody>
                    <a:bodyPr/>
                    <a:lstStyle/>
                    <a:p>
                      <a:pPr algn="ctr"/>
                      <a:r>
                        <a:rPr lang="en-GB" sz="2000" dirty="0"/>
                        <a:t>0</a:t>
                      </a:r>
                    </a:p>
                  </a:txBody>
                  <a:tcPr marL="82443" marR="82443" marT="41221" marB="41221"/>
                </a:tc>
                <a:tc>
                  <a:txBody>
                    <a:bodyPr/>
                    <a:lstStyle/>
                    <a:p>
                      <a:pPr algn="ctr"/>
                      <a:r>
                        <a:rPr lang="en-GB" sz="2000" dirty="0"/>
                        <a:t>1</a:t>
                      </a:r>
                    </a:p>
                  </a:txBody>
                  <a:tcPr marL="82443" marR="82443" marT="41221" marB="41221"/>
                </a:tc>
                <a:extLst>
                  <a:ext uri="{0D108BD9-81ED-4DB2-BD59-A6C34878D82A}">
                    <a16:rowId xmlns:a16="http://schemas.microsoft.com/office/drawing/2014/main" val="10011"/>
                  </a:ext>
                </a:extLst>
              </a:tr>
              <a:tr h="403500">
                <a:tc>
                  <a:txBody>
                    <a:bodyPr/>
                    <a:lstStyle/>
                    <a:p>
                      <a:pPr algn="ctr"/>
                      <a:r>
                        <a:rPr lang="en-GB" sz="2000" b="1" dirty="0"/>
                        <a:t>10</a:t>
                      </a:r>
                    </a:p>
                  </a:txBody>
                  <a:tcPr marL="82443" marR="82443" marT="41221" marB="41221"/>
                </a:tc>
                <a:tc>
                  <a:txBody>
                    <a:bodyPr/>
                    <a:lstStyle/>
                    <a:p>
                      <a:pPr algn="ctr"/>
                      <a:r>
                        <a:rPr lang="en-GB" sz="2000" dirty="0"/>
                        <a:t>1</a:t>
                      </a:r>
                    </a:p>
                  </a:txBody>
                  <a:tcPr marL="82443" marR="82443" marT="41221" marB="41221"/>
                </a:tc>
                <a:tc>
                  <a:txBody>
                    <a:bodyPr/>
                    <a:lstStyle/>
                    <a:p>
                      <a:pPr algn="ctr"/>
                      <a:r>
                        <a:rPr lang="en-GB" sz="2000" dirty="0"/>
                        <a:t>0</a:t>
                      </a:r>
                    </a:p>
                  </a:txBody>
                  <a:tcPr marL="82443" marR="82443" marT="41221" marB="41221"/>
                </a:tc>
                <a:tc>
                  <a:txBody>
                    <a:bodyPr/>
                    <a:lstStyle/>
                    <a:p>
                      <a:pPr algn="ctr"/>
                      <a:r>
                        <a:rPr lang="en-GB" sz="2000" dirty="0"/>
                        <a:t>1</a:t>
                      </a:r>
                    </a:p>
                  </a:txBody>
                  <a:tcPr marL="82443" marR="82443" marT="41221" marB="41221"/>
                </a:tc>
                <a:tc>
                  <a:txBody>
                    <a:bodyPr/>
                    <a:lstStyle/>
                    <a:p>
                      <a:pPr algn="ctr"/>
                      <a:r>
                        <a:rPr lang="en-GB" sz="2000" dirty="0"/>
                        <a:t>0</a:t>
                      </a:r>
                    </a:p>
                  </a:txBody>
                  <a:tcPr marL="82443" marR="82443" marT="41221" marB="41221"/>
                </a:tc>
                <a:extLst>
                  <a:ext uri="{0D108BD9-81ED-4DB2-BD59-A6C34878D82A}">
                    <a16:rowId xmlns:a16="http://schemas.microsoft.com/office/drawing/2014/main" val="10012"/>
                  </a:ext>
                </a:extLst>
              </a:tr>
            </a:tbl>
          </a:graphicData>
        </a:graphic>
      </p:graphicFrame>
      <p:sp>
        <p:nvSpPr>
          <p:cNvPr id="5" name="TextBox 4"/>
          <p:cNvSpPr txBox="1"/>
          <p:nvPr/>
        </p:nvSpPr>
        <p:spPr>
          <a:xfrm>
            <a:off x="7380312" y="1261538"/>
            <a:ext cx="1743134" cy="2062103"/>
          </a:xfrm>
          <a:prstGeom prst="rect">
            <a:avLst/>
          </a:prstGeom>
          <a:noFill/>
        </p:spPr>
        <p:txBody>
          <a:bodyPr wrap="square" rtlCol="0">
            <a:spAutoFit/>
          </a:bodyPr>
          <a:lstStyle/>
          <a:p>
            <a:r>
              <a:rPr lang="en-GB" sz="1600" dirty="0"/>
              <a:t>The binary column headings always start on the right with 1, each column to the left is double the number to the right of it.</a:t>
            </a:r>
          </a:p>
        </p:txBody>
      </p:sp>
      <p:sp>
        <p:nvSpPr>
          <p:cNvPr id="6" name="TextBox 5"/>
          <p:cNvSpPr txBox="1"/>
          <p:nvPr/>
        </p:nvSpPr>
        <p:spPr>
          <a:xfrm>
            <a:off x="7357310" y="3353052"/>
            <a:ext cx="1867102" cy="3293209"/>
          </a:xfrm>
          <a:prstGeom prst="rect">
            <a:avLst/>
          </a:prstGeom>
          <a:noFill/>
        </p:spPr>
        <p:txBody>
          <a:bodyPr wrap="square" rtlCol="0">
            <a:spAutoFit/>
          </a:bodyPr>
          <a:lstStyle/>
          <a:p>
            <a:r>
              <a:rPr lang="en-GB" sz="1600" dirty="0"/>
              <a:t>To calculate the denary equivalent of any binary number, just add together the numbers in the heading row for every bit with a value of 1.</a:t>
            </a:r>
          </a:p>
          <a:p>
            <a:endParaRPr lang="en-GB" sz="1600" dirty="0"/>
          </a:p>
          <a:p>
            <a:r>
              <a:rPr lang="en-GB" sz="1600" dirty="0"/>
              <a:t>For example:</a:t>
            </a:r>
          </a:p>
          <a:p>
            <a:r>
              <a:rPr lang="en-GB" sz="1600" dirty="0"/>
              <a:t>1001 = (8 + 1)</a:t>
            </a:r>
          </a:p>
          <a:p>
            <a:r>
              <a:rPr lang="en-GB" sz="1600" dirty="0"/>
              <a:t>          = 9</a:t>
            </a:r>
          </a:p>
        </p:txBody>
      </p:sp>
    </p:spTree>
    <p:extLst>
      <p:ext uri="{BB962C8B-B14F-4D97-AF65-F5344CB8AC3E}">
        <p14:creationId xmlns:p14="http://schemas.microsoft.com/office/powerpoint/2010/main" val="2675425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9274" y="-171400"/>
            <a:ext cx="4501582" cy="1495425"/>
          </a:xfrm>
        </p:spPr>
        <p:txBody>
          <a:bodyPr>
            <a:normAutofit/>
          </a:bodyPr>
          <a:lstStyle/>
          <a:p>
            <a:r>
              <a:rPr lang="en-GB" sz="3500" dirty="0"/>
              <a:t>Converting Binary &amp; Decimal</a:t>
            </a:r>
          </a:p>
        </p:txBody>
      </p:sp>
      <p:pic>
        <p:nvPicPr>
          <p:cNvPr id="6" name="Picture 5" descr="Different numbers in 3D">
            <a:extLst>
              <a:ext uri="{FF2B5EF4-FFF2-40B4-BE49-F238E27FC236}">
                <a16:creationId xmlns:a16="http://schemas.microsoft.com/office/drawing/2014/main" id="{174C5E2C-2DD4-52E1-BC5D-F08143D682EC}"/>
              </a:ext>
            </a:extLst>
          </p:cNvPr>
          <p:cNvPicPr>
            <a:picLocks noChangeAspect="1"/>
          </p:cNvPicPr>
          <p:nvPr/>
        </p:nvPicPr>
        <p:blipFill>
          <a:blip r:embed="rId4">
            <a:extLst>
              <a:ext uri="{28A0092B-C50C-407E-A947-70E740481C1C}">
                <a14:useLocalDpi xmlns:a14="http://schemas.microsoft.com/office/drawing/2010/main" val="0"/>
              </a:ext>
            </a:extLst>
          </a:blip>
          <a:srcRect l="34643" r="34643"/>
          <a:stretch/>
        </p:blipFill>
        <p:spPr>
          <a:xfrm>
            <a:off x="5652120" y="10"/>
            <a:ext cx="3491880" cy="6857990"/>
          </a:xfrm>
          <a:prstGeom prst="rect">
            <a:avLst/>
          </a:prstGeom>
          <a:effectLst/>
        </p:spPr>
      </p:pic>
      <p:graphicFrame>
        <p:nvGraphicFramePr>
          <p:cNvPr id="5" name="Content Placeholder 1">
            <a:extLst>
              <a:ext uri="{FF2B5EF4-FFF2-40B4-BE49-F238E27FC236}">
                <a16:creationId xmlns:a16="http://schemas.microsoft.com/office/drawing/2014/main" id="{4D124968-2716-5C71-6F95-011603552E6D}"/>
              </a:ext>
            </a:extLst>
          </p:cNvPr>
          <p:cNvGraphicFramePr>
            <a:graphicFrameLocks noGrp="1"/>
          </p:cNvGraphicFramePr>
          <p:nvPr>
            <p:ph idx="1"/>
            <p:extLst>
              <p:ext uri="{D42A27DB-BD31-4B8C-83A1-F6EECF244321}">
                <p14:modId xmlns:p14="http://schemas.microsoft.com/office/powerpoint/2010/main" val="3079159313"/>
              </p:ext>
            </p:extLst>
          </p:nvPr>
        </p:nvGraphicFramePr>
        <p:xfrm>
          <a:off x="69273" y="1196752"/>
          <a:ext cx="5328019" cy="525658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9550776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NKNOELEADERBOARD" val="509301349"/>
</p:tagLst>
</file>

<file path=ppt/tags/tag10.xml><?xml version="1.0" encoding="utf-8"?>
<p:tagLst xmlns:a="http://schemas.openxmlformats.org/drawingml/2006/main" xmlns:r="http://schemas.openxmlformats.org/officeDocument/2006/relationships" xmlns:p="http://schemas.openxmlformats.org/presentationml/2006/main">
  <p:tag name="INKNOEBUTTONMODEL" val="{&quot;ActivityType&quot;:2,&quot;OptionCount&quot;:4,&quot;WcOptionCount&quot;:10,&quot;HasMultipleSubmission&quot;:false,&quot;HasAutoStop&quot;:false,&quot;HasMinimizeMode&quot;:false,&quot;TimerValue&quot;:&quot;01:00&quot;,&quot;HasAutoStart&quot;:false,&quot;HasCorrectAnswers&quot;:false,&quot;McqAnswers&quot;:[],&quot;ActivityId&quot;:&quot;sho20231010140022975390&quot;,&quot;IaMcqCompetition&quot;:false,&quot;IsAnonymous&quot;:false,&quot;AutoAdvance&quot;:false,&quot;IsCompetitionMode&quot;:false}"/>
  <p:tag name="ANSWERS" val="false"/>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ANSWERS" val="false"/>
  <p:tag name="INKNOEBUTTONMODEL" val="{&quot;ActivityType&quot;:2,&quot;OptionCount&quot;:4,&quot;WcOptionCount&quot;:10,&quot;HasMultipleSubmission&quot;:false,&quot;HasAutoStop&quot;:false,&quot;HasMinimizeMode&quot;:false,&quot;TimerValue&quot;:&quot;01:00&quot;,&quot;HasAutoStart&quot;:false,&quot;HasCorrectAnswers&quot;:false,&quot;McqAnswers&quot;:[],&quot;ActivityId&quot;:&quot;&quot;,&quot;IaMcqCompetition&quot;:false,&quot;IsAnonymous&quot;:true,&quot;AutoAdvance&quot;:false,&quot;IsCompetitionMode&quot;:false}"/>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INKNOEBUTTONMODEL" val="{&quot;ActivityType&quot;:2,&quot;OptionCount&quot;:4,&quot;WcOptionCount&quot;:10,&quot;HasMultipleSubmission&quot;:false,&quot;HasAutoStop&quot;:false,&quot;HasMinimizeMode&quot;:false,&quot;TimerValue&quot;:&quot;1:00&quot;,&quot;HasAutoStart&quot;:false,&quot;HasCorrectAnswers&quot;:false,&quot;McqAnswers&quot;:[],&quot;ActivityId&quot;:&quot;sho20231010135848022539&quot;,&quot;IaMcqCompetition&quot;:false,&quot;IsAnonymous&quot;:false,&quot;AutoAdvance&quot;:false,&quot;IsCompetitionMode&quot;:false}"/>
  <p:tag name="ANSWERS"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702</TotalTime>
  <Words>1693</Words>
  <Application>Microsoft Office PowerPoint</Application>
  <PresentationFormat>On-screen Show (4:3)</PresentationFormat>
  <Paragraphs>208</Paragraphs>
  <Slides>18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Söhne</vt:lpstr>
      <vt:lpstr>Office Theme</vt:lpstr>
      <vt:lpstr>Unit 2: Technology Systems</vt:lpstr>
      <vt:lpstr>Analogue and digital data</vt:lpstr>
      <vt:lpstr>Decimal/Denary</vt:lpstr>
      <vt:lpstr>Decimal Continued</vt:lpstr>
      <vt:lpstr>PowerPoint Presentation</vt:lpstr>
      <vt:lpstr>Binary</vt:lpstr>
      <vt:lpstr>Binary</vt:lpstr>
      <vt:lpstr>Binary</vt:lpstr>
      <vt:lpstr>Converting Binary &amp; Decimal</vt:lpstr>
      <vt:lpstr>PowerPoint Presentation</vt:lpstr>
      <vt:lpstr>Word and word length – please read individually</vt:lpstr>
      <vt:lpstr>ASCII</vt:lpstr>
      <vt:lpstr>Table of ASCII characters assigned</vt:lpstr>
      <vt:lpstr>PowerPoint Presentation</vt:lpstr>
      <vt:lpstr>Images in Binary</vt:lpstr>
      <vt:lpstr>File Storage</vt:lpstr>
      <vt:lpstr>Binary Bits ‘n’ Bytes</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Animation</dc:title>
  <dc:creator>Adam Ahrens</dc:creator>
  <cp:lastModifiedBy>Helen Griffiths</cp:lastModifiedBy>
  <cp:revision>60</cp:revision>
  <dcterms:created xsi:type="dcterms:W3CDTF">2013-04-26T09:20:41Z</dcterms:created>
  <dcterms:modified xsi:type="dcterms:W3CDTF">2023-10-10T14:05:19Z</dcterms:modified>
</cp:coreProperties>
</file>