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670" autoAdjust="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7D7A7-F81B-4B50-9990-F160FE8FA66C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DD30D-0251-423A-8FBF-452CEA519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107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September 2011. Kindly contributed to www.skillsworkshop.org by Kate Lindley.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DD30D-0251-423A-8FBF-452CEA519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76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September 2011. Kindly contributed to www.skillsworkshop.org by Kate Lindley.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DD30D-0251-423A-8FBF-452CEA519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285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September 2011. Kindly contributed to www.skillsworkshop.org by Kate Lindley.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DD30D-0251-423A-8FBF-452CEA519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771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September 2011. Kindly contributed to www.skillsworkshop.org by Kate Lindley.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DD30D-0251-423A-8FBF-452CEA51986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790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September 2011. Kindly contributed to www.skillsworkshop.org by Kate Lindley.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DD30D-0251-423A-8FBF-452CEA51986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674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September 2011. Kindly contributed to www.skillsworkshop.org by Kate Lindley.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DD30D-0251-423A-8FBF-452CEA51986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722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September 2011. Kindly contributed to www.skillsworkshop.org by Kate Lindley.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DD30D-0251-423A-8FBF-452CEA51986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861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B02F0-2390-4691-9117-E4805197E013}" type="datetimeFigureOut">
              <a:rPr lang="en-GB" smtClean="0"/>
              <a:pPr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B55D1-57BE-437D-A7A9-04A76AD5627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000" dirty="0" smtClean="0">
                <a:solidFill>
                  <a:schemeClr val="bg1"/>
                </a:solidFill>
              </a:rPr>
              <a:t>The purposes of texts</a:t>
            </a:r>
            <a:endParaRPr lang="en-GB" sz="6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Slightly adapted from th</a:t>
            </a:r>
            <a:r>
              <a:rPr lang="en-GB" sz="2000" dirty="0"/>
              <a:t>e work of </a:t>
            </a:r>
          </a:p>
          <a:p>
            <a:r>
              <a:rPr lang="en-GB" sz="2000" dirty="0" smtClean="0"/>
              <a:t>Kate </a:t>
            </a:r>
            <a:r>
              <a:rPr lang="en-GB" sz="2000" dirty="0"/>
              <a:t>Lindley. </a:t>
            </a:r>
          </a:p>
        </p:txBody>
      </p:sp>
    </p:spTree>
    <p:extLst>
      <p:ext uri="{BB962C8B-B14F-4D97-AF65-F5344CB8AC3E}">
        <p14:creationId xmlns:p14="http://schemas.microsoft.com/office/powerpoint/2010/main" val="420011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The Different Purposes of </a:t>
            </a:r>
            <a:r>
              <a:rPr lang="en-GB" dirty="0" smtClean="0">
                <a:solidFill>
                  <a:schemeClr val="bg1"/>
                </a:solidFill>
              </a:rPr>
              <a:t>Texts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030" name="Picture 6" descr="C:\Users\Kate\AppData\Local\Microsoft\Windows\Temporary Internet Files\Content.IE5\F5ZCG7II\MC90015066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4495732"/>
            <a:ext cx="2339120" cy="2088210"/>
          </a:xfrm>
          <a:prstGeom prst="rect">
            <a:avLst/>
          </a:prstGeom>
          <a:noFill/>
        </p:spPr>
      </p:pic>
      <p:pic>
        <p:nvPicPr>
          <p:cNvPr id="1031" name="Picture 7" descr="C:\Users\Kate\AppData\Local\Microsoft\Windows\Temporary Internet Files\Content.IE5\G3RESV8C\MC900441734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4495732"/>
            <a:ext cx="2016224" cy="2016224"/>
          </a:xfrm>
          <a:prstGeom prst="rect">
            <a:avLst/>
          </a:prstGeom>
          <a:noFill/>
        </p:spPr>
      </p:pic>
      <p:pic>
        <p:nvPicPr>
          <p:cNvPr id="1032" name="Picture 8" descr="C:\Users\Kate\AppData\Local\Microsoft\Windows\Temporary Internet Files\Content.IE5\G3RESV8C\MC900433837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11450" y="322311"/>
            <a:ext cx="1828572" cy="1828572"/>
          </a:xfrm>
          <a:prstGeom prst="rect">
            <a:avLst/>
          </a:prstGeom>
          <a:noFill/>
        </p:spPr>
      </p:pic>
      <p:pic>
        <p:nvPicPr>
          <p:cNvPr id="1033" name="Picture 9" descr="C:\Users\Kate\AppData\Local\Microsoft\Windows\Temporary Internet Files\Content.IE5\F5ZCG7II\MC900280729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9735" y="421703"/>
            <a:ext cx="1212415" cy="16297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solidFill>
                  <a:schemeClr val="bg1"/>
                </a:solidFill>
              </a:rPr>
              <a:t>What is a text?</a:t>
            </a:r>
          </a:p>
          <a:p>
            <a:pPr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GB" sz="3600" dirty="0" smtClean="0">
                <a:solidFill>
                  <a:schemeClr val="bg1"/>
                </a:solidFill>
              </a:rPr>
              <a:t>‘The words of something written’ </a:t>
            </a:r>
          </a:p>
          <a:p>
            <a:pPr>
              <a:buNone/>
            </a:pPr>
            <a:endParaRPr lang="en-GB" sz="36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GB" sz="3600" dirty="0" smtClean="0">
                <a:solidFill>
                  <a:schemeClr val="bg1"/>
                </a:solidFill>
              </a:rPr>
              <a:t>‘The main body of a written work’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503040"/>
          </a:xfrm>
        </p:spPr>
        <p:txBody>
          <a:bodyPr>
            <a:no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/>
            </a:r>
            <a:br>
              <a:rPr lang="en-GB" sz="5400" dirty="0" smtClean="0">
                <a:solidFill>
                  <a:schemeClr val="bg1"/>
                </a:solidFill>
              </a:rPr>
            </a:br>
            <a:r>
              <a:rPr lang="en-GB" sz="5400" dirty="0" smtClean="0">
                <a:solidFill>
                  <a:schemeClr val="bg1"/>
                </a:solidFill>
              </a:rPr>
              <a:t/>
            </a:r>
            <a:br>
              <a:rPr lang="en-GB" sz="5400" dirty="0" smtClean="0">
                <a:solidFill>
                  <a:schemeClr val="bg1"/>
                </a:solidFill>
              </a:rPr>
            </a:br>
            <a:r>
              <a:rPr lang="en-GB" sz="3600" b="1" dirty="0" smtClean="0">
                <a:solidFill>
                  <a:schemeClr val="bg1"/>
                </a:solidFill>
              </a:rPr>
              <a:t>THE SPOOKIEST OF HOLIDAYS</a:t>
            </a:r>
            <a:r>
              <a:rPr lang="en-GB" sz="8000" b="1" dirty="0" smtClean="0"/>
              <a:t/>
            </a:r>
            <a:br>
              <a:rPr lang="en-GB" sz="8000" b="1" dirty="0" smtClean="0"/>
            </a:br>
            <a:r>
              <a:rPr lang="en-GB" sz="5400" dirty="0" smtClean="0">
                <a:solidFill>
                  <a:schemeClr val="bg1"/>
                </a:solidFill>
              </a:rPr>
              <a:t/>
            </a:r>
            <a:br>
              <a:rPr lang="en-GB" sz="5400" dirty="0" smtClean="0">
                <a:solidFill>
                  <a:schemeClr val="bg1"/>
                </a:solidFill>
              </a:rPr>
            </a:br>
            <a:endParaRPr lang="en-GB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484784"/>
            <a:ext cx="820891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2400" dirty="0" smtClean="0">
                <a:solidFill>
                  <a:schemeClr val="bg1"/>
                </a:solidFill>
              </a:rPr>
              <a:t>Fancy a holiday with a difference? Come and experience a most unusual holiday at Ghostly Manor. Nothing could be more exciting.</a:t>
            </a:r>
          </a:p>
          <a:p>
            <a:pPr>
              <a:buNone/>
            </a:pPr>
            <a:r>
              <a:rPr lang="en-GB" sz="2400" dirty="0" smtClean="0">
                <a:solidFill>
                  <a:schemeClr val="bg1"/>
                </a:solidFill>
              </a:rPr>
              <a:t>This sixteenth-century manor is teeming with the oldest and most respected ghosts in the country. Come and see for yourself.</a:t>
            </a:r>
          </a:p>
          <a:p>
            <a:pPr>
              <a:buNone/>
            </a:pPr>
            <a:r>
              <a:rPr lang="en-GB" sz="2400" dirty="0" smtClean="0">
                <a:solidFill>
                  <a:schemeClr val="bg1"/>
                </a:solidFill>
              </a:rPr>
              <a:t>Open throughout the coldest months of the year, we offer special weekend haunts for the more daring holiday maker. We doubt you’ll find a holiday more spine-chilling at any time of year.</a:t>
            </a:r>
          </a:p>
          <a:p>
            <a:pPr>
              <a:buNone/>
            </a:pPr>
            <a:r>
              <a:rPr lang="en-GB" sz="2400" dirty="0" smtClean="0">
                <a:solidFill>
                  <a:schemeClr val="bg1"/>
                </a:solidFill>
              </a:rPr>
              <a:t>All bedrooms are fitted out to the highest standards , with creaking doors, the creepiest looking portraits and custom-built cobwebs.  All designed so you’ll have the worst night’s sleep of your life</a:t>
            </a:r>
            <a:r>
              <a:rPr lang="en-GB" sz="2400" dirty="0" smtClean="0">
                <a:solidFill>
                  <a:schemeClr val="bg1"/>
                </a:solidFill>
              </a:rPr>
              <a:t>!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>
                <a:solidFill>
                  <a:schemeClr val="bg1"/>
                </a:solidFill>
              </a:rPr>
              <a:t>Remove outer packaging. Pierce film lid several times on both compartments.</a:t>
            </a:r>
          </a:p>
          <a:p>
            <a:pPr marL="514350" indent="-514350">
              <a:buAutoNum type="arabicPeriod"/>
            </a:pPr>
            <a:r>
              <a:rPr lang="en-GB" dirty="0" smtClean="0">
                <a:solidFill>
                  <a:schemeClr val="bg1"/>
                </a:solidFill>
              </a:rPr>
              <a:t>Place on a baking tray in the centre of a pre-heated oven for 25-30 minutes.</a:t>
            </a:r>
          </a:p>
          <a:p>
            <a:pPr marL="514350" indent="-514350">
              <a:buAutoNum type="arabicPeriod"/>
            </a:pPr>
            <a:r>
              <a:rPr lang="en-GB" dirty="0" smtClean="0">
                <a:solidFill>
                  <a:schemeClr val="bg1"/>
                </a:solidFill>
              </a:rPr>
              <a:t>Stand for 1 minute. Stir before serving.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GB" dirty="0" smtClean="0">
                <a:solidFill>
                  <a:schemeClr val="bg1"/>
                </a:solidFill>
              </a:rPr>
              <a:t>		Seasonal flu is a highly infectious respiratory illness caused by a flu virus. It spreads rapidly through the coughs and sneezes of infected people.</a:t>
            </a:r>
          </a:p>
          <a:p>
            <a:pPr>
              <a:buNone/>
            </a:pPr>
            <a:r>
              <a:rPr lang="en-GB" dirty="0" smtClean="0">
                <a:solidFill>
                  <a:schemeClr val="bg1"/>
                </a:solidFill>
              </a:rPr>
              <a:t>		Seasonal flu immunisation, or the flu jab, is the injection of a vaccine against flu. It gives good protection from flu that lasts for one year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dirty="0" smtClean="0">
                <a:solidFill>
                  <a:schemeClr val="bg1"/>
                </a:solidFill>
              </a:rPr>
              <a:t>	</a:t>
            </a:r>
            <a:r>
              <a:rPr lang="en-GB" sz="4500" dirty="0" smtClean="0">
                <a:solidFill>
                  <a:schemeClr val="bg1"/>
                </a:solidFill>
              </a:rPr>
              <a:t>Robert Langdon awoke slowly.</a:t>
            </a:r>
            <a:br>
              <a:rPr lang="en-GB" sz="4500" dirty="0" smtClean="0">
                <a:solidFill>
                  <a:schemeClr val="bg1"/>
                </a:solidFill>
              </a:rPr>
            </a:br>
            <a:r>
              <a:rPr lang="en-GB" sz="4500" dirty="0" smtClean="0">
                <a:solidFill>
                  <a:schemeClr val="bg1"/>
                </a:solidFill>
              </a:rPr>
              <a:t/>
            </a:r>
            <a:br>
              <a:rPr lang="en-GB" sz="4500" dirty="0" smtClean="0">
                <a:solidFill>
                  <a:schemeClr val="bg1"/>
                </a:solidFill>
              </a:rPr>
            </a:br>
            <a:r>
              <a:rPr lang="en-GB" sz="4500" dirty="0" smtClean="0">
                <a:solidFill>
                  <a:schemeClr val="bg1"/>
                </a:solidFill>
              </a:rPr>
              <a:t>A telephone was ringing in the darkness--a tinny, unfamiliar ring. He fumbled for the bedside lamp and turned it on. Squinting at his surroundings he saw a plush Renaissance bedroom with Louis XVI furniture, hand-frescoed walls, and a colossal mahogany four-poster bed.</a:t>
            </a:r>
            <a:br>
              <a:rPr lang="en-GB" sz="4500" dirty="0" smtClean="0">
                <a:solidFill>
                  <a:schemeClr val="bg1"/>
                </a:solidFill>
              </a:rPr>
            </a:br>
            <a:r>
              <a:rPr lang="en-GB" sz="4500" dirty="0" smtClean="0">
                <a:solidFill>
                  <a:schemeClr val="bg1"/>
                </a:solidFill>
              </a:rPr>
              <a:t/>
            </a:r>
            <a:br>
              <a:rPr lang="en-GB" sz="4500" dirty="0" smtClean="0">
                <a:solidFill>
                  <a:schemeClr val="bg1"/>
                </a:solidFill>
              </a:rPr>
            </a:br>
            <a:r>
              <a:rPr lang="en-GB" sz="4500" i="1" dirty="0" smtClean="0">
                <a:solidFill>
                  <a:schemeClr val="bg1"/>
                </a:solidFill>
              </a:rPr>
              <a:t>Where the hell am I?</a:t>
            </a:r>
            <a:r>
              <a:rPr lang="en-GB" sz="4500" dirty="0" smtClean="0">
                <a:solidFill>
                  <a:schemeClr val="bg1"/>
                </a:solidFill>
              </a:rPr>
              <a:t/>
            </a:r>
            <a:br>
              <a:rPr lang="en-GB" sz="4500" dirty="0" smtClean="0">
                <a:solidFill>
                  <a:schemeClr val="bg1"/>
                </a:solidFill>
              </a:rPr>
            </a:br>
            <a:r>
              <a:rPr lang="en-GB" sz="4500" dirty="0" smtClean="0">
                <a:solidFill>
                  <a:schemeClr val="bg1"/>
                </a:solidFill>
              </a:rPr>
              <a:t/>
            </a:r>
            <a:br>
              <a:rPr lang="en-GB" sz="4500" dirty="0" smtClean="0">
                <a:solidFill>
                  <a:schemeClr val="bg1"/>
                </a:solidFill>
              </a:rPr>
            </a:br>
            <a:r>
              <a:rPr lang="en-GB" sz="4500" dirty="0" smtClean="0">
                <a:solidFill>
                  <a:schemeClr val="bg1"/>
                </a:solidFill>
              </a:rPr>
              <a:t>The jacquard bathrobe hanging on his bedpost bore the monogram:</a:t>
            </a:r>
            <a:br>
              <a:rPr lang="en-GB" sz="4500" dirty="0" smtClean="0">
                <a:solidFill>
                  <a:schemeClr val="bg1"/>
                </a:solidFill>
              </a:rPr>
            </a:br>
            <a:r>
              <a:rPr lang="en-GB" sz="4500" dirty="0" smtClean="0">
                <a:solidFill>
                  <a:schemeClr val="bg1"/>
                </a:solidFill>
              </a:rPr>
              <a:t/>
            </a:r>
            <a:br>
              <a:rPr lang="en-GB" sz="4500" dirty="0" smtClean="0">
                <a:solidFill>
                  <a:schemeClr val="bg1"/>
                </a:solidFill>
              </a:rPr>
            </a:br>
            <a:r>
              <a:rPr lang="en-GB" sz="4500" dirty="0" smtClean="0">
                <a:solidFill>
                  <a:schemeClr val="bg1"/>
                </a:solidFill>
              </a:rPr>
              <a:t>HOTEL RITZ PARIS.</a:t>
            </a:r>
            <a:br>
              <a:rPr lang="en-GB" sz="4500" dirty="0" smtClean="0">
                <a:solidFill>
                  <a:schemeClr val="bg1"/>
                </a:solidFill>
              </a:rPr>
            </a:br>
            <a:r>
              <a:rPr lang="en-GB" sz="4500" dirty="0" smtClean="0">
                <a:solidFill>
                  <a:schemeClr val="bg1"/>
                </a:solidFill>
              </a:rPr>
              <a:t/>
            </a:r>
            <a:br>
              <a:rPr lang="en-GB" sz="4500" dirty="0" smtClean="0">
                <a:solidFill>
                  <a:schemeClr val="bg1"/>
                </a:solidFill>
              </a:rPr>
            </a:br>
            <a:r>
              <a:rPr lang="en-GB" sz="4500" dirty="0" smtClean="0">
                <a:solidFill>
                  <a:schemeClr val="bg1"/>
                </a:solidFill>
              </a:rPr>
              <a:t>Slowly, the fog began to lift.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4 main purposes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To persuade</a:t>
            </a:r>
          </a:p>
          <a:p>
            <a:pPr>
              <a:buNone/>
            </a:pPr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To instruct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To inform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To entertain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288</Words>
  <Application>Microsoft Office PowerPoint</Application>
  <PresentationFormat>On-screen Show (4:3)</PresentationFormat>
  <Paragraphs>42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The purposes of texts</vt:lpstr>
      <vt:lpstr>The Different Purposes of Texts</vt:lpstr>
      <vt:lpstr>PowerPoint Presentation</vt:lpstr>
      <vt:lpstr>  THE SPOOKIEST OF HOLIDAYS  </vt:lpstr>
      <vt:lpstr>PowerPoint Presentation</vt:lpstr>
      <vt:lpstr>PowerPoint Presentation</vt:lpstr>
      <vt:lpstr>PowerPoint Presentation</vt:lpstr>
      <vt:lpstr>4 main purposes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Different Purposes of Texts.</dc:title>
  <dc:subject>L1-2 Functional English</dc:subject>
  <dc:creator>Kate Lindley</dc:creator>
  <cp:lastModifiedBy>Crookes, Samantha</cp:lastModifiedBy>
  <cp:revision>39</cp:revision>
  <dcterms:created xsi:type="dcterms:W3CDTF">2010-11-25T20:41:09Z</dcterms:created>
  <dcterms:modified xsi:type="dcterms:W3CDTF">2020-09-01T12:30:59Z</dcterms:modified>
</cp:coreProperties>
</file>