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4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67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79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8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8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4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86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0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36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9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44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DDD17-4999-456B-BBCC-70E65964614D}" type="datetimeFigureOut">
              <a:rPr lang="en-GB" smtClean="0"/>
              <a:t>15/09/2020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AE914-CB30-4D85-B91A-8E4123435D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1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features of texts with different purposes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Language and Layout features.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4945" y="2774764"/>
            <a:ext cx="1833130" cy="257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32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 and layout – what do these mean?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3600" dirty="0" smtClean="0"/>
              <a:t>You will be asked to describe some of the language and layout (sometimes called ‘organisational’) features of different texts.</a:t>
            </a:r>
          </a:p>
          <a:p>
            <a:pPr marL="0" indent="0">
              <a:buNone/>
            </a:pPr>
            <a:r>
              <a:rPr lang="en-GB" sz="3600" dirty="0" smtClean="0"/>
              <a:t>These are often related to the overall purpose of the text.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 smtClean="0"/>
              <a:t>In fact, you can often guess, from a sample phrase or simply what the text looks like, what the purpose is likely to be.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95821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83" y="365125"/>
            <a:ext cx="11492344" cy="1325563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Language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/>
              <a:t>This is about the types of words and sentences that are used.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27" y="1389206"/>
            <a:ext cx="10515600" cy="546879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 smtClean="0"/>
              <a:t>Think about whether the </a:t>
            </a:r>
            <a:r>
              <a:rPr lang="en-GB" sz="3600" b="1" dirty="0" smtClean="0"/>
              <a:t>words</a:t>
            </a:r>
            <a:r>
              <a:rPr lang="en-GB" sz="3600" dirty="0" smtClean="0"/>
              <a:t> used are:</a:t>
            </a:r>
          </a:p>
          <a:p>
            <a:r>
              <a:rPr lang="en-GB" dirty="0" smtClean="0"/>
              <a:t>Formal or informal</a:t>
            </a:r>
          </a:p>
          <a:p>
            <a:r>
              <a:rPr lang="en-GB" dirty="0" smtClean="0"/>
              <a:t>Descriptive or straightforward</a:t>
            </a:r>
          </a:p>
          <a:p>
            <a:r>
              <a:rPr lang="en-GB" dirty="0" smtClean="0"/>
              <a:t>Specialist or common</a:t>
            </a:r>
          </a:p>
          <a:p>
            <a:r>
              <a:rPr lang="en-GB" dirty="0" smtClean="0"/>
              <a:t>Persuasive or neutral</a:t>
            </a:r>
          </a:p>
          <a:p>
            <a:r>
              <a:rPr lang="en-GB" dirty="0" smtClean="0"/>
              <a:t>Long or simple</a:t>
            </a:r>
          </a:p>
          <a:p>
            <a:pPr marL="0" indent="0">
              <a:buNone/>
            </a:pPr>
            <a:r>
              <a:rPr lang="en-GB" sz="3600" dirty="0" smtClean="0"/>
              <a:t>Think about whether the </a:t>
            </a:r>
            <a:r>
              <a:rPr lang="en-GB" sz="3600" b="1" dirty="0" smtClean="0"/>
              <a:t>sentences</a:t>
            </a:r>
            <a:r>
              <a:rPr lang="en-GB" sz="3600" dirty="0" smtClean="0"/>
              <a:t> are:</a:t>
            </a:r>
          </a:p>
          <a:p>
            <a:r>
              <a:rPr lang="en-GB" dirty="0" smtClean="0"/>
              <a:t>Long and descriptive</a:t>
            </a:r>
          </a:p>
          <a:p>
            <a:r>
              <a:rPr lang="en-GB" dirty="0" smtClean="0"/>
              <a:t>Short and to the point</a:t>
            </a:r>
          </a:p>
          <a:p>
            <a:pPr marL="0" indent="0">
              <a:buNone/>
            </a:pPr>
            <a:r>
              <a:rPr lang="en-GB" sz="3600" dirty="0" smtClean="0"/>
              <a:t>Think about what </a:t>
            </a:r>
            <a:r>
              <a:rPr lang="en-GB" sz="3600" b="1" dirty="0" smtClean="0"/>
              <a:t>punctuation</a:t>
            </a:r>
            <a:r>
              <a:rPr lang="en-GB" sz="3600" dirty="0" smtClean="0"/>
              <a:t> is used.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78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Layout features (how text is organised)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The things to look for when describing </a:t>
            </a:r>
            <a:r>
              <a:rPr lang="en-GB" sz="3600" b="1" dirty="0" smtClean="0"/>
              <a:t>layout</a:t>
            </a:r>
            <a:r>
              <a:rPr lang="en-GB" sz="3600" dirty="0" smtClean="0"/>
              <a:t> are:</a:t>
            </a:r>
          </a:p>
          <a:p>
            <a:r>
              <a:rPr lang="en-GB" dirty="0" smtClean="0"/>
              <a:t>Paragraphs</a:t>
            </a:r>
          </a:p>
          <a:p>
            <a:r>
              <a:rPr lang="en-GB" dirty="0" smtClean="0"/>
              <a:t>Headings and subheadings</a:t>
            </a:r>
          </a:p>
          <a:p>
            <a:r>
              <a:rPr lang="en-GB" dirty="0" smtClean="0"/>
              <a:t>Charts / graphs / tables</a:t>
            </a:r>
          </a:p>
          <a:p>
            <a:r>
              <a:rPr lang="en-GB" dirty="0" smtClean="0"/>
              <a:t>Lists /  bullet points / numbered points</a:t>
            </a:r>
          </a:p>
          <a:p>
            <a:r>
              <a:rPr lang="en-GB" dirty="0" smtClean="0"/>
              <a:t>Images</a:t>
            </a:r>
          </a:p>
          <a:p>
            <a:r>
              <a:rPr lang="en-GB" dirty="0" smtClean="0"/>
              <a:t>Different fonts / colours / size / bold letters or words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932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dirty="0" smtClean="0"/>
              <a:t>Make sure you know which features are to do with language and which are to do with layout – then take the quiz.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4400" dirty="0" err="1" smtClean="0"/>
              <a:t>Pob</a:t>
            </a:r>
            <a:r>
              <a:rPr lang="en-GB" sz="4400" dirty="0" smtClean="0"/>
              <a:t> </a:t>
            </a:r>
            <a:r>
              <a:rPr lang="en-GB" sz="4400" dirty="0" err="1" smtClean="0"/>
              <a:t>Lwc</a:t>
            </a:r>
            <a:r>
              <a:rPr lang="en-GB" sz="4400" dirty="0" smtClean="0"/>
              <a:t>!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43437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204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features of texts with different purposes</vt:lpstr>
      <vt:lpstr>Language and layout – what do these mean?</vt:lpstr>
      <vt:lpstr>Language  This is about the types of words and sentences that are used. </vt:lpstr>
      <vt:lpstr>Layout features (how text is organised)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features of texts with different purposes</dc:title>
  <dc:creator>Crookes, Samantha</dc:creator>
  <cp:lastModifiedBy>Crookes, Samantha</cp:lastModifiedBy>
  <cp:revision>7</cp:revision>
  <dcterms:created xsi:type="dcterms:W3CDTF">2020-09-15T14:47:38Z</dcterms:created>
  <dcterms:modified xsi:type="dcterms:W3CDTF">2020-09-15T15:20:29Z</dcterms:modified>
</cp:coreProperties>
</file>