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57" r:id="rId7"/>
    <p:sldId id="258" r:id="rId8"/>
    <p:sldId id="259" r:id="rId9"/>
    <p:sldId id="262" r:id="rId10"/>
    <p:sldId id="277" r:id="rId11"/>
    <p:sldId id="266" r:id="rId12"/>
    <p:sldId id="267" r:id="rId13"/>
    <p:sldId id="272" r:id="rId14"/>
    <p:sldId id="274" r:id="rId15"/>
    <p:sldId id="275" r:id="rId16"/>
    <p:sldId id="276"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29FBD2-DC14-4CD7-96EB-AE3024A409A3}" v="313" dt="2020-09-16T12:00:17.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keys, Naomi" userId="458de1cb-bcc4-43a9-9eaf-06a2f6acbf6f" providerId="ADAL" clId="{EB29FBD2-DC14-4CD7-96EB-AE3024A409A3}"/>
    <pc:docChg chg="custSel addSld delSld modSld">
      <pc:chgData name="Watkeys, Naomi" userId="458de1cb-bcc4-43a9-9eaf-06a2f6acbf6f" providerId="ADAL" clId="{EB29FBD2-DC14-4CD7-96EB-AE3024A409A3}" dt="2020-09-16T12:00:19.527" v="478" actId="14100"/>
      <pc:docMkLst>
        <pc:docMk/>
      </pc:docMkLst>
      <pc:sldChg chg="modSp mod">
        <pc:chgData name="Watkeys, Naomi" userId="458de1cb-bcc4-43a9-9eaf-06a2f6acbf6f" providerId="ADAL" clId="{EB29FBD2-DC14-4CD7-96EB-AE3024A409A3}" dt="2020-09-16T06:44:23.242" v="60" actId="20577"/>
        <pc:sldMkLst>
          <pc:docMk/>
          <pc:sldMk cId="4131751601" sldId="259"/>
        </pc:sldMkLst>
        <pc:spChg chg="mod">
          <ac:chgData name="Watkeys, Naomi" userId="458de1cb-bcc4-43a9-9eaf-06a2f6acbf6f" providerId="ADAL" clId="{EB29FBD2-DC14-4CD7-96EB-AE3024A409A3}" dt="2020-09-16T06:44:23.242" v="60" actId="20577"/>
          <ac:spMkLst>
            <pc:docMk/>
            <pc:sldMk cId="4131751601" sldId="259"/>
            <ac:spMk id="3" creationId="{17D3FCBE-2D74-41AC-8091-5F01EFAEBA9F}"/>
          </ac:spMkLst>
        </pc:spChg>
        <pc:spChg chg="mod">
          <ac:chgData name="Watkeys, Naomi" userId="458de1cb-bcc4-43a9-9eaf-06a2f6acbf6f" providerId="ADAL" clId="{EB29FBD2-DC14-4CD7-96EB-AE3024A409A3}" dt="2020-09-16T06:44:19.975" v="58" actId="20577"/>
          <ac:spMkLst>
            <pc:docMk/>
            <pc:sldMk cId="4131751601" sldId="259"/>
            <ac:spMk id="4" creationId="{441BFBB4-1961-47E9-A94D-66660952F095}"/>
          </ac:spMkLst>
        </pc:spChg>
      </pc:sldChg>
      <pc:sldChg chg="addSp modSp mod">
        <pc:chgData name="Watkeys, Naomi" userId="458de1cb-bcc4-43a9-9eaf-06a2f6acbf6f" providerId="ADAL" clId="{EB29FBD2-DC14-4CD7-96EB-AE3024A409A3}" dt="2020-09-16T12:00:19.527" v="478" actId="14100"/>
        <pc:sldMkLst>
          <pc:docMk/>
          <pc:sldMk cId="1098283899" sldId="261"/>
        </pc:sldMkLst>
        <pc:spChg chg="add mod">
          <ac:chgData name="Watkeys, Naomi" userId="458de1cb-bcc4-43a9-9eaf-06a2f6acbf6f" providerId="ADAL" clId="{EB29FBD2-DC14-4CD7-96EB-AE3024A409A3}" dt="2020-09-16T12:00:19.527" v="478" actId="14100"/>
          <ac:spMkLst>
            <pc:docMk/>
            <pc:sldMk cId="1098283899" sldId="261"/>
            <ac:spMk id="6" creationId="{CC438FC9-D690-43C6-A9C5-DA06A987E6D1}"/>
          </ac:spMkLst>
        </pc:spChg>
        <pc:picChg chg="mod">
          <ac:chgData name="Watkeys, Naomi" userId="458de1cb-bcc4-43a9-9eaf-06a2f6acbf6f" providerId="ADAL" clId="{EB29FBD2-DC14-4CD7-96EB-AE3024A409A3}" dt="2020-09-16T11:59:59.572" v="474" actId="1076"/>
          <ac:picMkLst>
            <pc:docMk/>
            <pc:sldMk cId="1098283899" sldId="261"/>
            <ac:picMk id="7" creationId="{10785BC8-F38B-4D0E-AD5F-A7ECCB690E84}"/>
          </ac:picMkLst>
        </pc:picChg>
      </pc:sldChg>
      <pc:sldChg chg="modSp mod delDesignElem">
        <pc:chgData name="Watkeys, Naomi" userId="458de1cb-bcc4-43a9-9eaf-06a2f6acbf6f" providerId="ADAL" clId="{EB29FBD2-DC14-4CD7-96EB-AE3024A409A3}" dt="2020-09-16T06:45:52.636" v="224" actId="20577"/>
        <pc:sldMkLst>
          <pc:docMk/>
          <pc:sldMk cId="476533680" sldId="262"/>
        </pc:sldMkLst>
        <pc:spChg chg="mod">
          <ac:chgData name="Watkeys, Naomi" userId="458de1cb-bcc4-43a9-9eaf-06a2f6acbf6f" providerId="ADAL" clId="{EB29FBD2-DC14-4CD7-96EB-AE3024A409A3}" dt="2020-09-16T06:44:58.971" v="103" actId="1076"/>
          <ac:spMkLst>
            <pc:docMk/>
            <pc:sldMk cId="476533680" sldId="262"/>
            <ac:spMk id="4" creationId="{56EEF0D4-FE88-4666-892B-250D45D40461}"/>
          </ac:spMkLst>
        </pc:spChg>
        <pc:graphicFrameChg chg="mod">
          <ac:chgData name="Watkeys, Naomi" userId="458de1cb-bcc4-43a9-9eaf-06a2f6acbf6f" providerId="ADAL" clId="{EB29FBD2-DC14-4CD7-96EB-AE3024A409A3}" dt="2020-09-16T06:45:52.636" v="224" actId="20577"/>
          <ac:graphicFrameMkLst>
            <pc:docMk/>
            <pc:sldMk cId="476533680" sldId="262"/>
            <ac:graphicFrameMk id="22" creationId="{90ADD943-2758-4019-B3F4-0E3C3FE00C27}"/>
          </ac:graphicFrameMkLst>
        </pc:graphicFrameChg>
      </pc:sldChg>
      <pc:sldChg chg="new del">
        <pc:chgData name="Watkeys, Naomi" userId="458de1cb-bcc4-43a9-9eaf-06a2f6acbf6f" providerId="ADAL" clId="{EB29FBD2-DC14-4CD7-96EB-AE3024A409A3}" dt="2020-09-16T06:40:33.581" v="10" actId="47"/>
        <pc:sldMkLst>
          <pc:docMk/>
          <pc:sldMk cId="2673768626" sldId="263"/>
        </pc:sldMkLst>
      </pc:sldChg>
      <pc:sldChg chg="delSp modSp mod delDesignElem">
        <pc:chgData name="Watkeys, Naomi" userId="458de1cb-bcc4-43a9-9eaf-06a2f6acbf6f" providerId="ADAL" clId="{EB29FBD2-DC14-4CD7-96EB-AE3024A409A3}" dt="2020-09-16T06:59:47.824" v="414" actId="20577"/>
        <pc:sldMkLst>
          <pc:docMk/>
          <pc:sldMk cId="562502245" sldId="266"/>
        </pc:sldMkLst>
        <pc:spChg chg="mod">
          <ac:chgData name="Watkeys, Naomi" userId="458de1cb-bcc4-43a9-9eaf-06a2f6acbf6f" providerId="ADAL" clId="{EB29FBD2-DC14-4CD7-96EB-AE3024A409A3}" dt="2020-09-16T06:58:23.353" v="360" actId="20577"/>
          <ac:spMkLst>
            <pc:docMk/>
            <pc:sldMk cId="562502245" sldId="266"/>
            <ac:spMk id="4" creationId="{724DBCCD-6128-4E7D-B1B8-CCE19ECF270B}"/>
          </ac:spMkLst>
        </pc:spChg>
        <pc:spChg chg="mod">
          <ac:chgData name="Watkeys, Naomi" userId="458de1cb-bcc4-43a9-9eaf-06a2f6acbf6f" providerId="ADAL" clId="{EB29FBD2-DC14-4CD7-96EB-AE3024A409A3}" dt="2020-09-16T06:59:47.824" v="414" actId="20577"/>
          <ac:spMkLst>
            <pc:docMk/>
            <pc:sldMk cId="562502245" sldId="266"/>
            <ac:spMk id="5" creationId="{20D462BE-4C44-46C9-9E92-A5C7633C861C}"/>
          </ac:spMkLst>
        </pc:spChg>
        <pc:spChg chg="mod">
          <ac:chgData name="Watkeys, Naomi" userId="458de1cb-bcc4-43a9-9eaf-06a2f6acbf6f" providerId="ADAL" clId="{EB29FBD2-DC14-4CD7-96EB-AE3024A409A3}" dt="2020-09-16T06:58:36.296" v="387" actId="1076"/>
          <ac:spMkLst>
            <pc:docMk/>
            <pc:sldMk cId="562502245" sldId="266"/>
            <ac:spMk id="6" creationId="{5C32BE85-BE77-4E55-9BE9-361115306BEB}"/>
          </ac:spMkLst>
        </pc:spChg>
        <pc:picChg chg="del">
          <ac:chgData name="Watkeys, Naomi" userId="458de1cb-bcc4-43a9-9eaf-06a2f6acbf6f" providerId="ADAL" clId="{EB29FBD2-DC14-4CD7-96EB-AE3024A409A3}" dt="2020-09-16T06:59:06.705" v="389" actId="478"/>
          <ac:picMkLst>
            <pc:docMk/>
            <pc:sldMk cId="562502245" sldId="266"/>
            <ac:picMk id="8" creationId="{A811DB45-4C64-4552-9231-5480F3F16F33}"/>
          </ac:picMkLst>
        </pc:picChg>
      </pc:sldChg>
      <pc:sldChg chg="addSp modSp mod modAnim delDesignElem">
        <pc:chgData name="Watkeys, Naomi" userId="458de1cb-bcc4-43a9-9eaf-06a2f6acbf6f" providerId="ADAL" clId="{EB29FBD2-DC14-4CD7-96EB-AE3024A409A3}" dt="2020-09-16T07:02:26.515" v="435"/>
        <pc:sldMkLst>
          <pc:docMk/>
          <pc:sldMk cId="2928602413" sldId="267"/>
        </pc:sldMkLst>
        <pc:spChg chg="mod">
          <ac:chgData name="Watkeys, Naomi" userId="458de1cb-bcc4-43a9-9eaf-06a2f6acbf6f" providerId="ADAL" clId="{EB29FBD2-DC14-4CD7-96EB-AE3024A409A3}" dt="2020-09-16T07:00:45.222" v="423" actId="1076"/>
          <ac:spMkLst>
            <pc:docMk/>
            <pc:sldMk cId="2928602413" sldId="267"/>
            <ac:spMk id="3" creationId="{A47A15FD-4DB2-49D8-B7FA-586231CA7544}"/>
          </ac:spMkLst>
        </pc:spChg>
        <pc:spChg chg="mod">
          <ac:chgData name="Watkeys, Naomi" userId="458de1cb-bcc4-43a9-9eaf-06a2f6acbf6f" providerId="ADAL" clId="{EB29FBD2-DC14-4CD7-96EB-AE3024A409A3}" dt="2020-09-16T07:01:46.505" v="432" actId="14100"/>
          <ac:spMkLst>
            <pc:docMk/>
            <pc:sldMk cId="2928602413" sldId="267"/>
            <ac:spMk id="9" creationId="{8E6926BF-8936-4C4A-80A6-99E56758248F}"/>
          </ac:spMkLst>
        </pc:spChg>
        <pc:spChg chg="mod">
          <ac:chgData name="Watkeys, Naomi" userId="458de1cb-bcc4-43a9-9eaf-06a2f6acbf6f" providerId="ADAL" clId="{EB29FBD2-DC14-4CD7-96EB-AE3024A409A3}" dt="2020-09-16T07:00:11.426" v="417" actId="14100"/>
          <ac:spMkLst>
            <pc:docMk/>
            <pc:sldMk cId="2928602413" sldId="267"/>
            <ac:spMk id="10" creationId="{7405D7B8-7C76-4014-9A8C-241F63A5284A}"/>
          </ac:spMkLst>
        </pc:spChg>
        <pc:spChg chg="add mod">
          <ac:chgData name="Watkeys, Naomi" userId="458de1cb-bcc4-43a9-9eaf-06a2f6acbf6f" providerId="ADAL" clId="{EB29FBD2-DC14-4CD7-96EB-AE3024A409A3}" dt="2020-09-16T07:00:36.024" v="420"/>
          <ac:spMkLst>
            <pc:docMk/>
            <pc:sldMk cId="2928602413" sldId="267"/>
            <ac:spMk id="19" creationId="{9DBF6A6D-DCB7-4D77-BE56-970B6C2F8D6E}"/>
          </ac:spMkLst>
        </pc:spChg>
        <pc:spChg chg="add mod">
          <ac:chgData name="Watkeys, Naomi" userId="458de1cb-bcc4-43a9-9eaf-06a2f6acbf6f" providerId="ADAL" clId="{EB29FBD2-DC14-4CD7-96EB-AE3024A409A3}" dt="2020-09-16T07:01:27.638" v="426"/>
          <ac:spMkLst>
            <pc:docMk/>
            <pc:sldMk cId="2928602413" sldId="267"/>
            <ac:spMk id="20" creationId="{CE977735-77CE-447D-95DF-ADEF5D33E28B}"/>
          </ac:spMkLst>
        </pc:spChg>
        <pc:spChg chg="add mod">
          <ac:chgData name="Watkeys, Naomi" userId="458de1cb-bcc4-43a9-9eaf-06a2f6acbf6f" providerId="ADAL" clId="{EB29FBD2-DC14-4CD7-96EB-AE3024A409A3}" dt="2020-09-16T07:02:26.515" v="435"/>
          <ac:spMkLst>
            <pc:docMk/>
            <pc:sldMk cId="2928602413" sldId="267"/>
            <ac:spMk id="21" creationId="{4B8627C9-67DD-46E5-958B-6BA8A58DC6B8}"/>
          </ac:spMkLst>
        </pc:spChg>
        <pc:picChg chg="mod">
          <ac:chgData name="Watkeys, Naomi" userId="458de1cb-bcc4-43a9-9eaf-06a2f6acbf6f" providerId="ADAL" clId="{EB29FBD2-DC14-4CD7-96EB-AE3024A409A3}" dt="2020-09-16T07:01:39.262" v="430" actId="1076"/>
          <ac:picMkLst>
            <pc:docMk/>
            <pc:sldMk cId="2928602413" sldId="267"/>
            <ac:picMk id="6" creationId="{95ECB4D4-6CC7-4F77-AD72-5ED13E7F1738}"/>
          </ac:picMkLst>
        </pc:picChg>
      </pc:sldChg>
      <pc:sldChg chg="delDesignElem">
        <pc:chgData name="Watkeys, Naomi" userId="458de1cb-bcc4-43a9-9eaf-06a2f6acbf6f" providerId="ADAL" clId="{EB29FBD2-DC14-4CD7-96EB-AE3024A409A3}" dt="2020-09-16T06:36:56.844" v="4"/>
        <pc:sldMkLst>
          <pc:docMk/>
          <pc:sldMk cId="1694317708" sldId="272"/>
        </pc:sldMkLst>
      </pc:sldChg>
      <pc:sldChg chg="new del">
        <pc:chgData name="Watkeys, Naomi" userId="458de1cb-bcc4-43a9-9eaf-06a2f6acbf6f" providerId="ADAL" clId="{EB29FBD2-DC14-4CD7-96EB-AE3024A409A3}" dt="2020-09-16T06:38:20.416" v="8" actId="47"/>
        <pc:sldMkLst>
          <pc:docMk/>
          <pc:sldMk cId="3352138320" sldId="273"/>
        </pc:sldMkLst>
      </pc:sldChg>
      <pc:sldChg chg="addSp modSp mod modAnim delDesignElem">
        <pc:chgData name="Watkeys, Naomi" userId="458de1cb-bcc4-43a9-9eaf-06a2f6acbf6f" providerId="ADAL" clId="{EB29FBD2-DC14-4CD7-96EB-AE3024A409A3}" dt="2020-09-16T08:08:06.421" v="451"/>
        <pc:sldMkLst>
          <pc:docMk/>
          <pc:sldMk cId="3714658885" sldId="274"/>
        </pc:sldMkLst>
        <pc:spChg chg="mod">
          <ac:chgData name="Watkeys, Naomi" userId="458de1cb-bcc4-43a9-9eaf-06a2f6acbf6f" providerId="ADAL" clId="{EB29FBD2-DC14-4CD7-96EB-AE3024A409A3}" dt="2020-09-16T08:07:31.268" v="448" actId="1076"/>
          <ac:spMkLst>
            <pc:docMk/>
            <pc:sldMk cId="3714658885" sldId="274"/>
            <ac:spMk id="2" creationId="{DD5C03BA-C3F2-4729-B315-7F330945DFD2}"/>
          </ac:spMkLst>
        </pc:spChg>
        <pc:spChg chg="mod">
          <ac:chgData name="Watkeys, Naomi" userId="458de1cb-bcc4-43a9-9eaf-06a2f6acbf6f" providerId="ADAL" clId="{EB29FBD2-DC14-4CD7-96EB-AE3024A409A3}" dt="2020-09-16T08:06:26.345" v="441" actId="1076"/>
          <ac:spMkLst>
            <pc:docMk/>
            <pc:sldMk cId="3714658885" sldId="274"/>
            <ac:spMk id="4" creationId="{350A3782-A442-4A05-A1BE-C8402FFAFC43}"/>
          </ac:spMkLst>
        </pc:spChg>
        <pc:spChg chg="add mod">
          <ac:chgData name="Watkeys, Naomi" userId="458de1cb-bcc4-43a9-9eaf-06a2f6acbf6f" providerId="ADAL" clId="{EB29FBD2-DC14-4CD7-96EB-AE3024A409A3}" dt="2020-09-16T08:07:22.096" v="445" actId="27636"/>
          <ac:spMkLst>
            <pc:docMk/>
            <pc:sldMk cId="3714658885" sldId="274"/>
            <ac:spMk id="25" creationId="{806B3062-9310-4FF6-8558-CB561C3E1746}"/>
          </ac:spMkLst>
        </pc:spChg>
        <pc:spChg chg="add mod">
          <ac:chgData name="Watkeys, Naomi" userId="458de1cb-bcc4-43a9-9eaf-06a2f6acbf6f" providerId="ADAL" clId="{EB29FBD2-DC14-4CD7-96EB-AE3024A409A3}" dt="2020-09-16T08:08:06.421" v="451"/>
          <ac:spMkLst>
            <pc:docMk/>
            <pc:sldMk cId="3714658885" sldId="274"/>
            <ac:spMk id="26" creationId="{009695D0-3A6D-4C73-80C0-07FF67DF5291}"/>
          </ac:spMkLst>
        </pc:spChg>
        <pc:picChg chg="mod">
          <ac:chgData name="Watkeys, Naomi" userId="458de1cb-bcc4-43a9-9eaf-06a2f6acbf6f" providerId="ADAL" clId="{EB29FBD2-DC14-4CD7-96EB-AE3024A409A3}" dt="2020-09-16T08:06:18.211" v="438" actId="14100"/>
          <ac:picMkLst>
            <pc:docMk/>
            <pc:sldMk cId="3714658885" sldId="274"/>
            <ac:picMk id="7" creationId="{99DD8D10-252A-4DBC-9A3F-F26F78331051}"/>
          </ac:picMkLst>
        </pc:picChg>
      </pc:sldChg>
      <pc:sldChg chg="addSp modSp mod modAnim">
        <pc:chgData name="Watkeys, Naomi" userId="458de1cb-bcc4-43a9-9eaf-06a2f6acbf6f" providerId="ADAL" clId="{EB29FBD2-DC14-4CD7-96EB-AE3024A409A3}" dt="2020-09-16T08:08:54.250" v="473" actId="20577"/>
        <pc:sldMkLst>
          <pc:docMk/>
          <pc:sldMk cId="3253699961" sldId="275"/>
        </pc:sldMkLst>
        <pc:spChg chg="mod">
          <ac:chgData name="Watkeys, Naomi" userId="458de1cb-bcc4-43a9-9eaf-06a2f6acbf6f" providerId="ADAL" clId="{EB29FBD2-DC14-4CD7-96EB-AE3024A409A3}" dt="2020-09-16T08:08:26.386" v="452" actId="1076"/>
          <ac:spMkLst>
            <pc:docMk/>
            <pc:sldMk cId="3253699961" sldId="275"/>
            <ac:spMk id="4" creationId="{B7DF9DE9-7B03-455A-AB81-D61E48472834}"/>
          </ac:spMkLst>
        </pc:spChg>
        <pc:spChg chg="add mod">
          <ac:chgData name="Watkeys, Naomi" userId="458de1cb-bcc4-43a9-9eaf-06a2f6acbf6f" providerId="ADAL" clId="{EB29FBD2-DC14-4CD7-96EB-AE3024A409A3}" dt="2020-09-16T08:08:54.250" v="473" actId="20577"/>
          <ac:spMkLst>
            <pc:docMk/>
            <pc:sldMk cId="3253699961" sldId="275"/>
            <ac:spMk id="5" creationId="{F1E9C909-B4AB-4813-B587-2766F0CDFF80}"/>
          </ac:spMkLst>
        </pc:spChg>
      </pc:sldChg>
      <pc:sldChg chg="modSp mod">
        <pc:chgData name="Watkeys, Naomi" userId="458de1cb-bcc4-43a9-9eaf-06a2f6acbf6f" providerId="ADAL" clId="{EB29FBD2-DC14-4CD7-96EB-AE3024A409A3}" dt="2020-09-16T06:52:14.088" v="294" actId="1076"/>
        <pc:sldMkLst>
          <pc:docMk/>
          <pc:sldMk cId="2604512821" sldId="276"/>
        </pc:sldMkLst>
        <pc:spChg chg="mod">
          <ac:chgData name="Watkeys, Naomi" userId="458de1cb-bcc4-43a9-9eaf-06a2f6acbf6f" providerId="ADAL" clId="{EB29FBD2-DC14-4CD7-96EB-AE3024A409A3}" dt="2020-09-16T06:52:14.088" v="294" actId="1076"/>
          <ac:spMkLst>
            <pc:docMk/>
            <pc:sldMk cId="2604512821" sldId="276"/>
            <ac:spMk id="4" creationId="{8E32E5C1-951E-4FB3-9CA0-C973A06C33C1}"/>
          </ac:spMkLst>
        </pc:spChg>
      </pc:sldChg>
      <pc:sldChg chg="addSp delSp modSp mod modClrScheme delAnim modAnim delDesignElem chgLayout">
        <pc:chgData name="Watkeys, Naomi" userId="458de1cb-bcc4-43a9-9eaf-06a2f6acbf6f" providerId="ADAL" clId="{EB29FBD2-DC14-4CD7-96EB-AE3024A409A3}" dt="2020-09-16T06:57:01.847" v="311" actId="1076"/>
        <pc:sldMkLst>
          <pc:docMk/>
          <pc:sldMk cId="3486119613" sldId="277"/>
        </pc:sldMkLst>
        <pc:spChg chg="mod">
          <ac:chgData name="Watkeys, Naomi" userId="458de1cb-bcc4-43a9-9eaf-06a2f6acbf6f" providerId="ADAL" clId="{EB29FBD2-DC14-4CD7-96EB-AE3024A409A3}" dt="2020-09-16T06:49:35.239" v="251" actId="1076"/>
          <ac:spMkLst>
            <pc:docMk/>
            <pc:sldMk cId="3486119613" sldId="277"/>
            <ac:spMk id="2" creationId="{17C5039D-F148-47BD-96C4-EF4624526032}"/>
          </ac:spMkLst>
        </pc:spChg>
        <pc:spChg chg="add del mod ord">
          <ac:chgData name="Watkeys, Naomi" userId="458de1cb-bcc4-43a9-9eaf-06a2f6acbf6f" providerId="ADAL" clId="{EB29FBD2-DC14-4CD7-96EB-AE3024A409A3}" dt="2020-09-16T06:46:48.744" v="229" actId="478"/>
          <ac:spMkLst>
            <pc:docMk/>
            <pc:sldMk cId="3486119613" sldId="277"/>
            <ac:spMk id="3" creationId="{368896C8-C14A-4359-BE92-578D3E1742D5}"/>
          </ac:spMkLst>
        </pc:spChg>
        <pc:spChg chg="add mod ord">
          <ac:chgData name="Watkeys, Naomi" userId="458de1cb-bcc4-43a9-9eaf-06a2f6acbf6f" providerId="ADAL" clId="{EB29FBD2-DC14-4CD7-96EB-AE3024A409A3}" dt="2020-09-16T06:55:17.713" v="300" actId="27636"/>
          <ac:spMkLst>
            <pc:docMk/>
            <pc:sldMk cId="3486119613" sldId="277"/>
            <ac:spMk id="4" creationId="{D4CC466B-6A66-4BB8-A150-29A1C463DF15}"/>
          </ac:spMkLst>
        </pc:spChg>
        <pc:spChg chg="add mod ord">
          <ac:chgData name="Watkeys, Naomi" userId="458de1cb-bcc4-43a9-9eaf-06a2f6acbf6f" providerId="ADAL" clId="{EB29FBD2-DC14-4CD7-96EB-AE3024A409A3}" dt="2020-09-16T06:55:17.710" v="299" actId="27636"/>
          <ac:spMkLst>
            <pc:docMk/>
            <pc:sldMk cId="3486119613" sldId="277"/>
            <ac:spMk id="5" creationId="{F9CD9E37-E868-4FF4-9AFE-F87A66A4AFCC}"/>
          </ac:spMkLst>
        </pc:spChg>
        <pc:spChg chg="add del mod">
          <ac:chgData name="Watkeys, Naomi" userId="458de1cb-bcc4-43a9-9eaf-06a2f6acbf6f" providerId="ADAL" clId="{EB29FBD2-DC14-4CD7-96EB-AE3024A409A3}" dt="2020-09-16T06:56:59.059" v="310"/>
          <ac:spMkLst>
            <pc:docMk/>
            <pc:sldMk cId="3486119613" sldId="277"/>
            <ac:spMk id="6" creationId="{CC7B849E-C5C1-42E4-91AC-DF34686E4BD3}"/>
          </ac:spMkLst>
        </pc:spChg>
        <pc:spChg chg="add mod">
          <ac:chgData name="Watkeys, Naomi" userId="458de1cb-bcc4-43a9-9eaf-06a2f6acbf6f" providerId="ADAL" clId="{EB29FBD2-DC14-4CD7-96EB-AE3024A409A3}" dt="2020-09-16T06:46:59.754" v="232" actId="1076"/>
          <ac:spMkLst>
            <pc:docMk/>
            <pc:sldMk cId="3486119613" sldId="277"/>
            <ac:spMk id="17" creationId="{FB91A282-6BE5-43C7-B455-940CB68F09F4}"/>
          </ac:spMkLst>
        </pc:spChg>
        <pc:spChg chg="add mod">
          <ac:chgData name="Watkeys, Naomi" userId="458de1cb-bcc4-43a9-9eaf-06a2f6acbf6f" providerId="ADAL" clId="{EB29FBD2-DC14-4CD7-96EB-AE3024A409A3}" dt="2020-09-16T06:57:01.847" v="311" actId="1076"/>
          <ac:spMkLst>
            <pc:docMk/>
            <pc:sldMk cId="3486119613" sldId="277"/>
            <ac:spMk id="18" creationId="{6088F056-F2C3-4692-82F5-0540A9D8B3FB}"/>
          </ac:spMkLst>
        </pc:spChg>
        <pc:spChg chg="del mod">
          <ac:chgData name="Watkeys, Naomi" userId="458de1cb-bcc4-43a9-9eaf-06a2f6acbf6f" providerId="ADAL" clId="{EB29FBD2-DC14-4CD7-96EB-AE3024A409A3}" dt="2020-09-16T06:50:33.247" v="258" actId="478"/>
          <ac:spMkLst>
            <pc:docMk/>
            <pc:sldMk cId="3486119613" sldId="277"/>
            <ac:spMk id="40" creationId="{92DE3E7E-283F-4643-836B-86BB468D107E}"/>
          </ac:spMkLst>
        </pc:spChg>
        <pc:spChg chg="del">
          <ac:chgData name="Watkeys, Naomi" userId="458de1cb-bcc4-43a9-9eaf-06a2f6acbf6f" providerId="ADAL" clId="{EB29FBD2-DC14-4CD7-96EB-AE3024A409A3}" dt="2020-09-16T06:46:43.393" v="228" actId="21"/>
          <ac:spMkLst>
            <pc:docMk/>
            <pc:sldMk cId="3486119613" sldId="277"/>
            <ac:spMk id="69" creationId="{70458C10-9FE8-44E0-8FA0-37F2701337A1}"/>
          </ac:spMkLst>
        </pc:spChg>
        <pc:picChg chg="mod">
          <ac:chgData name="Watkeys, Naomi" userId="458de1cb-bcc4-43a9-9eaf-06a2f6acbf6f" providerId="ADAL" clId="{EB29FBD2-DC14-4CD7-96EB-AE3024A409A3}" dt="2020-09-16T06:49:29.054" v="250" actId="1076"/>
          <ac:picMkLst>
            <pc:docMk/>
            <pc:sldMk cId="3486119613" sldId="277"/>
            <ac:picMk id="7" creationId="{79227E3A-071A-4FCC-9A00-152C0D7E0CC3}"/>
          </ac:picMkLst>
        </pc:picChg>
      </pc:sldChg>
      <pc:sldChg chg="new del">
        <pc:chgData name="Watkeys, Naomi" userId="458de1cb-bcc4-43a9-9eaf-06a2f6acbf6f" providerId="ADAL" clId="{EB29FBD2-DC14-4CD7-96EB-AE3024A409A3}" dt="2020-09-16T08:05:26.444" v="437" actId="2696"/>
        <pc:sldMkLst>
          <pc:docMk/>
          <pc:sldMk cId="1675146195" sldId="27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94C71-4C47-4556-8194-780FEBE28D58}"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AD0760BA-24B5-4D14-B7AE-20594A89EAA7}">
      <dgm:prSet/>
      <dgm:spPr/>
      <dgm:t>
        <a:bodyPr/>
        <a:lstStyle/>
        <a:p>
          <a:r>
            <a:rPr lang="en-GB" dirty="0"/>
            <a:t>I </a:t>
          </a:r>
          <a:r>
            <a:rPr lang="en-GB" dirty="0" err="1"/>
            <a:t>wneud</a:t>
          </a:r>
          <a:r>
            <a:rPr lang="en-GB" dirty="0"/>
            <a:t> </a:t>
          </a:r>
          <a:r>
            <a:rPr lang="en-GB" dirty="0" err="1"/>
            <a:t>pobl</a:t>
          </a:r>
          <a:r>
            <a:rPr lang="en-GB" dirty="0"/>
            <a:t> </a:t>
          </a:r>
          <a:r>
            <a:rPr lang="en-GB" dirty="0" err="1"/>
            <a:t>teimlo’n</a:t>
          </a:r>
          <a:r>
            <a:rPr lang="en-GB" dirty="0"/>
            <a:t> </a:t>
          </a:r>
          <a:r>
            <a:rPr lang="en-GB" dirty="0" err="1"/>
            <a:t>gyfforddus</a:t>
          </a:r>
          <a:endParaRPr lang="en-GB" dirty="0"/>
        </a:p>
        <a:p>
          <a:r>
            <a:rPr lang="en-GB" dirty="0"/>
            <a:t>To make people feel comfortable</a:t>
          </a:r>
          <a:endParaRPr lang="en-US" dirty="0"/>
        </a:p>
      </dgm:t>
    </dgm:pt>
    <dgm:pt modelId="{5A91C008-8DA2-4D90-9C37-EF495A2FCD28}" type="parTrans" cxnId="{DF6BDFCE-19DA-4C06-A45B-07E610F5710D}">
      <dgm:prSet/>
      <dgm:spPr/>
      <dgm:t>
        <a:bodyPr/>
        <a:lstStyle/>
        <a:p>
          <a:endParaRPr lang="en-US"/>
        </a:p>
      </dgm:t>
    </dgm:pt>
    <dgm:pt modelId="{34EEF228-380F-40DE-9272-C047D15A2117}" type="sibTrans" cxnId="{DF6BDFCE-19DA-4C06-A45B-07E610F5710D}">
      <dgm:prSet/>
      <dgm:spPr/>
      <dgm:t>
        <a:bodyPr/>
        <a:lstStyle/>
        <a:p>
          <a:endParaRPr lang="en-US"/>
        </a:p>
      </dgm:t>
    </dgm:pt>
    <dgm:pt modelId="{41B03A70-83E0-4CE6-B3D3-313C2B548058}">
      <dgm:prSet/>
      <dgm:spPr/>
      <dgm:t>
        <a:bodyPr/>
        <a:lstStyle/>
        <a:p>
          <a:r>
            <a:rPr lang="en-GB" dirty="0"/>
            <a:t>I </a:t>
          </a:r>
          <a:r>
            <a:rPr lang="en-GB" dirty="0" err="1"/>
            <a:t>helpu</a:t>
          </a:r>
          <a:r>
            <a:rPr lang="en-GB" dirty="0"/>
            <a:t> </a:t>
          </a:r>
          <a:r>
            <a:rPr lang="en-GB" dirty="0" err="1"/>
            <a:t>iddynt</a:t>
          </a:r>
          <a:r>
            <a:rPr lang="en-GB" dirty="0"/>
            <a:t> </a:t>
          </a:r>
          <a:r>
            <a:rPr lang="en-GB" dirty="0" err="1"/>
            <a:t>ymlacio</a:t>
          </a:r>
          <a:endParaRPr lang="en-GB" dirty="0"/>
        </a:p>
        <a:p>
          <a:r>
            <a:rPr lang="en-GB" dirty="0"/>
            <a:t>To help them relax</a:t>
          </a:r>
          <a:endParaRPr lang="en-US" dirty="0"/>
        </a:p>
      </dgm:t>
    </dgm:pt>
    <dgm:pt modelId="{59EEFB10-1DC5-48A1-B74D-E5BBA4707A33}" type="parTrans" cxnId="{0155441A-DE9E-490E-816C-5A085A4C4AFB}">
      <dgm:prSet/>
      <dgm:spPr/>
      <dgm:t>
        <a:bodyPr/>
        <a:lstStyle/>
        <a:p>
          <a:endParaRPr lang="en-US"/>
        </a:p>
      </dgm:t>
    </dgm:pt>
    <dgm:pt modelId="{A71423BA-89A9-41BB-8584-A4BDDECAA67E}" type="sibTrans" cxnId="{0155441A-DE9E-490E-816C-5A085A4C4AFB}">
      <dgm:prSet/>
      <dgm:spPr/>
      <dgm:t>
        <a:bodyPr/>
        <a:lstStyle/>
        <a:p>
          <a:endParaRPr lang="en-US"/>
        </a:p>
      </dgm:t>
    </dgm:pt>
    <dgm:pt modelId="{D35A6DA3-C7F3-4D33-B534-531A3D912F75}">
      <dgm:prSet/>
      <dgm:spPr/>
      <dgm:t>
        <a:bodyPr/>
        <a:lstStyle/>
        <a:p>
          <a:r>
            <a:rPr lang="en-GB" dirty="0"/>
            <a:t>I </a:t>
          </a:r>
          <a:r>
            <a:rPr lang="en-GB" dirty="0" err="1"/>
            <a:t>helpu</a:t>
          </a:r>
          <a:r>
            <a:rPr lang="en-GB" dirty="0"/>
            <a:t> </a:t>
          </a:r>
          <a:r>
            <a:rPr lang="en-GB" dirty="0" err="1"/>
            <a:t>iddynt</a:t>
          </a:r>
          <a:r>
            <a:rPr lang="en-GB" dirty="0"/>
            <a:t> </a:t>
          </a:r>
          <a:r>
            <a:rPr lang="en-GB" dirty="0" err="1"/>
            <a:t>ddeall</a:t>
          </a:r>
          <a:r>
            <a:rPr lang="en-GB" dirty="0"/>
            <a:t> </a:t>
          </a:r>
          <a:r>
            <a:rPr lang="en-GB" dirty="0" err="1"/>
            <a:t>beth</a:t>
          </a:r>
          <a:r>
            <a:rPr lang="en-GB" dirty="0"/>
            <a:t> </a:t>
          </a:r>
          <a:r>
            <a:rPr lang="en-GB" dirty="0" err="1"/>
            <a:t>rydych</a:t>
          </a:r>
          <a:r>
            <a:rPr lang="en-GB" dirty="0"/>
            <a:t> </a:t>
          </a:r>
          <a:r>
            <a:rPr lang="en-GB" dirty="0" err="1"/>
            <a:t>yn</a:t>
          </a:r>
          <a:r>
            <a:rPr lang="en-GB" dirty="0"/>
            <a:t> </a:t>
          </a:r>
          <a:r>
            <a:rPr lang="en-GB" dirty="0" err="1"/>
            <a:t>dweud</a:t>
          </a:r>
          <a:endParaRPr lang="en-GB" dirty="0"/>
        </a:p>
        <a:p>
          <a:r>
            <a:rPr lang="en-US" dirty="0"/>
            <a:t>To help them understand what your saying.</a:t>
          </a:r>
        </a:p>
      </dgm:t>
    </dgm:pt>
    <dgm:pt modelId="{F361BCBB-F809-4BE4-9C58-9E7A3796CE7C}" type="parTrans" cxnId="{9E333255-29DE-4AA5-9848-40F25373187A}">
      <dgm:prSet/>
      <dgm:spPr/>
      <dgm:t>
        <a:bodyPr/>
        <a:lstStyle/>
        <a:p>
          <a:endParaRPr lang="en-US"/>
        </a:p>
      </dgm:t>
    </dgm:pt>
    <dgm:pt modelId="{869BF237-4F91-4EB2-BC1A-6EB506967219}" type="sibTrans" cxnId="{9E333255-29DE-4AA5-9848-40F25373187A}">
      <dgm:prSet/>
      <dgm:spPr/>
      <dgm:t>
        <a:bodyPr/>
        <a:lstStyle/>
        <a:p>
          <a:endParaRPr lang="en-US"/>
        </a:p>
      </dgm:t>
    </dgm:pt>
    <dgm:pt modelId="{8A5C8A12-D4FB-4C9A-BF27-ED486B1ACD57}">
      <dgm:prSet/>
      <dgm:spPr/>
      <dgm:t>
        <a:bodyPr/>
        <a:lstStyle/>
        <a:p>
          <a:r>
            <a:rPr lang="en-GB" dirty="0"/>
            <a:t>Iaith y </a:t>
          </a:r>
          <a:r>
            <a:rPr lang="en-GB" dirty="0" err="1"/>
            <a:t>wlad</a:t>
          </a:r>
          <a:r>
            <a:rPr lang="en-GB" dirty="0"/>
            <a:t>.</a:t>
          </a:r>
        </a:p>
        <a:p>
          <a:r>
            <a:rPr lang="en-GB" dirty="0"/>
            <a:t>Language of the country.</a:t>
          </a:r>
          <a:endParaRPr lang="en-US" dirty="0"/>
        </a:p>
      </dgm:t>
    </dgm:pt>
    <dgm:pt modelId="{0F3813D7-4321-40DD-A46A-B9D20E17E18D}" type="parTrans" cxnId="{A45A2938-A4E5-466F-A501-D19B8978736D}">
      <dgm:prSet/>
      <dgm:spPr/>
      <dgm:t>
        <a:bodyPr/>
        <a:lstStyle/>
        <a:p>
          <a:endParaRPr lang="en-US"/>
        </a:p>
      </dgm:t>
    </dgm:pt>
    <dgm:pt modelId="{6320BA77-ED93-4C6B-8695-7E0D1FEAC9ED}" type="sibTrans" cxnId="{A45A2938-A4E5-466F-A501-D19B8978736D}">
      <dgm:prSet/>
      <dgm:spPr/>
      <dgm:t>
        <a:bodyPr/>
        <a:lstStyle/>
        <a:p>
          <a:endParaRPr lang="en-US"/>
        </a:p>
      </dgm:t>
    </dgm:pt>
    <dgm:pt modelId="{D07D601D-D5FC-4970-90F5-73FE058F4CF6}" type="pres">
      <dgm:prSet presAssocID="{13294C71-4C47-4556-8194-780FEBE28D58}" presName="vert0" presStyleCnt="0">
        <dgm:presLayoutVars>
          <dgm:dir/>
          <dgm:animOne val="branch"/>
          <dgm:animLvl val="lvl"/>
        </dgm:presLayoutVars>
      </dgm:prSet>
      <dgm:spPr/>
    </dgm:pt>
    <dgm:pt modelId="{88369DB8-4785-4B04-9553-97FC7AF127D1}" type="pres">
      <dgm:prSet presAssocID="{AD0760BA-24B5-4D14-B7AE-20594A89EAA7}" presName="thickLine" presStyleLbl="alignNode1" presStyleIdx="0" presStyleCnt="4"/>
      <dgm:spPr/>
    </dgm:pt>
    <dgm:pt modelId="{A89F3616-786B-4D2E-86D1-CE5EBF473A08}" type="pres">
      <dgm:prSet presAssocID="{AD0760BA-24B5-4D14-B7AE-20594A89EAA7}" presName="horz1" presStyleCnt="0"/>
      <dgm:spPr/>
    </dgm:pt>
    <dgm:pt modelId="{8FDFA1F2-AA6E-4FBF-9F55-41C057102348}" type="pres">
      <dgm:prSet presAssocID="{AD0760BA-24B5-4D14-B7AE-20594A89EAA7}" presName="tx1" presStyleLbl="revTx" presStyleIdx="0" presStyleCnt="4"/>
      <dgm:spPr/>
    </dgm:pt>
    <dgm:pt modelId="{284105D8-0F58-4E78-A050-EC356F674B3C}" type="pres">
      <dgm:prSet presAssocID="{AD0760BA-24B5-4D14-B7AE-20594A89EAA7}" presName="vert1" presStyleCnt="0"/>
      <dgm:spPr/>
    </dgm:pt>
    <dgm:pt modelId="{402492F6-8B96-4A23-A147-1280B81B5D3B}" type="pres">
      <dgm:prSet presAssocID="{41B03A70-83E0-4CE6-B3D3-313C2B548058}" presName="thickLine" presStyleLbl="alignNode1" presStyleIdx="1" presStyleCnt="4"/>
      <dgm:spPr/>
    </dgm:pt>
    <dgm:pt modelId="{2990FD64-1CD0-434B-83A3-BABDC33355BD}" type="pres">
      <dgm:prSet presAssocID="{41B03A70-83E0-4CE6-B3D3-313C2B548058}" presName="horz1" presStyleCnt="0"/>
      <dgm:spPr/>
    </dgm:pt>
    <dgm:pt modelId="{EFBFDBF4-D0C7-47D6-9240-1A1F21D119BB}" type="pres">
      <dgm:prSet presAssocID="{41B03A70-83E0-4CE6-B3D3-313C2B548058}" presName="tx1" presStyleLbl="revTx" presStyleIdx="1" presStyleCnt="4"/>
      <dgm:spPr/>
    </dgm:pt>
    <dgm:pt modelId="{BBA71EA2-1BDE-4D61-9DA2-11B30EF1A7D1}" type="pres">
      <dgm:prSet presAssocID="{41B03A70-83E0-4CE6-B3D3-313C2B548058}" presName="vert1" presStyleCnt="0"/>
      <dgm:spPr/>
    </dgm:pt>
    <dgm:pt modelId="{D252F632-8607-4480-BFB5-A2560A723924}" type="pres">
      <dgm:prSet presAssocID="{D35A6DA3-C7F3-4D33-B534-531A3D912F75}" presName="thickLine" presStyleLbl="alignNode1" presStyleIdx="2" presStyleCnt="4"/>
      <dgm:spPr/>
    </dgm:pt>
    <dgm:pt modelId="{642E24B2-5DAE-4491-B282-4F4EE5BE8D09}" type="pres">
      <dgm:prSet presAssocID="{D35A6DA3-C7F3-4D33-B534-531A3D912F75}" presName="horz1" presStyleCnt="0"/>
      <dgm:spPr/>
    </dgm:pt>
    <dgm:pt modelId="{ADEFE208-80FA-43BE-A119-85F0B8CF7D81}" type="pres">
      <dgm:prSet presAssocID="{D35A6DA3-C7F3-4D33-B534-531A3D912F75}" presName="tx1" presStyleLbl="revTx" presStyleIdx="2" presStyleCnt="4"/>
      <dgm:spPr/>
    </dgm:pt>
    <dgm:pt modelId="{715469A3-B12D-4EC5-8573-75B626C4E46B}" type="pres">
      <dgm:prSet presAssocID="{D35A6DA3-C7F3-4D33-B534-531A3D912F75}" presName="vert1" presStyleCnt="0"/>
      <dgm:spPr/>
    </dgm:pt>
    <dgm:pt modelId="{FB0BAFC2-5CB0-4F50-9994-188962C86C5D}" type="pres">
      <dgm:prSet presAssocID="{8A5C8A12-D4FB-4C9A-BF27-ED486B1ACD57}" presName="thickLine" presStyleLbl="alignNode1" presStyleIdx="3" presStyleCnt="4"/>
      <dgm:spPr/>
    </dgm:pt>
    <dgm:pt modelId="{5722E309-3822-4D26-B3BC-BEE0ED0FF94C}" type="pres">
      <dgm:prSet presAssocID="{8A5C8A12-D4FB-4C9A-BF27-ED486B1ACD57}" presName="horz1" presStyleCnt="0"/>
      <dgm:spPr/>
    </dgm:pt>
    <dgm:pt modelId="{8B313DA5-3582-4527-B69E-033CBFB86B03}" type="pres">
      <dgm:prSet presAssocID="{8A5C8A12-D4FB-4C9A-BF27-ED486B1ACD57}" presName="tx1" presStyleLbl="revTx" presStyleIdx="3" presStyleCnt="4"/>
      <dgm:spPr/>
    </dgm:pt>
    <dgm:pt modelId="{B3AB5917-41A2-4CA3-AC7B-05982A87397F}" type="pres">
      <dgm:prSet presAssocID="{8A5C8A12-D4FB-4C9A-BF27-ED486B1ACD57}" presName="vert1" presStyleCnt="0"/>
      <dgm:spPr/>
    </dgm:pt>
  </dgm:ptLst>
  <dgm:cxnLst>
    <dgm:cxn modelId="{0155441A-DE9E-490E-816C-5A085A4C4AFB}" srcId="{13294C71-4C47-4556-8194-780FEBE28D58}" destId="{41B03A70-83E0-4CE6-B3D3-313C2B548058}" srcOrd="1" destOrd="0" parTransId="{59EEFB10-1DC5-48A1-B74D-E5BBA4707A33}" sibTransId="{A71423BA-89A9-41BB-8584-A4BDDECAA67E}"/>
    <dgm:cxn modelId="{C66E8D21-C556-4BE9-84AF-E2F66E1A180B}" type="presOf" srcId="{41B03A70-83E0-4CE6-B3D3-313C2B548058}" destId="{EFBFDBF4-D0C7-47D6-9240-1A1F21D119BB}" srcOrd="0" destOrd="0" presId="urn:microsoft.com/office/officeart/2008/layout/LinedList"/>
    <dgm:cxn modelId="{A45A2938-A4E5-466F-A501-D19B8978736D}" srcId="{13294C71-4C47-4556-8194-780FEBE28D58}" destId="{8A5C8A12-D4FB-4C9A-BF27-ED486B1ACD57}" srcOrd="3" destOrd="0" parTransId="{0F3813D7-4321-40DD-A46A-B9D20E17E18D}" sibTransId="{6320BA77-ED93-4C6B-8695-7E0D1FEAC9ED}"/>
    <dgm:cxn modelId="{7B30B365-572D-4E9F-9554-EE01E24C92AE}" type="presOf" srcId="{8A5C8A12-D4FB-4C9A-BF27-ED486B1ACD57}" destId="{8B313DA5-3582-4527-B69E-033CBFB86B03}" srcOrd="0" destOrd="0" presId="urn:microsoft.com/office/officeart/2008/layout/LinedList"/>
    <dgm:cxn modelId="{2090314E-D427-4CD2-9DCD-2443FF6C6D29}" type="presOf" srcId="{13294C71-4C47-4556-8194-780FEBE28D58}" destId="{D07D601D-D5FC-4970-90F5-73FE058F4CF6}" srcOrd="0" destOrd="0" presId="urn:microsoft.com/office/officeart/2008/layout/LinedList"/>
    <dgm:cxn modelId="{44FDE34E-39F8-4401-A3F0-201065F450DC}" type="presOf" srcId="{D35A6DA3-C7F3-4D33-B534-531A3D912F75}" destId="{ADEFE208-80FA-43BE-A119-85F0B8CF7D81}" srcOrd="0" destOrd="0" presId="urn:microsoft.com/office/officeart/2008/layout/LinedList"/>
    <dgm:cxn modelId="{9E333255-29DE-4AA5-9848-40F25373187A}" srcId="{13294C71-4C47-4556-8194-780FEBE28D58}" destId="{D35A6DA3-C7F3-4D33-B534-531A3D912F75}" srcOrd="2" destOrd="0" parTransId="{F361BCBB-F809-4BE4-9C58-9E7A3796CE7C}" sibTransId="{869BF237-4F91-4EB2-BC1A-6EB506967219}"/>
    <dgm:cxn modelId="{AA2692C9-596C-48FF-9AD2-4DF191A2FDE2}" type="presOf" srcId="{AD0760BA-24B5-4D14-B7AE-20594A89EAA7}" destId="{8FDFA1F2-AA6E-4FBF-9F55-41C057102348}" srcOrd="0" destOrd="0" presId="urn:microsoft.com/office/officeart/2008/layout/LinedList"/>
    <dgm:cxn modelId="{DF6BDFCE-19DA-4C06-A45B-07E610F5710D}" srcId="{13294C71-4C47-4556-8194-780FEBE28D58}" destId="{AD0760BA-24B5-4D14-B7AE-20594A89EAA7}" srcOrd="0" destOrd="0" parTransId="{5A91C008-8DA2-4D90-9C37-EF495A2FCD28}" sibTransId="{34EEF228-380F-40DE-9272-C047D15A2117}"/>
    <dgm:cxn modelId="{217628D8-02BE-4BBD-88F8-E3BAFA211FBA}" type="presParOf" srcId="{D07D601D-D5FC-4970-90F5-73FE058F4CF6}" destId="{88369DB8-4785-4B04-9553-97FC7AF127D1}" srcOrd="0" destOrd="0" presId="urn:microsoft.com/office/officeart/2008/layout/LinedList"/>
    <dgm:cxn modelId="{BDD4B6B9-014A-4A77-BFA5-EB5513FE9E7E}" type="presParOf" srcId="{D07D601D-D5FC-4970-90F5-73FE058F4CF6}" destId="{A89F3616-786B-4D2E-86D1-CE5EBF473A08}" srcOrd="1" destOrd="0" presId="urn:microsoft.com/office/officeart/2008/layout/LinedList"/>
    <dgm:cxn modelId="{E51D3CB5-BCF6-4580-9C23-110ECE353DC8}" type="presParOf" srcId="{A89F3616-786B-4D2E-86D1-CE5EBF473A08}" destId="{8FDFA1F2-AA6E-4FBF-9F55-41C057102348}" srcOrd="0" destOrd="0" presId="urn:microsoft.com/office/officeart/2008/layout/LinedList"/>
    <dgm:cxn modelId="{929F173D-9D39-45E4-9358-0097E570953A}" type="presParOf" srcId="{A89F3616-786B-4D2E-86D1-CE5EBF473A08}" destId="{284105D8-0F58-4E78-A050-EC356F674B3C}" srcOrd="1" destOrd="0" presId="urn:microsoft.com/office/officeart/2008/layout/LinedList"/>
    <dgm:cxn modelId="{F4FB8366-5DEE-4311-84FD-9707DEF594B5}" type="presParOf" srcId="{D07D601D-D5FC-4970-90F5-73FE058F4CF6}" destId="{402492F6-8B96-4A23-A147-1280B81B5D3B}" srcOrd="2" destOrd="0" presId="urn:microsoft.com/office/officeart/2008/layout/LinedList"/>
    <dgm:cxn modelId="{AC004E33-7D37-4795-9ED0-5D4395B98E28}" type="presParOf" srcId="{D07D601D-D5FC-4970-90F5-73FE058F4CF6}" destId="{2990FD64-1CD0-434B-83A3-BABDC33355BD}" srcOrd="3" destOrd="0" presId="urn:microsoft.com/office/officeart/2008/layout/LinedList"/>
    <dgm:cxn modelId="{6DD3FD49-3A3D-4844-B0CE-8AC228143040}" type="presParOf" srcId="{2990FD64-1CD0-434B-83A3-BABDC33355BD}" destId="{EFBFDBF4-D0C7-47D6-9240-1A1F21D119BB}" srcOrd="0" destOrd="0" presId="urn:microsoft.com/office/officeart/2008/layout/LinedList"/>
    <dgm:cxn modelId="{E639C8B1-6D2E-4C52-9A76-E860B20CB6D3}" type="presParOf" srcId="{2990FD64-1CD0-434B-83A3-BABDC33355BD}" destId="{BBA71EA2-1BDE-4D61-9DA2-11B30EF1A7D1}" srcOrd="1" destOrd="0" presId="urn:microsoft.com/office/officeart/2008/layout/LinedList"/>
    <dgm:cxn modelId="{F21E259B-6EB9-4EF1-AC4E-F15598C334B7}" type="presParOf" srcId="{D07D601D-D5FC-4970-90F5-73FE058F4CF6}" destId="{D252F632-8607-4480-BFB5-A2560A723924}" srcOrd="4" destOrd="0" presId="urn:microsoft.com/office/officeart/2008/layout/LinedList"/>
    <dgm:cxn modelId="{F7F49121-BDA8-4679-8A4D-75BB5ECEFA7C}" type="presParOf" srcId="{D07D601D-D5FC-4970-90F5-73FE058F4CF6}" destId="{642E24B2-5DAE-4491-B282-4F4EE5BE8D09}" srcOrd="5" destOrd="0" presId="urn:microsoft.com/office/officeart/2008/layout/LinedList"/>
    <dgm:cxn modelId="{CEAB0BFB-1C30-4F9A-BC58-F929A90753A4}" type="presParOf" srcId="{642E24B2-5DAE-4491-B282-4F4EE5BE8D09}" destId="{ADEFE208-80FA-43BE-A119-85F0B8CF7D81}" srcOrd="0" destOrd="0" presId="urn:microsoft.com/office/officeart/2008/layout/LinedList"/>
    <dgm:cxn modelId="{67871C63-7C44-4281-9E24-DDCFB085BE9E}" type="presParOf" srcId="{642E24B2-5DAE-4491-B282-4F4EE5BE8D09}" destId="{715469A3-B12D-4EC5-8573-75B626C4E46B}" srcOrd="1" destOrd="0" presId="urn:microsoft.com/office/officeart/2008/layout/LinedList"/>
    <dgm:cxn modelId="{6DFF0A56-8AAA-4BEB-AB87-63184084E3C3}" type="presParOf" srcId="{D07D601D-D5FC-4970-90F5-73FE058F4CF6}" destId="{FB0BAFC2-5CB0-4F50-9994-188962C86C5D}" srcOrd="6" destOrd="0" presId="urn:microsoft.com/office/officeart/2008/layout/LinedList"/>
    <dgm:cxn modelId="{65EEA7AD-91CF-42D4-8399-5F8238A690F7}" type="presParOf" srcId="{D07D601D-D5FC-4970-90F5-73FE058F4CF6}" destId="{5722E309-3822-4D26-B3BC-BEE0ED0FF94C}" srcOrd="7" destOrd="0" presId="urn:microsoft.com/office/officeart/2008/layout/LinedList"/>
    <dgm:cxn modelId="{6EA5290B-655A-4276-8075-85C200102E86}" type="presParOf" srcId="{5722E309-3822-4D26-B3BC-BEE0ED0FF94C}" destId="{8B313DA5-3582-4527-B69E-033CBFB86B03}" srcOrd="0" destOrd="0" presId="urn:microsoft.com/office/officeart/2008/layout/LinedList"/>
    <dgm:cxn modelId="{BA827E6B-5613-4FFB-813A-3D4F8FCB74F0}" type="presParOf" srcId="{5722E309-3822-4D26-B3BC-BEE0ED0FF94C}" destId="{B3AB5917-41A2-4CA3-AC7B-05982A87397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69DB8-4785-4B04-9553-97FC7AF127D1}">
      <dsp:nvSpPr>
        <dsp:cNvPr id="0" name=""/>
        <dsp:cNvSpPr/>
      </dsp:nvSpPr>
      <dsp:spPr>
        <a:xfrm>
          <a:off x="0" y="0"/>
          <a:ext cx="548668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DFA1F2-AA6E-4FBF-9F55-41C057102348}">
      <dsp:nvSpPr>
        <dsp:cNvPr id="0" name=""/>
        <dsp:cNvSpPr/>
      </dsp:nvSpPr>
      <dsp:spPr>
        <a:xfrm>
          <a:off x="0" y="0"/>
          <a:ext cx="5486687" cy="781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I </a:t>
          </a:r>
          <a:r>
            <a:rPr lang="en-GB" sz="1900" kern="1200" dirty="0" err="1"/>
            <a:t>wneud</a:t>
          </a:r>
          <a:r>
            <a:rPr lang="en-GB" sz="1900" kern="1200" dirty="0"/>
            <a:t> </a:t>
          </a:r>
          <a:r>
            <a:rPr lang="en-GB" sz="1900" kern="1200" dirty="0" err="1"/>
            <a:t>pobl</a:t>
          </a:r>
          <a:r>
            <a:rPr lang="en-GB" sz="1900" kern="1200" dirty="0"/>
            <a:t> </a:t>
          </a:r>
          <a:r>
            <a:rPr lang="en-GB" sz="1900" kern="1200" dirty="0" err="1"/>
            <a:t>teimlo’n</a:t>
          </a:r>
          <a:r>
            <a:rPr lang="en-GB" sz="1900" kern="1200" dirty="0"/>
            <a:t> </a:t>
          </a:r>
          <a:r>
            <a:rPr lang="en-GB" sz="1900" kern="1200" dirty="0" err="1"/>
            <a:t>gyfforddus</a:t>
          </a:r>
          <a:endParaRPr lang="en-GB" sz="1900" kern="1200" dirty="0"/>
        </a:p>
        <a:p>
          <a:pPr marL="0" lvl="0" indent="0" algn="l" defTabSz="844550">
            <a:lnSpc>
              <a:spcPct val="90000"/>
            </a:lnSpc>
            <a:spcBef>
              <a:spcPct val="0"/>
            </a:spcBef>
            <a:spcAft>
              <a:spcPct val="35000"/>
            </a:spcAft>
            <a:buNone/>
          </a:pPr>
          <a:r>
            <a:rPr lang="en-GB" sz="1900" kern="1200" dirty="0"/>
            <a:t>To make people feel comfortable</a:t>
          </a:r>
          <a:endParaRPr lang="en-US" sz="1900" kern="1200" dirty="0"/>
        </a:p>
      </dsp:txBody>
      <dsp:txXfrm>
        <a:off x="0" y="0"/>
        <a:ext cx="5486687" cy="781050"/>
      </dsp:txXfrm>
    </dsp:sp>
    <dsp:sp modelId="{402492F6-8B96-4A23-A147-1280B81B5D3B}">
      <dsp:nvSpPr>
        <dsp:cNvPr id="0" name=""/>
        <dsp:cNvSpPr/>
      </dsp:nvSpPr>
      <dsp:spPr>
        <a:xfrm>
          <a:off x="0" y="781050"/>
          <a:ext cx="5486687" cy="0"/>
        </a:xfrm>
        <a:prstGeom prst="line">
          <a:avLst/>
        </a:prstGeom>
        <a:gradFill rotWithShape="0">
          <a:gsLst>
            <a:gs pos="0">
              <a:schemeClr val="accent5">
                <a:hueOff val="-504182"/>
                <a:satOff val="-3636"/>
                <a:lumOff val="-849"/>
                <a:alphaOff val="0"/>
                <a:satMod val="103000"/>
                <a:lumMod val="102000"/>
                <a:tint val="94000"/>
              </a:schemeClr>
            </a:gs>
            <a:gs pos="50000">
              <a:schemeClr val="accent5">
                <a:hueOff val="-504182"/>
                <a:satOff val="-3636"/>
                <a:lumOff val="-849"/>
                <a:alphaOff val="0"/>
                <a:satMod val="110000"/>
                <a:lumMod val="100000"/>
                <a:shade val="100000"/>
              </a:schemeClr>
            </a:gs>
            <a:gs pos="100000">
              <a:schemeClr val="accent5">
                <a:hueOff val="-504182"/>
                <a:satOff val="-3636"/>
                <a:lumOff val="-849"/>
                <a:alphaOff val="0"/>
                <a:lumMod val="99000"/>
                <a:satMod val="120000"/>
                <a:shade val="78000"/>
              </a:schemeClr>
            </a:gs>
          </a:gsLst>
          <a:lin ang="5400000" scaled="0"/>
        </a:gradFill>
        <a:ln w="6350" cap="flat" cmpd="sng" algn="ctr">
          <a:solidFill>
            <a:schemeClr val="accent5">
              <a:hueOff val="-504182"/>
              <a:satOff val="-3636"/>
              <a:lumOff val="-84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FBFDBF4-D0C7-47D6-9240-1A1F21D119BB}">
      <dsp:nvSpPr>
        <dsp:cNvPr id="0" name=""/>
        <dsp:cNvSpPr/>
      </dsp:nvSpPr>
      <dsp:spPr>
        <a:xfrm>
          <a:off x="0" y="781050"/>
          <a:ext cx="5486687" cy="781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I </a:t>
          </a:r>
          <a:r>
            <a:rPr lang="en-GB" sz="1900" kern="1200" dirty="0" err="1"/>
            <a:t>helpu</a:t>
          </a:r>
          <a:r>
            <a:rPr lang="en-GB" sz="1900" kern="1200" dirty="0"/>
            <a:t> </a:t>
          </a:r>
          <a:r>
            <a:rPr lang="en-GB" sz="1900" kern="1200" dirty="0" err="1"/>
            <a:t>iddynt</a:t>
          </a:r>
          <a:r>
            <a:rPr lang="en-GB" sz="1900" kern="1200" dirty="0"/>
            <a:t> </a:t>
          </a:r>
          <a:r>
            <a:rPr lang="en-GB" sz="1900" kern="1200" dirty="0" err="1"/>
            <a:t>ymlacio</a:t>
          </a:r>
          <a:endParaRPr lang="en-GB" sz="1900" kern="1200" dirty="0"/>
        </a:p>
        <a:p>
          <a:pPr marL="0" lvl="0" indent="0" algn="l" defTabSz="844550">
            <a:lnSpc>
              <a:spcPct val="90000"/>
            </a:lnSpc>
            <a:spcBef>
              <a:spcPct val="0"/>
            </a:spcBef>
            <a:spcAft>
              <a:spcPct val="35000"/>
            </a:spcAft>
            <a:buNone/>
          </a:pPr>
          <a:r>
            <a:rPr lang="en-GB" sz="1900" kern="1200" dirty="0"/>
            <a:t>To help them relax</a:t>
          </a:r>
          <a:endParaRPr lang="en-US" sz="1900" kern="1200" dirty="0"/>
        </a:p>
      </dsp:txBody>
      <dsp:txXfrm>
        <a:off x="0" y="781050"/>
        <a:ext cx="5486687" cy="781050"/>
      </dsp:txXfrm>
    </dsp:sp>
    <dsp:sp modelId="{D252F632-8607-4480-BFB5-A2560A723924}">
      <dsp:nvSpPr>
        <dsp:cNvPr id="0" name=""/>
        <dsp:cNvSpPr/>
      </dsp:nvSpPr>
      <dsp:spPr>
        <a:xfrm>
          <a:off x="0" y="1562100"/>
          <a:ext cx="5486687" cy="0"/>
        </a:xfrm>
        <a:prstGeom prst="line">
          <a:avLst/>
        </a:prstGeom>
        <a:gradFill rotWithShape="0">
          <a:gsLst>
            <a:gs pos="0">
              <a:schemeClr val="accent5">
                <a:hueOff val="-1008363"/>
                <a:satOff val="-7272"/>
                <a:lumOff val="-1698"/>
                <a:alphaOff val="0"/>
                <a:satMod val="103000"/>
                <a:lumMod val="102000"/>
                <a:tint val="94000"/>
              </a:schemeClr>
            </a:gs>
            <a:gs pos="50000">
              <a:schemeClr val="accent5">
                <a:hueOff val="-1008363"/>
                <a:satOff val="-7272"/>
                <a:lumOff val="-1698"/>
                <a:alphaOff val="0"/>
                <a:satMod val="110000"/>
                <a:lumMod val="100000"/>
                <a:shade val="100000"/>
              </a:schemeClr>
            </a:gs>
            <a:gs pos="100000">
              <a:schemeClr val="accent5">
                <a:hueOff val="-1008363"/>
                <a:satOff val="-7272"/>
                <a:lumOff val="-1698"/>
                <a:alphaOff val="0"/>
                <a:lumMod val="99000"/>
                <a:satMod val="120000"/>
                <a:shade val="78000"/>
              </a:schemeClr>
            </a:gs>
          </a:gsLst>
          <a:lin ang="5400000" scaled="0"/>
        </a:gradFill>
        <a:ln w="6350" cap="flat" cmpd="sng" algn="ctr">
          <a:solidFill>
            <a:schemeClr val="accent5">
              <a:hueOff val="-1008363"/>
              <a:satOff val="-7272"/>
              <a:lumOff val="-169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DEFE208-80FA-43BE-A119-85F0B8CF7D81}">
      <dsp:nvSpPr>
        <dsp:cNvPr id="0" name=""/>
        <dsp:cNvSpPr/>
      </dsp:nvSpPr>
      <dsp:spPr>
        <a:xfrm>
          <a:off x="0" y="1562100"/>
          <a:ext cx="5486687" cy="781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I </a:t>
          </a:r>
          <a:r>
            <a:rPr lang="en-GB" sz="1900" kern="1200" dirty="0" err="1"/>
            <a:t>helpu</a:t>
          </a:r>
          <a:r>
            <a:rPr lang="en-GB" sz="1900" kern="1200" dirty="0"/>
            <a:t> </a:t>
          </a:r>
          <a:r>
            <a:rPr lang="en-GB" sz="1900" kern="1200" dirty="0" err="1"/>
            <a:t>iddynt</a:t>
          </a:r>
          <a:r>
            <a:rPr lang="en-GB" sz="1900" kern="1200" dirty="0"/>
            <a:t> </a:t>
          </a:r>
          <a:r>
            <a:rPr lang="en-GB" sz="1900" kern="1200" dirty="0" err="1"/>
            <a:t>ddeall</a:t>
          </a:r>
          <a:r>
            <a:rPr lang="en-GB" sz="1900" kern="1200" dirty="0"/>
            <a:t> </a:t>
          </a:r>
          <a:r>
            <a:rPr lang="en-GB" sz="1900" kern="1200" dirty="0" err="1"/>
            <a:t>beth</a:t>
          </a:r>
          <a:r>
            <a:rPr lang="en-GB" sz="1900" kern="1200" dirty="0"/>
            <a:t> </a:t>
          </a:r>
          <a:r>
            <a:rPr lang="en-GB" sz="1900" kern="1200" dirty="0" err="1"/>
            <a:t>rydych</a:t>
          </a:r>
          <a:r>
            <a:rPr lang="en-GB" sz="1900" kern="1200" dirty="0"/>
            <a:t> </a:t>
          </a:r>
          <a:r>
            <a:rPr lang="en-GB" sz="1900" kern="1200" dirty="0" err="1"/>
            <a:t>yn</a:t>
          </a:r>
          <a:r>
            <a:rPr lang="en-GB" sz="1900" kern="1200" dirty="0"/>
            <a:t> </a:t>
          </a:r>
          <a:r>
            <a:rPr lang="en-GB" sz="1900" kern="1200" dirty="0" err="1"/>
            <a:t>dweud</a:t>
          </a:r>
          <a:endParaRPr lang="en-GB" sz="1900" kern="1200" dirty="0"/>
        </a:p>
        <a:p>
          <a:pPr marL="0" lvl="0" indent="0" algn="l" defTabSz="844550">
            <a:lnSpc>
              <a:spcPct val="90000"/>
            </a:lnSpc>
            <a:spcBef>
              <a:spcPct val="0"/>
            </a:spcBef>
            <a:spcAft>
              <a:spcPct val="35000"/>
            </a:spcAft>
            <a:buNone/>
          </a:pPr>
          <a:r>
            <a:rPr lang="en-US" sz="1900" kern="1200" dirty="0"/>
            <a:t>To help them understand what your saying.</a:t>
          </a:r>
        </a:p>
      </dsp:txBody>
      <dsp:txXfrm>
        <a:off x="0" y="1562100"/>
        <a:ext cx="5486687" cy="781050"/>
      </dsp:txXfrm>
    </dsp:sp>
    <dsp:sp modelId="{FB0BAFC2-5CB0-4F50-9994-188962C86C5D}">
      <dsp:nvSpPr>
        <dsp:cNvPr id="0" name=""/>
        <dsp:cNvSpPr/>
      </dsp:nvSpPr>
      <dsp:spPr>
        <a:xfrm>
          <a:off x="0" y="2343150"/>
          <a:ext cx="5486687" cy="0"/>
        </a:xfrm>
        <a:prstGeom prst="line">
          <a:avLst/>
        </a:prstGeom>
        <a:gradFill rotWithShape="0">
          <a:gsLst>
            <a:gs pos="0">
              <a:schemeClr val="accent5">
                <a:hueOff val="-1512545"/>
                <a:satOff val="-10908"/>
                <a:lumOff val="-2547"/>
                <a:alphaOff val="0"/>
                <a:satMod val="103000"/>
                <a:lumMod val="102000"/>
                <a:tint val="94000"/>
              </a:schemeClr>
            </a:gs>
            <a:gs pos="50000">
              <a:schemeClr val="accent5">
                <a:hueOff val="-1512545"/>
                <a:satOff val="-10908"/>
                <a:lumOff val="-2547"/>
                <a:alphaOff val="0"/>
                <a:satMod val="110000"/>
                <a:lumMod val="100000"/>
                <a:shade val="100000"/>
              </a:schemeClr>
            </a:gs>
            <a:gs pos="100000">
              <a:schemeClr val="accent5">
                <a:hueOff val="-1512545"/>
                <a:satOff val="-10908"/>
                <a:lumOff val="-2547"/>
                <a:alphaOff val="0"/>
                <a:lumMod val="99000"/>
                <a:satMod val="120000"/>
                <a:shade val="78000"/>
              </a:schemeClr>
            </a:gs>
          </a:gsLst>
          <a:lin ang="5400000" scaled="0"/>
        </a:gradFill>
        <a:ln w="6350" cap="flat" cmpd="sng" algn="ctr">
          <a:solidFill>
            <a:schemeClr val="accent5">
              <a:hueOff val="-1512545"/>
              <a:satOff val="-10908"/>
              <a:lumOff val="-254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B313DA5-3582-4527-B69E-033CBFB86B03}">
      <dsp:nvSpPr>
        <dsp:cNvPr id="0" name=""/>
        <dsp:cNvSpPr/>
      </dsp:nvSpPr>
      <dsp:spPr>
        <a:xfrm>
          <a:off x="0" y="2343150"/>
          <a:ext cx="5486687" cy="781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Iaith y </a:t>
          </a:r>
          <a:r>
            <a:rPr lang="en-GB" sz="1900" kern="1200" dirty="0" err="1"/>
            <a:t>wlad</a:t>
          </a:r>
          <a:r>
            <a:rPr lang="en-GB" sz="1900" kern="1200" dirty="0"/>
            <a:t>.</a:t>
          </a:r>
        </a:p>
        <a:p>
          <a:pPr marL="0" lvl="0" indent="0" algn="l" defTabSz="844550">
            <a:lnSpc>
              <a:spcPct val="90000"/>
            </a:lnSpc>
            <a:spcBef>
              <a:spcPct val="0"/>
            </a:spcBef>
            <a:spcAft>
              <a:spcPct val="35000"/>
            </a:spcAft>
            <a:buNone/>
          </a:pPr>
          <a:r>
            <a:rPr lang="en-GB" sz="1900" kern="1200" dirty="0"/>
            <a:t>Language of the country.</a:t>
          </a:r>
          <a:endParaRPr lang="en-US" sz="1900" kern="1200" dirty="0"/>
        </a:p>
      </dsp:txBody>
      <dsp:txXfrm>
        <a:off x="0" y="2343150"/>
        <a:ext cx="5486687" cy="7810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Wednesday, September 16, 2020</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2953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Wednesday, September 16, 2020</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08458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Wednesday, September 16, 2020</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9564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Wednesday, September 16, 2020</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00093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Wednesday, September 16, 2020</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66557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Wednesday, September 16, 2020</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5567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Wednesday, September 16, 2020</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03873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Wednesday, September 16, 2020</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08327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Wednesday, September 16, 2020</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5514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Wednesday, September 16, 2020</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8073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Wednesday, September 16, 2020</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87688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Wednesday, September 16, 2020</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233794550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List_of_railway_stations_in_Wale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llyw.cymru/sites/default/files/publications/2019-04/pecyn-gwybodaeth-gweithredur-cynnig-rhagweithiol-iechyd_0.pdf"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dysgucymraeg.cymru/dysgu" TargetMode="External"/><Relationship Id="rId2" Type="http://schemas.openxmlformats.org/officeDocument/2006/relationships/hyperlink" Target="https://llyw.cymru/sites/default/files/publications/2019-04/fframwaith-strategol-olynol-ar-gyfer-gwasanaethau-cymraeg-mewn-iechyd-gwasanaethau-cymdeithasol-a-gofal-cymdeithasol-2016-2019.pdf" TargetMode="External"/><Relationship Id="rId1" Type="http://schemas.openxmlformats.org/officeDocument/2006/relationships/slideLayout" Target="../slideLayouts/slideLayout7.xml"/><Relationship Id="rId4" Type="http://schemas.openxmlformats.org/officeDocument/2006/relationships/hyperlink" Target="https://llyw.cymru/bydtermcymru/style-guid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forms.office.com/Pages/ResponsePage.aspx?id=cYpHzTswzE6x6k40RHNiVMvhjUXEvKlDnq8Govasv29URjMwSk9LTE80U0JOTDZBVVEzOTJOTkU4SC4u"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llyw.cymru/sites/default/files/publications/2019-04/pecyn-gwybodaeth-gweithredur-cynnig-rhagweithiol-iechyd_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58">
            <a:extLst>
              <a:ext uri="{FF2B5EF4-FFF2-40B4-BE49-F238E27FC236}">
                <a16:creationId xmlns:a16="http://schemas.microsoft.com/office/drawing/2014/main" id="{36F292AA-C8DB-4CAA-97C9-456CF8540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nature, fire, sitting, water&#10;&#10;Description automatically generated">
            <a:extLst>
              <a:ext uri="{FF2B5EF4-FFF2-40B4-BE49-F238E27FC236}">
                <a16:creationId xmlns:a16="http://schemas.microsoft.com/office/drawing/2014/main" id="{797FD5A1-DD8A-4189-A20D-F6575619E71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585" r="2" b="2"/>
          <a:stretch/>
        </p:blipFill>
        <p:spPr>
          <a:xfrm>
            <a:off x="-1" y="10"/>
            <a:ext cx="4587901" cy="6857990"/>
          </a:xfrm>
          <a:prstGeom prst="rect">
            <a:avLst/>
          </a:prstGeom>
        </p:spPr>
      </p:pic>
      <p:sp>
        <p:nvSpPr>
          <p:cNvPr id="72" name="Rectangle 60">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2" y="-429"/>
            <a:ext cx="7604097" cy="6857571"/>
          </a:xfrm>
          <a:prstGeom prst="rect">
            <a:avLst/>
          </a:prstGeom>
          <a:gradFill>
            <a:gsLst>
              <a:gs pos="0">
                <a:schemeClr val="accent6">
                  <a:lumMod val="75000"/>
                  <a:alpha val="73000"/>
                </a:schemeClr>
              </a:gs>
              <a:gs pos="10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2">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1" y="0"/>
            <a:ext cx="7604097" cy="6858000"/>
          </a:xfrm>
          <a:prstGeom prst="rect">
            <a:avLst/>
          </a:prstGeom>
          <a:gradFill>
            <a:gsLst>
              <a:gs pos="0">
                <a:schemeClr val="accent5">
                  <a:alpha val="37000"/>
                </a:schemeClr>
              </a:gs>
              <a:gs pos="98000">
                <a:schemeClr val="accent2">
                  <a:alpha val="6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4">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99847" y="4355164"/>
            <a:ext cx="7592151" cy="2502836"/>
          </a:xfrm>
          <a:prstGeom prst="rect">
            <a:avLst/>
          </a:prstGeom>
          <a:gradFill>
            <a:gsLst>
              <a:gs pos="22000">
                <a:schemeClr val="accent6">
                  <a:alpha val="39000"/>
                </a:schemeClr>
              </a:gs>
              <a:gs pos="82000">
                <a:schemeClr val="accent5">
                  <a:alpha val="1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66">
            <a:extLst>
              <a:ext uri="{FF2B5EF4-FFF2-40B4-BE49-F238E27FC236}">
                <a16:creationId xmlns:a16="http://schemas.microsoft.com/office/drawing/2014/main" id="{2256CF5B-1DAD-4912-86B9-FCA733692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04304">
            <a:off x="6080918" y="830588"/>
            <a:ext cx="4998441" cy="4998441"/>
          </a:xfrm>
          <a:prstGeom prst="ellipse">
            <a:avLst/>
          </a:prstGeom>
          <a:gradFill>
            <a:gsLst>
              <a:gs pos="39000">
                <a:schemeClr val="accent4">
                  <a:lumMod val="20000"/>
                  <a:lumOff val="80000"/>
                  <a:alpha val="0"/>
                </a:schemeClr>
              </a:gs>
              <a:gs pos="100000">
                <a:schemeClr val="accent6">
                  <a:alpha val="18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537BA2-222C-4B63-A51A-24C4DFBE2E81}"/>
              </a:ext>
            </a:extLst>
          </p:cNvPr>
          <p:cNvSpPr>
            <a:spLocks noGrp="1"/>
          </p:cNvSpPr>
          <p:nvPr>
            <p:ph type="ctrTitle"/>
          </p:nvPr>
        </p:nvSpPr>
        <p:spPr>
          <a:xfrm>
            <a:off x="5275425" y="768485"/>
            <a:ext cx="6133656" cy="3169674"/>
          </a:xfrm>
        </p:spPr>
        <p:txBody>
          <a:bodyPr>
            <a:normAutofit/>
          </a:bodyPr>
          <a:lstStyle/>
          <a:p>
            <a:pPr algn="r"/>
            <a:r>
              <a:rPr lang="en-GB">
                <a:solidFill>
                  <a:schemeClr val="bg1"/>
                </a:solidFill>
              </a:rPr>
              <a:t>Yr iaith ar waith</a:t>
            </a:r>
            <a:br>
              <a:rPr lang="en-GB">
                <a:solidFill>
                  <a:schemeClr val="bg1"/>
                </a:solidFill>
              </a:rPr>
            </a:br>
            <a:r>
              <a:rPr lang="en-GB">
                <a:solidFill>
                  <a:schemeClr val="bg1"/>
                </a:solidFill>
              </a:rPr>
              <a:t>Work welsh</a:t>
            </a:r>
          </a:p>
        </p:txBody>
      </p:sp>
      <p:sp>
        <p:nvSpPr>
          <p:cNvPr id="3" name="Subtitle 2">
            <a:extLst>
              <a:ext uri="{FF2B5EF4-FFF2-40B4-BE49-F238E27FC236}">
                <a16:creationId xmlns:a16="http://schemas.microsoft.com/office/drawing/2014/main" id="{0C611D7C-380D-4453-BAA2-2E330A88E5D8}"/>
              </a:ext>
            </a:extLst>
          </p:cNvPr>
          <p:cNvSpPr>
            <a:spLocks noGrp="1"/>
          </p:cNvSpPr>
          <p:nvPr>
            <p:ph type="subTitle" idx="1"/>
          </p:nvPr>
        </p:nvSpPr>
        <p:spPr>
          <a:xfrm>
            <a:off x="5862918" y="4793128"/>
            <a:ext cx="5462494" cy="1141157"/>
          </a:xfrm>
        </p:spPr>
        <p:txBody>
          <a:bodyPr>
            <a:normAutofit/>
          </a:bodyPr>
          <a:lstStyle/>
          <a:p>
            <a:pPr algn="r"/>
            <a:r>
              <a:rPr lang="en-GB" sz="1400">
                <a:solidFill>
                  <a:schemeClr val="bg1"/>
                </a:solidFill>
              </a:rPr>
              <a:t>Naomi Watkeys</a:t>
            </a:r>
          </a:p>
        </p:txBody>
      </p:sp>
      <p:sp>
        <p:nvSpPr>
          <p:cNvPr id="12" name="TextBox 11">
            <a:extLst>
              <a:ext uri="{FF2B5EF4-FFF2-40B4-BE49-F238E27FC236}">
                <a16:creationId xmlns:a16="http://schemas.microsoft.com/office/drawing/2014/main" id="{B93E39A1-0C34-4C89-A447-B887DA96A465}"/>
              </a:ext>
            </a:extLst>
          </p:cNvPr>
          <p:cNvSpPr txBox="1"/>
          <p:nvPr/>
        </p:nvSpPr>
        <p:spPr>
          <a:xfrm>
            <a:off x="2019568" y="6657945"/>
            <a:ext cx="256833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n.wikipedia.org/wiki/List_of_railway_stations_in_Wale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695767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 doll&#10;&#10;Description automatically generated">
            <a:extLst>
              <a:ext uri="{FF2B5EF4-FFF2-40B4-BE49-F238E27FC236}">
                <a16:creationId xmlns:a16="http://schemas.microsoft.com/office/drawing/2014/main" id="{05D1305B-8922-43A0-AD05-F7AD0A5148AE}"/>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r="4000"/>
          <a:stretch/>
        </p:blipFill>
        <p:spPr>
          <a:xfrm>
            <a:off x="20" y="10"/>
            <a:ext cx="12191980" cy="6857990"/>
          </a:xfrm>
          <a:prstGeom prst="rect">
            <a:avLst/>
          </a:prstGeom>
        </p:spPr>
      </p:pic>
      <p:sp>
        <p:nvSpPr>
          <p:cNvPr id="3" name="TextBox 2">
            <a:extLst>
              <a:ext uri="{FF2B5EF4-FFF2-40B4-BE49-F238E27FC236}">
                <a16:creationId xmlns:a16="http://schemas.microsoft.com/office/drawing/2014/main" id="{CDE03792-B51E-4A5E-B2E1-C069A9613B19}"/>
              </a:ext>
            </a:extLst>
          </p:cNvPr>
          <p:cNvSpPr txBox="1"/>
          <p:nvPr/>
        </p:nvSpPr>
        <p:spPr>
          <a:xfrm>
            <a:off x="1893093" y="3771900"/>
            <a:ext cx="8574622" cy="1531936"/>
          </a:xfrm>
          <a:prstGeom prst="rect">
            <a:avLst/>
          </a:prstGeom>
        </p:spPr>
        <p:txBody>
          <a:bodyPr vert="horz" lIns="91440" tIns="45720" rIns="91440" bIns="45720" rtlCol="0" anchor="b">
            <a:noAutofit/>
          </a:bodyPr>
          <a:lstStyle/>
          <a:p>
            <a:pPr algn="ctr">
              <a:lnSpc>
                <a:spcPct val="90000"/>
              </a:lnSpc>
              <a:spcBef>
                <a:spcPct val="0"/>
              </a:spcBef>
              <a:spcAft>
                <a:spcPts val="600"/>
              </a:spcAft>
            </a:pPr>
            <a:endParaRPr lang="en-US" sz="8000" dirty="0">
              <a:ln w="3175" cmpd="sng">
                <a:noFill/>
              </a:ln>
              <a:latin typeface="+mj-lt"/>
              <a:ea typeface="+mj-ea"/>
              <a:cs typeface="+mj-cs"/>
            </a:endParaRPr>
          </a:p>
          <a:p>
            <a:pPr algn="ctr">
              <a:lnSpc>
                <a:spcPct val="90000"/>
              </a:lnSpc>
              <a:spcBef>
                <a:spcPct val="0"/>
              </a:spcBef>
              <a:spcAft>
                <a:spcPts val="600"/>
              </a:spcAft>
            </a:pPr>
            <a:r>
              <a:rPr lang="en-US" sz="8000" dirty="0" err="1">
                <a:ln w="3175" cmpd="sng">
                  <a:noFill/>
                </a:ln>
                <a:latin typeface="+mj-lt"/>
                <a:ea typeface="+mj-ea"/>
                <a:cs typeface="+mj-cs"/>
              </a:rPr>
              <a:t>Pawb</a:t>
            </a:r>
            <a:endParaRPr lang="en-US" sz="8000" dirty="0">
              <a:ln w="3175" cmpd="sng">
                <a:noFill/>
              </a:ln>
              <a:latin typeface="+mj-lt"/>
              <a:ea typeface="+mj-ea"/>
              <a:cs typeface="+mj-cs"/>
            </a:endParaRPr>
          </a:p>
        </p:txBody>
      </p:sp>
      <p:sp>
        <p:nvSpPr>
          <p:cNvPr id="2" name="TextBox 1">
            <a:extLst>
              <a:ext uri="{FF2B5EF4-FFF2-40B4-BE49-F238E27FC236}">
                <a16:creationId xmlns:a16="http://schemas.microsoft.com/office/drawing/2014/main" id="{E4E7BC41-F0AD-4220-A058-7BDD425E478D}"/>
              </a:ext>
            </a:extLst>
          </p:cNvPr>
          <p:cNvSpPr txBox="1"/>
          <p:nvPr/>
        </p:nvSpPr>
        <p:spPr>
          <a:xfrm>
            <a:off x="2451100" y="1968500"/>
            <a:ext cx="7708900" cy="1089529"/>
          </a:xfrm>
          <a:prstGeom prst="rect">
            <a:avLst/>
          </a:prstGeom>
          <a:noFill/>
        </p:spPr>
        <p:txBody>
          <a:bodyPr wrap="square" rtlCol="0">
            <a:spAutoFit/>
          </a:bodyPr>
          <a:lstStyle/>
          <a:p>
            <a:pPr algn="ctr">
              <a:lnSpc>
                <a:spcPct val="90000"/>
              </a:lnSpc>
              <a:spcBef>
                <a:spcPct val="0"/>
              </a:spcBef>
              <a:spcAft>
                <a:spcPts val="600"/>
              </a:spcAft>
            </a:pPr>
            <a:r>
              <a:rPr lang="en-US" sz="7200" dirty="0" err="1">
                <a:ln w="3175" cmpd="sng">
                  <a:noFill/>
                </a:ln>
                <a:latin typeface="Arial" panose="020B0604020202020204" pitchFamily="34" charset="0"/>
                <a:cs typeface="Arial" panose="020B0604020202020204" pitchFamily="34" charset="0"/>
              </a:rPr>
              <a:t>Pwy</a:t>
            </a:r>
            <a:r>
              <a:rPr lang="en-US" sz="7200" dirty="0">
                <a:ln w="3175" cmpd="sng">
                  <a:noFill/>
                </a:ln>
                <a:latin typeface="Arial" panose="020B0604020202020204" pitchFamily="34" charset="0"/>
                <a:cs typeface="Arial" panose="020B0604020202020204" pitchFamily="34" charset="0"/>
              </a:rPr>
              <a:t> </a:t>
            </a:r>
            <a:r>
              <a:rPr lang="en-US" sz="7200" dirty="0" err="1">
                <a:ln w="3175" cmpd="sng">
                  <a:noFill/>
                </a:ln>
                <a:latin typeface="Arial" panose="020B0604020202020204" pitchFamily="34" charset="0"/>
                <a:cs typeface="Arial" panose="020B0604020202020204" pitchFamily="34" charset="0"/>
              </a:rPr>
              <a:t>sy’n</a:t>
            </a:r>
            <a:r>
              <a:rPr lang="en-US" sz="7200" dirty="0">
                <a:ln w="3175" cmpd="sng">
                  <a:noFill/>
                </a:ln>
                <a:latin typeface="Arial" panose="020B0604020202020204" pitchFamily="34" charset="0"/>
                <a:cs typeface="Arial" panose="020B0604020202020204" pitchFamily="34" charset="0"/>
              </a:rPr>
              <a:t> </a:t>
            </a:r>
            <a:r>
              <a:rPr lang="en-US" sz="7200" dirty="0" err="1">
                <a:ln w="3175" cmpd="sng">
                  <a:noFill/>
                </a:ln>
                <a:latin typeface="Arial" panose="020B0604020202020204" pitchFamily="34" charset="0"/>
                <a:cs typeface="Arial" panose="020B0604020202020204" pitchFamily="34" charset="0"/>
              </a:rPr>
              <a:t>gyfrifol</a:t>
            </a:r>
            <a:r>
              <a:rPr lang="en-US" sz="7200" dirty="0">
                <a:ln w="3175" cmpd="sng">
                  <a:noFill/>
                </a:ln>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9431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0A3782-A442-4A05-A1BE-C8402FFAFC43}"/>
              </a:ext>
            </a:extLst>
          </p:cNvPr>
          <p:cNvSpPr txBox="1"/>
          <p:nvPr/>
        </p:nvSpPr>
        <p:spPr>
          <a:xfrm>
            <a:off x="2096085" y="235634"/>
            <a:ext cx="3999915" cy="1413933"/>
          </a:xfrm>
          <a:prstGeom prst="rect">
            <a:avLst/>
          </a:prstGeom>
        </p:spPr>
        <p:txBody>
          <a:bodyPr vert="horz" lIns="91440" tIns="45720" rIns="91440" bIns="45720" rtlCol="0" anchor="ctr">
            <a:normAutofit fontScale="62500" lnSpcReduction="20000"/>
          </a:bodyPr>
          <a:lstStyle/>
          <a:p>
            <a:pPr algn="ctr">
              <a:spcBef>
                <a:spcPct val="0"/>
              </a:spcBef>
              <a:spcAft>
                <a:spcPts val="600"/>
              </a:spcAft>
            </a:pPr>
            <a:r>
              <a:rPr lang="en-US" sz="4000" dirty="0" err="1">
                <a:ln w="3175" cmpd="sng">
                  <a:noFill/>
                </a:ln>
                <a:latin typeface="+mj-lt"/>
                <a:ea typeface="+mj-ea"/>
                <a:cs typeface="+mj-cs"/>
              </a:rPr>
              <a:t>Sut</a:t>
            </a:r>
            <a:r>
              <a:rPr lang="en-US" sz="4000" dirty="0">
                <a:ln w="3175" cmpd="sng">
                  <a:noFill/>
                </a:ln>
                <a:latin typeface="+mj-lt"/>
                <a:ea typeface="+mj-ea"/>
                <a:cs typeface="+mj-cs"/>
              </a:rPr>
              <a:t> </a:t>
            </a:r>
            <a:r>
              <a:rPr lang="en-US" sz="4000" dirty="0" err="1">
                <a:ln w="3175" cmpd="sng">
                  <a:noFill/>
                </a:ln>
                <a:latin typeface="+mj-lt"/>
                <a:ea typeface="+mj-ea"/>
                <a:cs typeface="+mj-cs"/>
              </a:rPr>
              <a:t>gallwch</a:t>
            </a:r>
            <a:r>
              <a:rPr lang="en-US" sz="4000" dirty="0">
                <a:ln w="3175" cmpd="sng">
                  <a:noFill/>
                </a:ln>
                <a:latin typeface="+mj-lt"/>
                <a:ea typeface="+mj-ea"/>
                <a:cs typeface="+mj-cs"/>
              </a:rPr>
              <a:t> chi </a:t>
            </a:r>
            <a:r>
              <a:rPr lang="en-US" sz="4000" dirty="0" err="1">
                <a:ln w="3175" cmpd="sng">
                  <a:noFill/>
                </a:ln>
                <a:latin typeface="+mj-lt"/>
                <a:ea typeface="+mj-ea"/>
                <a:cs typeface="+mj-cs"/>
              </a:rPr>
              <a:t>ddarparu</a:t>
            </a:r>
            <a:r>
              <a:rPr lang="en-US" sz="4000" dirty="0">
                <a:ln w="3175" cmpd="sng">
                  <a:noFill/>
                </a:ln>
                <a:latin typeface="+mj-lt"/>
                <a:ea typeface="+mj-ea"/>
                <a:cs typeface="+mj-cs"/>
              </a:rPr>
              <a:t> </a:t>
            </a:r>
            <a:r>
              <a:rPr lang="en-US" sz="4000" dirty="0" err="1">
                <a:ln w="3175" cmpd="sng">
                  <a:noFill/>
                </a:ln>
                <a:latin typeface="+mj-lt"/>
                <a:ea typeface="+mj-ea"/>
                <a:cs typeface="+mj-cs"/>
              </a:rPr>
              <a:t>gwybodaeth</a:t>
            </a:r>
            <a:r>
              <a:rPr lang="en-US" sz="4000" dirty="0">
                <a:ln w="3175" cmpd="sng">
                  <a:noFill/>
                </a:ln>
                <a:latin typeface="+mj-lt"/>
                <a:ea typeface="+mj-ea"/>
                <a:cs typeface="+mj-cs"/>
              </a:rPr>
              <a:t> </a:t>
            </a:r>
            <a:r>
              <a:rPr lang="en-US" sz="4000" dirty="0" err="1">
                <a:ln w="3175" cmpd="sng">
                  <a:noFill/>
                </a:ln>
                <a:latin typeface="+mj-lt"/>
                <a:ea typeface="+mj-ea"/>
                <a:cs typeface="+mj-cs"/>
              </a:rPr>
              <a:t>i</a:t>
            </a:r>
            <a:r>
              <a:rPr lang="en-US" sz="4000" dirty="0">
                <a:ln w="3175" cmpd="sng">
                  <a:noFill/>
                </a:ln>
                <a:latin typeface="+mj-lt"/>
                <a:ea typeface="+mj-ea"/>
                <a:cs typeface="+mj-cs"/>
              </a:rPr>
              <a:t> </a:t>
            </a:r>
            <a:r>
              <a:rPr lang="en-US" sz="4000" dirty="0" err="1">
                <a:ln w="3175" cmpd="sng">
                  <a:noFill/>
                </a:ln>
                <a:latin typeface="+mj-lt"/>
                <a:ea typeface="+mj-ea"/>
                <a:cs typeface="+mj-cs"/>
              </a:rPr>
              <a:t>ddefnyddwyr</a:t>
            </a:r>
            <a:r>
              <a:rPr lang="en-US" sz="4000" dirty="0">
                <a:ln w="3175" cmpd="sng">
                  <a:noFill/>
                </a:ln>
                <a:latin typeface="+mj-lt"/>
                <a:ea typeface="+mj-ea"/>
                <a:cs typeface="+mj-cs"/>
              </a:rPr>
              <a:t> </a:t>
            </a:r>
            <a:r>
              <a:rPr lang="en-US" sz="4000" dirty="0" err="1">
                <a:ln w="3175" cmpd="sng">
                  <a:noFill/>
                </a:ln>
                <a:latin typeface="+mj-lt"/>
                <a:ea typeface="+mj-ea"/>
                <a:cs typeface="+mj-cs"/>
              </a:rPr>
              <a:t>yn</a:t>
            </a:r>
            <a:r>
              <a:rPr lang="en-US" sz="4000" dirty="0">
                <a:ln w="3175" cmpd="sng">
                  <a:noFill/>
                </a:ln>
                <a:latin typeface="+mj-lt"/>
                <a:ea typeface="+mj-ea"/>
                <a:cs typeface="+mj-cs"/>
              </a:rPr>
              <a:t> </a:t>
            </a:r>
            <a:r>
              <a:rPr lang="en-US" sz="4000" dirty="0" err="1">
                <a:ln w="3175" cmpd="sng">
                  <a:noFill/>
                </a:ln>
                <a:latin typeface="+mj-lt"/>
                <a:ea typeface="+mj-ea"/>
                <a:cs typeface="+mj-cs"/>
              </a:rPr>
              <a:t>ddwyieithog</a:t>
            </a:r>
            <a:r>
              <a:rPr lang="en-US" sz="4000" dirty="0">
                <a:ln w="3175" cmpd="sng">
                  <a:noFill/>
                </a:ln>
                <a:latin typeface="+mj-lt"/>
                <a:ea typeface="+mj-ea"/>
                <a:cs typeface="+mj-cs"/>
              </a:rPr>
              <a:t>?</a:t>
            </a:r>
          </a:p>
        </p:txBody>
      </p:sp>
      <p:pic>
        <p:nvPicPr>
          <p:cNvPr id="7" name="Picture 6" descr="A person sitting at a table using a computer&#10;&#10;Description automatically generated">
            <a:extLst>
              <a:ext uri="{FF2B5EF4-FFF2-40B4-BE49-F238E27FC236}">
                <a16:creationId xmlns:a16="http://schemas.microsoft.com/office/drawing/2014/main" id="{99DD8D10-252A-4DBC-9A3F-F26F78331051}"/>
              </a:ext>
            </a:extLst>
          </p:cNvPr>
          <p:cNvPicPr>
            <a:picLocks noChangeAspect="1"/>
          </p:cNvPicPr>
          <p:nvPr/>
        </p:nvPicPr>
        <p:blipFill rotWithShape="1">
          <a:blip r:embed="rId2">
            <a:extLst>
              <a:ext uri="{28A0092B-C50C-407E-A947-70E740481C1C}">
                <a14:useLocalDpi xmlns:a14="http://schemas.microsoft.com/office/drawing/2010/main" val="0"/>
              </a:ext>
            </a:extLst>
          </a:blip>
          <a:srcRect l="37033" r="27786" b="2"/>
          <a:stretch/>
        </p:blipFill>
        <p:spPr>
          <a:xfrm>
            <a:off x="20" y="10"/>
            <a:ext cx="1885051"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2" name="Rectangle 1">
            <a:extLst>
              <a:ext uri="{FF2B5EF4-FFF2-40B4-BE49-F238E27FC236}">
                <a16:creationId xmlns:a16="http://schemas.microsoft.com/office/drawing/2014/main" id="{DD5C03BA-C3F2-4729-B315-7F330945DFD2}"/>
              </a:ext>
            </a:extLst>
          </p:cNvPr>
          <p:cNvSpPr/>
          <p:nvPr/>
        </p:nvSpPr>
        <p:spPr>
          <a:xfrm>
            <a:off x="1885071" y="2104813"/>
            <a:ext cx="4318000" cy="3742267"/>
          </a:xfrm>
          <a:prstGeom prst="rect">
            <a:avLst/>
          </a:prstGeom>
        </p:spPr>
        <p:txBody>
          <a:bodyPr vert="horz" lIns="91440" tIns="45720" rIns="91440" bIns="45720" rtlCol="0" anchor="ctr">
            <a:normAutofit fontScale="92500" lnSpcReduction="20000"/>
          </a:bodyPr>
          <a:lstStyle/>
          <a:p>
            <a:pPr>
              <a:lnSpc>
                <a:spcPct val="90000"/>
              </a:lnSpc>
              <a:spcBef>
                <a:spcPct val="20000"/>
              </a:spcBef>
              <a:spcAft>
                <a:spcPts val="600"/>
              </a:spcAft>
              <a:buClr>
                <a:schemeClr val="accent1">
                  <a:lumMod val="75000"/>
                </a:schemeClr>
              </a:buClr>
              <a:buSzPct val="145000"/>
            </a:pPr>
            <a:r>
              <a:rPr lang="en-US" dirty="0" err="1"/>
              <a:t>Dyma</a:t>
            </a:r>
            <a:r>
              <a:rPr lang="en-US" dirty="0"/>
              <a:t> rai </a:t>
            </a:r>
            <a:r>
              <a:rPr lang="en-US" dirty="0" err="1"/>
              <a:t>enghreifftiau</a:t>
            </a:r>
            <a:r>
              <a:rPr lang="en-US" dirty="0"/>
              <a:t>: </a:t>
            </a:r>
          </a:p>
          <a:p>
            <a:pPr>
              <a:lnSpc>
                <a:spcPct val="90000"/>
              </a:lnSpc>
              <a:spcBef>
                <a:spcPct val="20000"/>
              </a:spcBef>
              <a:spcAft>
                <a:spcPts val="600"/>
              </a:spcAft>
              <a:buClr>
                <a:schemeClr val="accent1">
                  <a:lumMod val="75000"/>
                </a:schemeClr>
              </a:buClr>
              <a:buSzPct val="145000"/>
              <a:buFont typeface="Arial"/>
              <a:buChar char="•"/>
            </a:pPr>
            <a:endParaRPr lang="en-US" dirty="0"/>
          </a:p>
          <a:p>
            <a:pPr>
              <a:lnSpc>
                <a:spcPct val="90000"/>
              </a:lnSpc>
              <a:spcBef>
                <a:spcPct val="20000"/>
              </a:spcBef>
              <a:spcAft>
                <a:spcPts val="600"/>
              </a:spcAft>
              <a:buClr>
                <a:schemeClr val="accent1">
                  <a:lumMod val="75000"/>
                </a:schemeClr>
              </a:buClr>
              <a:buSzPct val="145000"/>
              <a:buFont typeface="Arial"/>
              <a:buChar char="•"/>
            </a:pPr>
            <a:r>
              <a:rPr lang="en-US" dirty="0"/>
              <a:t> </a:t>
            </a:r>
            <a:r>
              <a:rPr lang="en-US" dirty="0" err="1"/>
              <a:t>Dylai</a:t>
            </a:r>
            <a:r>
              <a:rPr lang="en-US" dirty="0"/>
              <a:t> </a:t>
            </a:r>
            <a:r>
              <a:rPr lang="en-US" dirty="0" err="1"/>
              <a:t>pob</a:t>
            </a:r>
            <a:r>
              <a:rPr lang="en-US" dirty="0"/>
              <a:t> </a:t>
            </a:r>
            <a:r>
              <a:rPr lang="en-US" dirty="0" err="1"/>
              <a:t>aelod</a:t>
            </a:r>
            <a:r>
              <a:rPr lang="en-US" dirty="0"/>
              <a:t> o staff </a:t>
            </a:r>
            <a:r>
              <a:rPr lang="en-US" dirty="0" err="1"/>
              <a:t>sy’n</a:t>
            </a:r>
            <a:r>
              <a:rPr lang="en-US" dirty="0"/>
              <a:t> </a:t>
            </a:r>
            <a:r>
              <a:rPr lang="en-US" dirty="0" err="1"/>
              <a:t>siarad</a:t>
            </a:r>
            <a:r>
              <a:rPr lang="en-US" dirty="0"/>
              <a:t> </a:t>
            </a:r>
            <a:r>
              <a:rPr lang="en-US" dirty="0" err="1"/>
              <a:t>Cymraeg</a:t>
            </a:r>
            <a:r>
              <a:rPr lang="en-US" dirty="0"/>
              <a:t> </a:t>
            </a:r>
            <a:r>
              <a:rPr lang="en-US" dirty="0" err="1"/>
              <a:t>wisgo</a:t>
            </a:r>
            <a:r>
              <a:rPr lang="en-US" dirty="0"/>
              <a:t> </a:t>
            </a:r>
            <a:r>
              <a:rPr lang="en-US" dirty="0" err="1"/>
              <a:t>bathodyn</a:t>
            </a:r>
            <a:r>
              <a:rPr lang="en-US" dirty="0"/>
              <a:t> ‘</a:t>
            </a:r>
            <a:r>
              <a:rPr lang="en-US" dirty="0" err="1"/>
              <a:t>Iaith</a:t>
            </a:r>
            <a:r>
              <a:rPr lang="en-US" dirty="0"/>
              <a:t> Gwaith’ neu ‘</a:t>
            </a:r>
            <a:r>
              <a:rPr lang="en-US" dirty="0" err="1"/>
              <a:t>Dysgu</a:t>
            </a:r>
            <a:r>
              <a:rPr lang="en-US" dirty="0"/>
              <a:t> </a:t>
            </a:r>
            <a:r>
              <a:rPr lang="en-US" dirty="0" err="1"/>
              <a:t>Cymraeg</a:t>
            </a:r>
            <a:r>
              <a:rPr lang="en-US" dirty="0"/>
              <a:t>’. </a:t>
            </a:r>
          </a:p>
          <a:p>
            <a:pPr>
              <a:lnSpc>
                <a:spcPct val="90000"/>
              </a:lnSpc>
              <a:spcBef>
                <a:spcPct val="20000"/>
              </a:spcBef>
              <a:spcAft>
                <a:spcPts val="600"/>
              </a:spcAft>
              <a:buClr>
                <a:schemeClr val="accent1">
                  <a:lumMod val="75000"/>
                </a:schemeClr>
              </a:buClr>
              <a:buSzPct val="145000"/>
              <a:buFont typeface="Arial"/>
              <a:buChar char="•"/>
            </a:pPr>
            <a:r>
              <a:rPr lang="en-US" dirty="0"/>
              <a:t> </a:t>
            </a:r>
            <a:r>
              <a:rPr lang="en-US" dirty="0" err="1"/>
              <a:t>Sicrhewch</a:t>
            </a:r>
            <a:r>
              <a:rPr lang="en-US" dirty="0"/>
              <a:t> </a:t>
            </a:r>
            <a:r>
              <a:rPr lang="en-US" dirty="0" err="1"/>
              <a:t>fod</a:t>
            </a:r>
            <a:r>
              <a:rPr lang="en-US" dirty="0"/>
              <a:t> </a:t>
            </a:r>
            <a:r>
              <a:rPr lang="en-US" dirty="0" err="1"/>
              <a:t>pob</a:t>
            </a:r>
            <a:r>
              <a:rPr lang="en-US" dirty="0"/>
              <a:t> </a:t>
            </a:r>
            <a:r>
              <a:rPr lang="en-US" dirty="0" err="1"/>
              <a:t>arwydd</a:t>
            </a:r>
            <a:r>
              <a:rPr lang="en-US" dirty="0"/>
              <a:t> </a:t>
            </a:r>
            <a:r>
              <a:rPr lang="en-US" dirty="0" err="1"/>
              <a:t>yn</a:t>
            </a:r>
            <a:r>
              <a:rPr lang="en-US" dirty="0"/>
              <a:t> </a:t>
            </a:r>
            <a:r>
              <a:rPr lang="en-US" dirty="0" err="1"/>
              <a:t>cael</a:t>
            </a:r>
            <a:r>
              <a:rPr lang="en-US" dirty="0"/>
              <a:t> </a:t>
            </a:r>
            <a:r>
              <a:rPr lang="en-US" dirty="0" err="1"/>
              <a:t>ei</a:t>
            </a:r>
            <a:r>
              <a:rPr lang="en-US" dirty="0"/>
              <a:t> </a:t>
            </a:r>
            <a:r>
              <a:rPr lang="en-US" dirty="0" err="1"/>
              <a:t>arddangos</a:t>
            </a:r>
            <a:r>
              <a:rPr lang="en-US" dirty="0"/>
              <a:t> </a:t>
            </a:r>
            <a:r>
              <a:rPr lang="en-US" dirty="0" err="1"/>
              <a:t>yn</a:t>
            </a:r>
            <a:r>
              <a:rPr lang="en-US" dirty="0"/>
              <a:t> y </a:t>
            </a:r>
            <a:r>
              <a:rPr lang="en-US" dirty="0" err="1"/>
              <a:t>Gymraeg</a:t>
            </a:r>
            <a:r>
              <a:rPr lang="en-US" dirty="0"/>
              <a:t> </a:t>
            </a:r>
            <a:r>
              <a:rPr lang="en-US" dirty="0" err="1"/>
              <a:t>a’r</a:t>
            </a:r>
            <a:r>
              <a:rPr lang="en-US" dirty="0"/>
              <a:t> </a:t>
            </a:r>
            <a:r>
              <a:rPr lang="en-US" dirty="0" err="1"/>
              <a:t>Saesneg</a:t>
            </a:r>
            <a:r>
              <a:rPr lang="en-US" dirty="0"/>
              <a:t> </a:t>
            </a:r>
            <a:r>
              <a:rPr lang="en-US" dirty="0" err="1"/>
              <a:t>gyda’r</a:t>
            </a:r>
            <a:r>
              <a:rPr lang="en-US" dirty="0"/>
              <a:t> </a:t>
            </a:r>
            <a:r>
              <a:rPr lang="en-US" dirty="0" err="1"/>
              <a:t>Gymraeg</a:t>
            </a:r>
            <a:r>
              <a:rPr lang="en-US" dirty="0"/>
              <a:t> </a:t>
            </a:r>
            <a:r>
              <a:rPr lang="en-US" dirty="0" err="1"/>
              <a:t>ar</a:t>
            </a:r>
            <a:r>
              <a:rPr lang="en-US" dirty="0"/>
              <a:t> y </a:t>
            </a:r>
            <a:r>
              <a:rPr lang="en-US" dirty="0" err="1"/>
              <a:t>chwith</a:t>
            </a:r>
            <a:r>
              <a:rPr lang="en-US" dirty="0"/>
              <a:t> </a:t>
            </a:r>
            <a:r>
              <a:rPr lang="en-US" dirty="0" err="1"/>
              <a:t>a’r</a:t>
            </a:r>
            <a:r>
              <a:rPr lang="en-US" dirty="0"/>
              <a:t> </a:t>
            </a:r>
            <a:r>
              <a:rPr lang="en-US" dirty="0" err="1"/>
              <a:t>Saesneg</a:t>
            </a:r>
            <a:r>
              <a:rPr lang="en-US" dirty="0"/>
              <a:t> </a:t>
            </a:r>
            <a:r>
              <a:rPr lang="en-US" dirty="0" err="1"/>
              <a:t>ar</a:t>
            </a:r>
            <a:r>
              <a:rPr lang="en-US" dirty="0"/>
              <a:t> y </a:t>
            </a:r>
            <a:r>
              <a:rPr lang="en-US" dirty="0" err="1"/>
              <a:t>dde</a:t>
            </a:r>
            <a:r>
              <a:rPr lang="en-US" dirty="0"/>
              <a:t> a/neu </a:t>
            </a:r>
            <a:r>
              <a:rPr lang="en-US" dirty="0" err="1"/>
              <a:t>gyda’r</a:t>
            </a:r>
            <a:r>
              <a:rPr lang="en-US" dirty="0"/>
              <a:t> </a:t>
            </a:r>
            <a:r>
              <a:rPr lang="en-US" dirty="0" err="1"/>
              <a:t>Gymraeg</a:t>
            </a:r>
            <a:r>
              <a:rPr lang="en-US" dirty="0"/>
              <a:t> </a:t>
            </a:r>
            <a:r>
              <a:rPr lang="en-US" dirty="0" err="1"/>
              <a:t>yn</a:t>
            </a:r>
            <a:r>
              <a:rPr lang="en-US" dirty="0"/>
              <a:t> </a:t>
            </a:r>
            <a:r>
              <a:rPr lang="en-US" dirty="0" err="1"/>
              <a:t>gyntaf</a:t>
            </a:r>
            <a:r>
              <a:rPr lang="en-US" dirty="0"/>
              <a:t> </a:t>
            </a:r>
            <a:r>
              <a:rPr lang="en-US" dirty="0" err="1"/>
              <a:t>a’r</a:t>
            </a:r>
            <a:r>
              <a:rPr lang="en-US" dirty="0"/>
              <a:t> </a:t>
            </a:r>
            <a:r>
              <a:rPr lang="en-US" dirty="0" err="1"/>
              <a:t>Saesneg</a:t>
            </a:r>
            <a:r>
              <a:rPr lang="en-US" dirty="0"/>
              <a:t> </a:t>
            </a:r>
            <a:r>
              <a:rPr lang="en-US" dirty="0" err="1"/>
              <a:t>wedyn</a:t>
            </a:r>
            <a:r>
              <a:rPr lang="en-US" dirty="0"/>
              <a:t>.  </a:t>
            </a:r>
          </a:p>
          <a:p>
            <a:pPr>
              <a:lnSpc>
                <a:spcPct val="90000"/>
              </a:lnSpc>
              <a:spcBef>
                <a:spcPct val="20000"/>
              </a:spcBef>
              <a:spcAft>
                <a:spcPts val="600"/>
              </a:spcAft>
              <a:buClr>
                <a:schemeClr val="accent1">
                  <a:lumMod val="75000"/>
                </a:schemeClr>
              </a:buClr>
              <a:buSzPct val="145000"/>
              <a:buFont typeface="Arial"/>
              <a:buChar char="•"/>
            </a:pPr>
            <a:r>
              <a:rPr lang="en-US" dirty="0"/>
              <a:t>  </a:t>
            </a:r>
            <a:r>
              <a:rPr lang="en-US" dirty="0" err="1"/>
              <a:t>Dylai</a:t>
            </a:r>
            <a:r>
              <a:rPr lang="en-US" dirty="0"/>
              <a:t> </a:t>
            </a:r>
            <a:r>
              <a:rPr lang="en-US" dirty="0" err="1"/>
              <a:t>unrhyw</a:t>
            </a:r>
            <a:r>
              <a:rPr lang="en-US" dirty="0"/>
              <a:t> </a:t>
            </a:r>
            <a:r>
              <a:rPr lang="en-US" dirty="0" err="1"/>
              <a:t>wybodaeth</a:t>
            </a:r>
            <a:r>
              <a:rPr lang="en-US" dirty="0"/>
              <a:t> </a:t>
            </a:r>
            <a:r>
              <a:rPr lang="en-US" dirty="0" err="1"/>
              <a:t>i’r</a:t>
            </a:r>
            <a:r>
              <a:rPr lang="en-US" dirty="0"/>
              <a:t> </a:t>
            </a:r>
            <a:r>
              <a:rPr lang="en-US" dirty="0" err="1"/>
              <a:t>cyhoedd</a:t>
            </a:r>
            <a:r>
              <a:rPr lang="en-US" dirty="0"/>
              <a:t> </a:t>
            </a:r>
            <a:r>
              <a:rPr lang="en-US" dirty="0" err="1"/>
              <a:t>fod</a:t>
            </a:r>
            <a:r>
              <a:rPr lang="en-US" dirty="0"/>
              <a:t> </a:t>
            </a:r>
            <a:r>
              <a:rPr lang="en-US" dirty="0" err="1"/>
              <a:t>yn</a:t>
            </a:r>
            <a:r>
              <a:rPr lang="en-US" dirty="0"/>
              <a:t> </a:t>
            </a:r>
            <a:r>
              <a:rPr lang="en-US" dirty="0" err="1"/>
              <a:t>ddwyieithog</a:t>
            </a:r>
            <a:r>
              <a:rPr lang="en-US" dirty="0"/>
              <a:t>. </a:t>
            </a:r>
          </a:p>
          <a:p>
            <a:pPr>
              <a:lnSpc>
                <a:spcPct val="90000"/>
              </a:lnSpc>
              <a:spcBef>
                <a:spcPct val="20000"/>
              </a:spcBef>
              <a:spcAft>
                <a:spcPts val="600"/>
              </a:spcAft>
              <a:buClr>
                <a:schemeClr val="accent1">
                  <a:lumMod val="75000"/>
                </a:schemeClr>
              </a:buClr>
              <a:buSzPct val="145000"/>
              <a:buFont typeface="Arial"/>
              <a:buChar char="•"/>
            </a:pPr>
            <a:r>
              <a:rPr lang="en-US" dirty="0"/>
              <a:t> </a:t>
            </a:r>
            <a:r>
              <a:rPr lang="en-US" dirty="0" err="1"/>
              <a:t>Sicrhewch</a:t>
            </a:r>
            <a:r>
              <a:rPr lang="en-US" dirty="0"/>
              <a:t> </a:t>
            </a:r>
            <a:r>
              <a:rPr lang="en-US" dirty="0" err="1"/>
              <a:t>fod</a:t>
            </a:r>
            <a:r>
              <a:rPr lang="en-US" dirty="0"/>
              <a:t> </a:t>
            </a:r>
            <a:r>
              <a:rPr lang="en-US" dirty="0" err="1"/>
              <a:t>pawb</a:t>
            </a:r>
            <a:r>
              <a:rPr lang="en-US" dirty="0"/>
              <a:t> </a:t>
            </a:r>
            <a:r>
              <a:rPr lang="en-US" dirty="0" err="1"/>
              <a:t>yn</a:t>
            </a:r>
            <a:r>
              <a:rPr lang="en-US" dirty="0"/>
              <a:t> </a:t>
            </a:r>
            <a:r>
              <a:rPr lang="en-US" dirty="0" err="1"/>
              <a:t>gwybod</a:t>
            </a:r>
            <a:r>
              <a:rPr lang="en-US" dirty="0"/>
              <a:t> pa mor </a:t>
            </a:r>
            <a:r>
              <a:rPr lang="en-US" dirty="0" err="1"/>
              <a:t>bwysig</a:t>
            </a:r>
            <a:r>
              <a:rPr lang="en-US" dirty="0"/>
              <a:t> </a:t>
            </a:r>
            <a:r>
              <a:rPr lang="en-US" dirty="0" err="1"/>
              <a:t>yw</a:t>
            </a:r>
            <a:r>
              <a:rPr lang="en-US" dirty="0"/>
              <a:t> </a:t>
            </a:r>
            <a:r>
              <a:rPr lang="en-US" dirty="0" err="1"/>
              <a:t>darparu</a:t>
            </a:r>
            <a:r>
              <a:rPr lang="en-US" dirty="0"/>
              <a:t> </a:t>
            </a:r>
            <a:r>
              <a:rPr lang="en-US" dirty="0" err="1"/>
              <a:t>bwydlenni</a:t>
            </a:r>
            <a:r>
              <a:rPr lang="en-US" dirty="0"/>
              <a:t> </a:t>
            </a:r>
            <a:r>
              <a:rPr lang="en-US" dirty="0" err="1"/>
              <a:t>dwyieithog</a:t>
            </a:r>
            <a:r>
              <a:rPr lang="en-US" dirty="0"/>
              <a:t> </a:t>
            </a:r>
            <a:r>
              <a:rPr lang="en-US" dirty="0" err="1"/>
              <a:t>er</a:t>
            </a:r>
            <a:r>
              <a:rPr lang="en-US" dirty="0"/>
              <a:t> </a:t>
            </a:r>
            <a:r>
              <a:rPr lang="en-US" dirty="0" err="1"/>
              <a:t>mwyn</a:t>
            </a:r>
            <a:r>
              <a:rPr lang="en-US" dirty="0"/>
              <a:t> </a:t>
            </a:r>
            <a:r>
              <a:rPr lang="en-US" dirty="0" err="1"/>
              <a:t>sicrhau</a:t>
            </a:r>
            <a:r>
              <a:rPr lang="en-US" dirty="0"/>
              <a:t> bod </a:t>
            </a:r>
            <a:r>
              <a:rPr lang="en-US" dirty="0" err="1"/>
              <a:t>cleifion</a:t>
            </a:r>
            <a:r>
              <a:rPr lang="en-US" dirty="0"/>
              <a:t> </a:t>
            </a:r>
            <a:r>
              <a:rPr lang="en-US" dirty="0" err="1"/>
              <a:t>sy’n</a:t>
            </a:r>
            <a:r>
              <a:rPr lang="en-US" dirty="0"/>
              <a:t> </a:t>
            </a:r>
            <a:r>
              <a:rPr lang="en-US" dirty="0" err="1"/>
              <a:t>siarad</a:t>
            </a:r>
            <a:r>
              <a:rPr lang="en-US" dirty="0"/>
              <a:t> </a:t>
            </a:r>
            <a:r>
              <a:rPr lang="en-US" dirty="0" err="1"/>
              <a:t>Cymraeg</a:t>
            </a:r>
            <a:r>
              <a:rPr lang="en-US" dirty="0"/>
              <a:t> </a:t>
            </a:r>
            <a:r>
              <a:rPr lang="en-US" dirty="0" err="1"/>
              <a:t>yn</a:t>
            </a:r>
            <a:r>
              <a:rPr lang="en-US" dirty="0"/>
              <a:t> </a:t>
            </a:r>
            <a:r>
              <a:rPr lang="en-US" dirty="0" err="1"/>
              <a:t>gwneud</a:t>
            </a:r>
            <a:r>
              <a:rPr lang="en-US" dirty="0"/>
              <a:t> y </a:t>
            </a:r>
            <a:r>
              <a:rPr lang="en-US" dirty="0" err="1"/>
              <a:t>dewis</a:t>
            </a:r>
            <a:r>
              <a:rPr lang="en-US" dirty="0"/>
              <a:t> </a:t>
            </a:r>
            <a:r>
              <a:rPr lang="en-US" dirty="0" err="1"/>
              <a:t>cywir</a:t>
            </a:r>
            <a:r>
              <a:rPr lang="en-US" dirty="0"/>
              <a:t>.</a:t>
            </a:r>
          </a:p>
        </p:txBody>
      </p:sp>
      <p:sp>
        <p:nvSpPr>
          <p:cNvPr id="5" name="TextBox 4">
            <a:extLst>
              <a:ext uri="{FF2B5EF4-FFF2-40B4-BE49-F238E27FC236}">
                <a16:creationId xmlns:a16="http://schemas.microsoft.com/office/drawing/2014/main" id="{4B2D3703-45CC-4638-BFCB-C2944075D4D9}"/>
              </a:ext>
            </a:extLst>
          </p:cNvPr>
          <p:cNvSpPr txBox="1"/>
          <p:nvPr/>
        </p:nvSpPr>
        <p:spPr>
          <a:xfrm>
            <a:off x="5261317" y="6302326"/>
            <a:ext cx="7258929" cy="523220"/>
          </a:xfrm>
          <a:prstGeom prst="rect">
            <a:avLst/>
          </a:prstGeom>
          <a:noFill/>
        </p:spPr>
        <p:txBody>
          <a:bodyPr wrap="square" rtlCol="0">
            <a:spAutoFit/>
          </a:bodyPr>
          <a:lstStyle/>
          <a:p>
            <a:pPr>
              <a:spcAft>
                <a:spcPts val="600"/>
              </a:spcAft>
            </a:pPr>
            <a:r>
              <a:rPr lang="en-GB" sz="1400">
                <a:hlinkClick r:id="rId3"/>
              </a:rPr>
              <a:t>https://llyw.cymru/sites/default/files/publications/2019-04/pecyn-gwybodaeth-gweithredur-cynnig-rhagweithiol-iechyd_0.pdf</a:t>
            </a:r>
            <a:r>
              <a:rPr lang="en-GB" sz="1400"/>
              <a:t> </a:t>
            </a:r>
          </a:p>
        </p:txBody>
      </p:sp>
      <p:sp>
        <p:nvSpPr>
          <p:cNvPr id="25" name="TextBox 24">
            <a:extLst>
              <a:ext uri="{FF2B5EF4-FFF2-40B4-BE49-F238E27FC236}">
                <a16:creationId xmlns:a16="http://schemas.microsoft.com/office/drawing/2014/main" id="{806B3062-9310-4FF6-8558-CB561C3E1746}"/>
              </a:ext>
            </a:extLst>
          </p:cNvPr>
          <p:cNvSpPr txBox="1"/>
          <p:nvPr/>
        </p:nvSpPr>
        <p:spPr>
          <a:xfrm>
            <a:off x="7003365" y="235634"/>
            <a:ext cx="3999915" cy="1413933"/>
          </a:xfrm>
          <a:prstGeom prst="rect">
            <a:avLst/>
          </a:prstGeom>
        </p:spPr>
        <p:txBody>
          <a:bodyPr vert="horz" lIns="91440" tIns="45720" rIns="91440" bIns="45720" rtlCol="0" anchor="ctr">
            <a:normAutofit fontScale="77500" lnSpcReduction="20000"/>
          </a:bodyPr>
          <a:lstStyle/>
          <a:p>
            <a:pPr algn="ctr">
              <a:spcBef>
                <a:spcPct val="0"/>
              </a:spcBef>
              <a:spcAft>
                <a:spcPts val="600"/>
              </a:spcAft>
            </a:pPr>
            <a:r>
              <a:rPr lang="en-GB" sz="4000" dirty="0">
                <a:ln w="3175" cmpd="sng">
                  <a:noFill/>
                </a:ln>
                <a:latin typeface="+mj-lt"/>
                <a:ea typeface="+mj-ea"/>
                <a:cs typeface="+mj-cs"/>
              </a:rPr>
              <a:t>How can you provide information to users bilingually?</a:t>
            </a:r>
            <a:endParaRPr lang="en-US" sz="4000" dirty="0">
              <a:ln w="3175" cmpd="sng">
                <a:noFill/>
              </a:ln>
              <a:latin typeface="+mj-lt"/>
              <a:ea typeface="+mj-ea"/>
              <a:cs typeface="+mj-cs"/>
            </a:endParaRPr>
          </a:p>
        </p:txBody>
      </p:sp>
      <p:sp>
        <p:nvSpPr>
          <p:cNvPr id="26" name="Rectangle 25">
            <a:extLst>
              <a:ext uri="{FF2B5EF4-FFF2-40B4-BE49-F238E27FC236}">
                <a16:creationId xmlns:a16="http://schemas.microsoft.com/office/drawing/2014/main" id="{009695D0-3A6D-4C73-80C0-07FF67DF5291}"/>
              </a:ext>
            </a:extLst>
          </p:cNvPr>
          <p:cNvSpPr/>
          <p:nvPr/>
        </p:nvSpPr>
        <p:spPr>
          <a:xfrm>
            <a:off x="7207782" y="2104812"/>
            <a:ext cx="4318000" cy="3742267"/>
          </a:xfrm>
          <a:prstGeom prst="rect">
            <a:avLst/>
          </a:prstGeom>
        </p:spPr>
        <p:txBody>
          <a:bodyPr vert="horz" lIns="91440" tIns="45720" rIns="91440" bIns="45720" rtlCol="0" anchor="ctr">
            <a:normAutofit fontScale="92500" lnSpcReduction="20000"/>
          </a:bodyPr>
          <a:lstStyle/>
          <a:p>
            <a:pPr>
              <a:lnSpc>
                <a:spcPct val="90000"/>
              </a:lnSpc>
              <a:spcBef>
                <a:spcPct val="20000"/>
              </a:spcBef>
              <a:spcAft>
                <a:spcPts val="600"/>
              </a:spcAft>
              <a:buClr>
                <a:schemeClr val="accent1">
                  <a:lumMod val="75000"/>
                </a:schemeClr>
              </a:buClr>
              <a:buSzPct val="145000"/>
            </a:pPr>
            <a:r>
              <a:rPr lang="en-GB" dirty="0"/>
              <a:t>Examples: </a:t>
            </a:r>
          </a:p>
          <a:p>
            <a:pPr>
              <a:lnSpc>
                <a:spcPct val="90000"/>
              </a:lnSpc>
              <a:spcBef>
                <a:spcPct val="20000"/>
              </a:spcBef>
              <a:spcAft>
                <a:spcPts val="600"/>
              </a:spcAft>
              <a:buClr>
                <a:schemeClr val="accent1">
                  <a:lumMod val="75000"/>
                </a:schemeClr>
              </a:buClr>
              <a:buSzPct val="145000"/>
            </a:pPr>
            <a:endParaRPr lang="en-GB" dirty="0"/>
          </a:p>
          <a:p>
            <a:pPr>
              <a:lnSpc>
                <a:spcPct val="90000"/>
              </a:lnSpc>
              <a:spcBef>
                <a:spcPct val="20000"/>
              </a:spcBef>
              <a:spcAft>
                <a:spcPts val="600"/>
              </a:spcAft>
              <a:buClr>
                <a:schemeClr val="accent1">
                  <a:lumMod val="75000"/>
                </a:schemeClr>
              </a:buClr>
              <a:buSzPct val="145000"/>
            </a:pPr>
            <a:r>
              <a:rPr lang="en-GB" dirty="0"/>
              <a:t>All Welsh speaking staff should wear a 'Working Welsh' or 'Learning Welsh' badge. </a:t>
            </a:r>
          </a:p>
          <a:p>
            <a:pPr>
              <a:lnSpc>
                <a:spcPct val="90000"/>
              </a:lnSpc>
              <a:spcBef>
                <a:spcPct val="20000"/>
              </a:spcBef>
              <a:spcAft>
                <a:spcPts val="600"/>
              </a:spcAft>
              <a:buClr>
                <a:schemeClr val="accent1">
                  <a:lumMod val="75000"/>
                </a:schemeClr>
              </a:buClr>
              <a:buSzPct val="145000"/>
            </a:pPr>
            <a:r>
              <a:rPr lang="en-GB" dirty="0"/>
              <a:t> Ensure that all signs are displayed in Welsh and English with Welsh on the left and English on the right and/or with Welsh first and English afterwards.  </a:t>
            </a:r>
          </a:p>
          <a:p>
            <a:pPr>
              <a:lnSpc>
                <a:spcPct val="90000"/>
              </a:lnSpc>
              <a:spcBef>
                <a:spcPct val="20000"/>
              </a:spcBef>
              <a:spcAft>
                <a:spcPts val="600"/>
              </a:spcAft>
              <a:buClr>
                <a:schemeClr val="accent1">
                  <a:lumMod val="75000"/>
                </a:schemeClr>
              </a:buClr>
              <a:buSzPct val="145000"/>
            </a:pPr>
            <a:r>
              <a:rPr lang="en-GB" dirty="0"/>
              <a:t>  Any information to the public should be bilingual. </a:t>
            </a:r>
          </a:p>
          <a:p>
            <a:pPr>
              <a:lnSpc>
                <a:spcPct val="90000"/>
              </a:lnSpc>
              <a:spcBef>
                <a:spcPct val="20000"/>
              </a:spcBef>
              <a:spcAft>
                <a:spcPts val="600"/>
              </a:spcAft>
              <a:buClr>
                <a:schemeClr val="accent1">
                  <a:lumMod val="75000"/>
                </a:schemeClr>
              </a:buClr>
              <a:buSzPct val="145000"/>
            </a:pPr>
            <a:r>
              <a:rPr lang="en-GB" dirty="0"/>
              <a:t> Ensure that everyone knows how important it is to provide bilingual menus to ensure that Welsh speaking patients make the right choice.</a:t>
            </a:r>
          </a:p>
          <a:p>
            <a:pPr>
              <a:lnSpc>
                <a:spcPct val="90000"/>
              </a:lnSpc>
              <a:spcBef>
                <a:spcPct val="20000"/>
              </a:spcBef>
              <a:spcAft>
                <a:spcPts val="600"/>
              </a:spcAft>
              <a:buClr>
                <a:schemeClr val="accent1">
                  <a:lumMod val="75000"/>
                </a:schemeClr>
              </a:buClr>
              <a:buSzPct val="145000"/>
            </a:pPr>
            <a:endParaRPr lang="en-GB" dirty="0" err="1"/>
          </a:p>
        </p:txBody>
      </p:sp>
    </p:spTree>
    <p:extLst>
      <p:ext uri="{BB962C8B-B14F-4D97-AF65-F5344CB8AC3E}">
        <p14:creationId xmlns:p14="http://schemas.microsoft.com/office/powerpoint/2010/main" val="371465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82102947-F2A3-4E4E-9311-ECB914B22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0"/>
            <a:ext cx="5524500" cy="6991945"/>
          </a:xfrm>
          <a:prstGeom prst="rect">
            <a:avLst/>
          </a:prstGeom>
        </p:spPr>
      </p:pic>
      <p:sp>
        <p:nvSpPr>
          <p:cNvPr id="4" name="TextBox 3">
            <a:extLst>
              <a:ext uri="{FF2B5EF4-FFF2-40B4-BE49-F238E27FC236}">
                <a16:creationId xmlns:a16="http://schemas.microsoft.com/office/drawing/2014/main" id="{B7DF9DE9-7B03-455A-AB81-D61E48472834}"/>
              </a:ext>
            </a:extLst>
          </p:cNvPr>
          <p:cNvSpPr txBox="1"/>
          <p:nvPr/>
        </p:nvSpPr>
        <p:spPr>
          <a:xfrm>
            <a:off x="1797754" y="327730"/>
            <a:ext cx="3009901" cy="2308324"/>
          </a:xfrm>
          <a:prstGeom prst="rect">
            <a:avLst/>
          </a:prstGeom>
          <a:noFill/>
        </p:spPr>
        <p:txBody>
          <a:bodyPr wrap="square" rtlCol="0">
            <a:spAutoFit/>
          </a:bodyPr>
          <a:lstStyle/>
          <a:p>
            <a:pPr algn="ctr"/>
            <a:r>
              <a:rPr lang="en-GB" sz="4800" dirty="0" err="1"/>
              <a:t>Eich</a:t>
            </a:r>
            <a:r>
              <a:rPr lang="en-GB" sz="4800" dirty="0"/>
              <a:t> </a:t>
            </a:r>
            <a:r>
              <a:rPr lang="en-GB" sz="4800" dirty="0" err="1"/>
              <a:t>ardal</a:t>
            </a:r>
            <a:r>
              <a:rPr lang="en-GB" sz="4800" dirty="0"/>
              <a:t> chi </a:t>
            </a:r>
            <a:r>
              <a:rPr lang="en-GB" sz="4800" dirty="0" err="1"/>
              <a:t>a’r</a:t>
            </a:r>
            <a:r>
              <a:rPr lang="en-GB" sz="4800" dirty="0"/>
              <a:t> </a:t>
            </a:r>
            <a:r>
              <a:rPr lang="en-GB" sz="4800" dirty="0" err="1"/>
              <a:t>Gymraeg</a:t>
            </a:r>
            <a:endParaRPr lang="en-GB" sz="4800" dirty="0"/>
          </a:p>
        </p:txBody>
      </p:sp>
      <p:sp>
        <p:nvSpPr>
          <p:cNvPr id="5" name="TextBox 4">
            <a:extLst>
              <a:ext uri="{FF2B5EF4-FFF2-40B4-BE49-F238E27FC236}">
                <a16:creationId xmlns:a16="http://schemas.microsoft.com/office/drawing/2014/main" id="{F1E9C909-B4AB-4813-B587-2766F0CDFF80}"/>
              </a:ext>
            </a:extLst>
          </p:cNvPr>
          <p:cNvSpPr txBox="1"/>
          <p:nvPr/>
        </p:nvSpPr>
        <p:spPr>
          <a:xfrm>
            <a:off x="1797753" y="3429000"/>
            <a:ext cx="3009901" cy="1569660"/>
          </a:xfrm>
          <a:prstGeom prst="rect">
            <a:avLst/>
          </a:prstGeom>
          <a:noFill/>
        </p:spPr>
        <p:txBody>
          <a:bodyPr wrap="square" rtlCol="0">
            <a:spAutoFit/>
          </a:bodyPr>
          <a:lstStyle/>
          <a:p>
            <a:pPr algn="ctr"/>
            <a:r>
              <a:rPr lang="en-GB" sz="4800" dirty="0"/>
              <a:t>Welsh in your area.</a:t>
            </a:r>
          </a:p>
        </p:txBody>
      </p:sp>
    </p:spTree>
    <p:extLst>
      <p:ext uri="{BB962C8B-B14F-4D97-AF65-F5344CB8AC3E}">
        <p14:creationId xmlns:p14="http://schemas.microsoft.com/office/powerpoint/2010/main" val="325369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D98212-B470-4A3B-B756-C9F58FB122ED}"/>
              </a:ext>
            </a:extLst>
          </p:cNvPr>
          <p:cNvSpPr/>
          <p:nvPr/>
        </p:nvSpPr>
        <p:spPr>
          <a:xfrm>
            <a:off x="2133600" y="1745623"/>
            <a:ext cx="9008012" cy="2585323"/>
          </a:xfrm>
          <a:prstGeom prst="rect">
            <a:avLst/>
          </a:prstGeom>
        </p:spPr>
        <p:txBody>
          <a:bodyPr wrap="square">
            <a:spAutoFit/>
          </a:bodyPr>
          <a:lstStyle/>
          <a:p>
            <a:pPr marL="285750" indent="-285750">
              <a:buFont typeface="Arial" panose="020B0604020202020204" pitchFamily="34" charset="0"/>
              <a:buChar char="•"/>
            </a:pPr>
            <a:r>
              <a:rPr lang="en-GB" dirty="0">
                <a:hlinkClick r:id="rId2"/>
              </a:rPr>
              <a:t>https://llyw.cymru/sites/default/files/publications/2019-04/fframwaith-strategol-olynol-ar-gyfer-gwasanaethau-cymraeg-mewn-iechyd-gwasanaethau-cymdeithasol-a-gofal-cymdeithasol-2016-2019.pdf</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hlinkClick r:id="rId3"/>
              </a:rPr>
              <a:t>https://dysgucymraeg.cymru/dysgu</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hlinkClick r:id="rId4"/>
              </a:rPr>
              <a:t>https://llyw.cymru/bydtermcymru/style-guide</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8E32E5C1-951E-4FB3-9CA0-C973A06C33C1}"/>
              </a:ext>
            </a:extLst>
          </p:cNvPr>
          <p:cNvSpPr txBox="1"/>
          <p:nvPr/>
        </p:nvSpPr>
        <p:spPr>
          <a:xfrm>
            <a:off x="2277576" y="360628"/>
            <a:ext cx="6006905" cy="1384995"/>
          </a:xfrm>
          <a:prstGeom prst="rect">
            <a:avLst/>
          </a:prstGeom>
          <a:noFill/>
        </p:spPr>
        <p:txBody>
          <a:bodyPr wrap="square" rtlCol="0">
            <a:spAutoFit/>
          </a:bodyPr>
          <a:lstStyle/>
          <a:p>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Dogfennau</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gwefannau</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defnyddiol</a:t>
            </a: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Useful websites and documents</a:t>
            </a:r>
          </a:p>
        </p:txBody>
      </p:sp>
    </p:spTree>
    <p:extLst>
      <p:ext uri="{BB962C8B-B14F-4D97-AF65-F5344CB8AC3E}">
        <p14:creationId xmlns:p14="http://schemas.microsoft.com/office/powerpoint/2010/main" val="2604512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9D749-34E4-4F64-BBE5-EF1CE0E3A30C}"/>
              </a:ext>
            </a:extLst>
          </p:cNvPr>
          <p:cNvSpPr>
            <a:spLocks noGrp="1"/>
          </p:cNvSpPr>
          <p:nvPr>
            <p:ph type="title"/>
          </p:nvPr>
        </p:nvSpPr>
        <p:spPr>
          <a:xfrm>
            <a:off x="1044055" y="457200"/>
            <a:ext cx="4975746" cy="1233488"/>
          </a:xfrm>
        </p:spPr>
        <p:txBody>
          <a:bodyPr>
            <a:normAutofit fontScale="90000"/>
          </a:bodyPr>
          <a:lstStyle/>
          <a:p>
            <a:r>
              <a:rPr lang="en-GB" dirty="0"/>
              <a:t>Pa mor </a:t>
            </a:r>
            <a:r>
              <a:rPr lang="en-GB" dirty="0" err="1"/>
              <a:t>hyderus</a:t>
            </a:r>
            <a:r>
              <a:rPr lang="en-GB" dirty="0"/>
              <a:t> </a:t>
            </a:r>
            <a:r>
              <a:rPr lang="en-GB" dirty="0" err="1"/>
              <a:t>ydych</a:t>
            </a:r>
            <a:r>
              <a:rPr lang="en-GB" dirty="0"/>
              <a:t> </a:t>
            </a:r>
            <a:r>
              <a:rPr lang="en-GB" dirty="0" err="1"/>
              <a:t>yn</a:t>
            </a:r>
            <a:r>
              <a:rPr lang="en-GB" dirty="0"/>
              <a:t> y </a:t>
            </a:r>
            <a:r>
              <a:rPr lang="en-GB" dirty="0" err="1"/>
              <a:t>gymraeg</a:t>
            </a:r>
            <a:r>
              <a:rPr lang="en-GB" dirty="0"/>
              <a:t>?</a:t>
            </a:r>
          </a:p>
        </p:txBody>
      </p:sp>
      <p:sp>
        <p:nvSpPr>
          <p:cNvPr id="3" name="Content Placeholder 2">
            <a:extLst>
              <a:ext uri="{FF2B5EF4-FFF2-40B4-BE49-F238E27FC236}">
                <a16:creationId xmlns:a16="http://schemas.microsoft.com/office/drawing/2014/main" id="{74997D1F-EAD6-4A24-8D0D-CE1D00BA842F}"/>
              </a:ext>
            </a:extLst>
          </p:cNvPr>
          <p:cNvSpPr>
            <a:spLocks noGrp="1"/>
          </p:cNvSpPr>
          <p:nvPr>
            <p:ph sz="half" idx="1"/>
          </p:nvPr>
        </p:nvSpPr>
        <p:spPr/>
        <p:txBody>
          <a:bodyPr>
            <a:normAutofit/>
          </a:bodyPr>
          <a:lstStyle/>
          <a:p>
            <a:r>
              <a:rPr lang="en-GB" kern="1200" dirty="0" err="1">
                <a:solidFill>
                  <a:srgbClr val="000000"/>
                </a:solidFill>
                <a:latin typeface="Avenir Next LT Pro Light" panose="020B0304020202020204" pitchFamily="34" charset="0"/>
              </a:rPr>
              <a:t>Dilynwch</a:t>
            </a:r>
            <a:r>
              <a:rPr lang="en-GB" kern="1200" dirty="0">
                <a:solidFill>
                  <a:srgbClr val="000000"/>
                </a:solidFill>
                <a:latin typeface="Avenir Next LT Pro Light" panose="020B0304020202020204" pitchFamily="34" charset="0"/>
              </a:rPr>
              <a:t> y </a:t>
            </a:r>
            <a:r>
              <a:rPr lang="en-GB" kern="1200" dirty="0" err="1">
                <a:solidFill>
                  <a:srgbClr val="000000"/>
                </a:solidFill>
                <a:latin typeface="Avenir Next LT Pro Light" panose="020B0304020202020204" pitchFamily="34" charset="0"/>
              </a:rPr>
              <a:t>linc</a:t>
            </a:r>
            <a:r>
              <a:rPr lang="en-GB" kern="1200" dirty="0">
                <a:solidFill>
                  <a:srgbClr val="000000"/>
                </a:solidFill>
                <a:latin typeface="Avenir Next LT Pro Light" panose="020B0304020202020204" pitchFamily="34" charset="0"/>
              </a:rPr>
              <a:t> </a:t>
            </a:r>
            <a:r>
              <a:rPr lang="en-GB" kern="1200" dirty="0" err="1">
                <a:solidFill>
                  <a:srgbClr val="000000"/>
                </a:solidFill>
                <a:latin typeface="Avenir Next LT Pro Light" panose="020B0304020202020204" pitchFamily="34" charset="0"/>
              </a:rPr>
              <a:t>isod</a:t>
            </a:r>
            <a:r>
              <a:rPr lang="en-GB" kern="1200" dirty="0">
                <a:solidFill>
                  <a:srgbClr val="000000"/>
                </a:solidFill>
                <a:latin typeface="Avenir Next LT Pro Light" panose="020B0304020202020204" pitchFamily="34" charset="0"/>
              </a:rPr>
              <a:t> a </a:t>
            </a:r>
            <a:r>
              <a:rPr lang="en-GB" kern="1200" dirty="0" err="1">
                <a:solidFill>
                  <a:srgbClr val="000000"/>
                </a:solidFill>
                <a:latin typeface="Avenir Next LT Pro Light" panose="020B0304020202020204" pitchFamily="34" charset="0"/>
              </a:rPr>
              <a:t>chwblhewch</a:t>
            </a:r>
            <a:r>
              <a:rPr lang="en-GB" kern="1200" dirty="0">
                <a:solidFill>
                  <a:srgbClr val="000000"/>
                </a:solidFill>
                <a:latin typeface="Avenir Next LT Pro Light" panose="020B0304020202020204" pitchFamily="34" charset="0"/>
              </a:rPr>
              <a:t> y </a:t>
            </a:r>
            <a:r>
              <a:rPr lang="en-GB" kern="1200" dirty="0" err="1">
                <a:solidFill>
                  <a:srgbClr val="000000"/>
                </a:solidFill>
                <a:latin typeface="Avenir Next LT Pro Light" panose="020B0304020202020204" pitchFamily="34" charset="0"/>
              </a:rPr>
              <a:t>cwis</a:t>
            </a:r>
            <a:r>
              <a:rPr lang="en-GB" kern="1200" dirty="0">
                <a:solidFill>
                  <a:srgbClr val="000000"/>
                </a:solidFill>
                <a:latin typeface="Avenir Next LT Pro Light" panose="020B0304020202020204" pitchFamily="34" charset="0"/>
              </a:rPr>
              <a:t>. </a:t>
            </a:r>
            <a:endParaRPr lang="en-GB" sz="2400" dirty="0"/>
          </a:p>
        </p:txBody>
      </p:sp>
      <p:sp>
        <p:nvSpPr>
          <p:cNvPr id="4" name="Content Placeholder 3">
            <a:extLst>
              <a:ext uri="{FF2B5EF4-FFF2-40B4-BE49-F238E27FC236}">
                <a16:creationId xmlns:a16="http://schemas.microsoft.com/office/drawing/2014/main" id="{BFA7887C-04EC-4902-8E83-FC4AAD192F68}"/>
              </a:ext>
            </a:extLst>
          </p:cNvPr>
          <p:cNvSpPr>
            <a:spLocks noGrp="1"/>
          </p:cNvSpPr>
          <p:nvPr>
            <p:ph sz="half" idx="2"/>
          </p:nvPr>
        </p:nvSpPr>
        <p:spPr/>
        <p:txBody>
          <a:bodyPr/>
          <a:lstStyle/>
          <a:p>
            <a:r>
              <a:rPr lang="en-GB" dirty="0"/>
              <a:t>Follow the link below and complete the quiz.</a:t>
            </a:r>
          </a:p>
        </p:txBody>
      </p:sp>
      <p:sp>
        <p:nvSpPr>
          <p:cNvPr id="5" name="Title 1">
            <a:extLst>
              <a:ext uri="{FF2B5EF4-FFF2-40B4-BE49-F238E27FC236}">
                <a16:creationId xmlns:a16="http://schemas.microsoft.com/office/drawing/2014/main" id="{1BBC52ED-13B9-4456-B770-5B86ACDCCCA4}"/>
              </a:ext>
            </a:extLst>
          </p:cNvPr>
          <p:cNvSpPr txBox="1">
            <a:spLocks/>
          </p:cNvSpPr>
          <p:nvPr/>
        </p:nvSpPr>
        <p:spPr>
          <a:xfrm>
            <a:off x="6172200" y="327378"/>
            <a:ext cx="4975746" cy="1233488"/>
          </a:xfrm>
          <a:prstGeom prst="rect">
            <a:avLst/>
          </a:prstGeom>
        </p:spPr>
        <p:txBody>
          <a:bodyPr vert="horz" lIns="0" tIns="0" rIns="0" bIns="0" rtlCol="0" anchor="b">
            <a:normAutofit fontScale="90000" lnSpcReduction="10000"/>
          </a:bodyPr>
          <a:lstStyle>
            <a:lvl1pPr algn="l" defTabSz="914400" rtl="0" eaLnBrk="1" latinLnBrk="0" hangingPunct="1">
              <a:lnSpc>
                <a:spcPct val="100000"/>
              </a:lnSpc>
              <a:spcBef>
                <a:spcPct val="0"/>
              </a:spcBef>
              <a:buNone/>
              <a:defRPr sz="3200" b="1" i="0" kern="1200" cap="all" spc="700" baseline="0">
                <a:solidFill>
                  <a:schemeClr val="tx1"/>
                </a:solidFill>
                <a:latin typeface="+mj-lt"/>
                <a:ea typeface="+mj-ea"/>
                <a:cs typeface="+mj-cs"/>
              </a:defRPr>
            </a:lvl1pPr>
          </a:lstStyle>
          <a:p>
            <a:r>
              <a:rPr lang="en-GB" dirty="0"/>
              <a:t>How confident are you in welsh? </a:t>
            </a:r>
          </a:p>
        </p:txBody>
      </p:sp>
      <p:pic>
        <p:nvPicPr>
          <p:cNvPr id="7" name="Picture 6" descr="A picture containing indoor, crossword, piece&#10;&#10;Description automatically generated">
            <a:extLst>
              <a:ext uri="{FF2B5EF4-FFF2-40B4-BE49-F238E27FC236}">
                <a16:creationId xmlns:a16="http://schemas.microsoft.com/office/drawing/2014/main" id="{10785BC8-F38B-4D0E-AD5F-A7ECCB690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700" y="2977444"/>
            <a:ext cx="2954867" cy="2954867"/>
          </a:xfrm>
          <a:prstGeom prst="rect">
            <a:avLst/>
          </a:prstGeom>
        </p:spPr>
      </p:pic>
      <p:sp>
        <p:nvSpPr>
          <p:cNvPr id="6" name="TextBox 5">
            <a:extLst>
              <a:ext uri="{FF2B5EF4-FFF2-40B4-BE49-F238E27FC236}">
                <a16:creationId xmlns:a16="http://schemas.microsoft.com/office/drawing/2014/main" id="{CC438FC9-D690-43C6-A9C5-DA06A987E6D1}"/>
              </a:ext>
            </a:extLst>
          </p:cNvPr>
          <p:cNvSpPr txBox="1"/>
          <p:nvPr/>
        </p:nvSpPr>
        <p:spPr>
          <a:xfrm>
            <a:off x="6423378" y="3429000"/>
            <a:ext cx="4724568" cy="1200329"/>
          </a:xfrm>
          <a:prstGeom prst="rect">
            <a:avLst/>
          </a:prstGeom>
          <a:noFill/>
        </p:spPr>
        <p:txBody>
          <a:bodyPr wrap="square" rtlCol="0">
            <a:spAutoFit/>
          </a:bodyPr>
          <a:lstStyle/>
          <a:p>
            <a:r>
              <a:rPr lang="en-GB" dirty="0">
                <a:hlinkClick r:id="rId3"/>
              </a:rPr>
              <a:t>https://forms.office.com/Pages/ResponsePage.aspx?id=cYpHzTswzE6x6k40RHNiVMvhjUXEvKlDnq8Govasv29URjMwSk9LTE80U0JOTDZBVVEzOTJOTkU4SC4u</a:t>
            </a:r>
            <a:r>
              <a:rPr lang="en-GB" dirty="0"/>
              <a:t> </a:t>
            </a:r>
          </a:p>
        </p:txBody>
      </p:sp>
    </p:spTree>
    <p:extLst>
      <p:ext uri="{BB962C8B-B14F-4D97-AF65-F5344CB8AC3E}">
        <p14:creationId xmlns:p14="http://schemas.microsoft.com/office/powerpoint/2010/main" val="109828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6B58-30C6-40F9-8647-33798B166C83}"/>
              </a:ext>
            </a:extLst>
          </p:cNvPr>
          <p:cNvSpPr>
            <a:spLocks noGrp="1"/>
          </p:cNvSpPr>
          <p:nvPr>
            <p:ph type="title"/>
          </p:nvPr>
        </p:nvSpPr>
        <p:spPr>
          <a:xfrm>
            <a:off x="1044055" y="457200"/>
            <a:ext cx="4975746" cy="1233488"/>
          </a:xfrm>
        </p:spPr>
        <p:txBody>
          <a:bodyPr/>
          <a:lstStyle/>
          <a:p>
            <a:r>
              <a:rPr lang="en-GB" dirty="0" err="1"/>
              <a:t>Tasg</a:t>
            </a:r>
            <a:r>
              <a:rPr lang="en-GB" dirty="0"/>
              <a:t> 1</a:t>
            </a:r>
          </a:p>
        </p:txBody>
      </p:sp>
      <p:sp>
        <p:nvSpPr>
          <p:cNvPr id="3" name="Content Placeholder 2">
            <a:extLst>
              <a:ext uri="{FF2B5EF4-FFF2-40B4-BE49-F238E27FC236}">
                <a16:creationId xmlns:a16="http://schemas.microsoft.com/office/drawing/2014/main" id="{5478364A-9CC6-4D07-A337-F09F36587835}"/>
              </a:ext>
            </a:extLst>
          </p:cNvPr>
          <p:cNvSpPr>
            <a:spLocks noGrp="1"/>
          </p:cNvSpPr>
          <p:nvPr>
            <p:ph sz="half" idx="1"/>
          </p:nvPr>
        </p:nvSpPr>
        <p:spPr/>
        <p:txBody>
          <a:bodyPr/>
          <a:lstStyle/>
          <a:p>
            <a:r>
              <a:rPr lang="en-GB" sz="3600" kern="1200" dirty="0" err="1">
                <a:solidFill>
                  <a:srgbClr val="000000"/>
                </a:solidFill>
                <a:latin typeface="Avenir Next LT Pro Light" panose="020B0304020202020204" pitchFamily="34" charset="0"/>
              </a:rPr>
              <a:t>Cyflwynwch</a:t>
            </a:r>
            <a:r>
              <a:rPr lang="en-GB" sz="3600" kern="1200" dirty="0">
                <a:solidFill>
                  <a:srgbClr val="000000"/>
                </a:solidFill>
                <a:latin typeface="Avenir Next LT Pro Light" panose="020B0304020202020204" pitchFamily="34" charset="0"/>
              </a:rPr>
              <a:t> </a:t>
            </a:r>
            <a:r>
              <a:rPr lang="en-GB" sz="3600" kern="1200" dirty="0" err="1">
                <a:solidFill>
                  <a:srgbClr val="000000"/>
                </a:solidFill>
                <a:latin typeface="Avenir Next LT Pro Light" panose="020B0304020202020204" pitchFamily="34" charset="0"/>
              </a:rPr>
              <a:t>eich</a:t>
            </a:r>
            <a:r>
              <a:rPr lang="en-GB" sz="3600" kern="1200" dirty="0">
                <a:solidFill>
                  <a:srgbClr val="000000"/>
                </a:solidFill>
                <a:latin typeface="Avenir Next LT Pro Light" panose="020B0304020202020204" pitchFamily="34" charset="0"/>
              </a:rPr>
              <a:t> </a:t>
            </a:r>
            <a:r>
              <a:rPr lang="en-GB" sz="3600" kern="1200" dirty="0" err="1">
                <a:solidFill>
                  <a:srgbClr val="000000"/>
                </a:solidFill>
                <a:latin typeface="Avenir Next LT Pro Light" panose="020B0304020202020204" pitchFamily="34" charset="0"/>
              </a:rPr>
              <a:t>hunan</a:t>
            </a:r>
            <a:r>
              <a:rPr lang="en-GB" sz="3600" kern="1200" dirty="0">
                <a:solidFill>
                  <a:srgbClr val="000000"/>
                </a:solidFill>
                <a:latin typeface="Avenir Next LT Pro Light" panose="020B0304020202020204" pitchFamily="34" charset="0"/>
              </a:rPr>
              <a:t> </a:t>
            </a:r>
            <a:r>
              <a:rPr lang="en-GB" sz="3600" kern="1200" dirty="0" err="1">
                <a:solidFill>
                  <a:srgbClr val="000000"/>
                </a:solidFill>
                <a:latin typeface="Avenir Next LT Pro Light" panose="020B0304020202020204" pitchFamily="34" charset="0"/>
              </a:rPr>
              <a:t>i’r</a:t>
            </a:r>
            <a:r>
              <a:rPr lang="en-GB" sz="3600" kern="1200" dirty="0">
                <a:solidFill>
                  <a:srgbClr val="000000"/>
                </a:solidFill>
                <a:latin typeface="Avenir Next LT Pro Light" panose="020B0304020202020204" pitchFamily="34" charset="0"/>
              </a:rPr>
              <a:t> </a:t>
            </a:r>
            <a:r>
              <a:rPr lang="en-GB" sz="3600" kern="1200" dirty="0" err="1">
                <a:solidFill>
                  <a:srgbClr val="000000"/>
                </a:solidFill>
                <a:latin typeface="Avenir Next LT Pro Light" panose="020B0304020202020204" pitchFamily="34" charset="0"/>
              </a:rPr>
              <a:t>grŵp</a:t>
            </a:r>
            <a:r>
              <a:rPr lang="en-GB" sz="3600" kern="1200" dirty="0">
                <a:solidFill>
                  <a:srgbClr val="000000"/>
                </a:solidFill>
                <a:latin typeface="Avenir Next LT Pro Light" panose="020B0304020202020204" pitchFamily="34" charset="0"/>
              </a:rPr>
              <a:t> a </a:t>
            </a:r>
            <a:r>
              <a:rPr lang="en-GB" sz="3600" kern="1200" dirty="0" err="1">
                <a:solidFill>
                  <a:srgbClr val="000000"/>
                </a:solidFill>
                <a:latin typeface="Avenir Next LT Pro Light" panose="020B0304020202020204" pitchFamily="34" charset="0"/>
              </a:rPr>
              <a:t>dywedwch</a:t>
            </a:r>
            <a:r>
              <a:rPr lang="en-GB" sz="3600" kern="1200" dirty="0">
                <a:solidFill>
                  <a:srgbClr val="000000"/>
                </a:solidFill>
                <a:latin typeface="Avenir Next LT Pro Light" panose="020B0304020202020204" pitchFamily="34" charset="0"/>
              </a:rPr>
              <a:t> un faith am </a:t>
            </a:r>
            <a:r>
              <a:rPr lang="en-GB" sz="3600" kern="1200" dirty="0" err="1">
                <a:solidFill>
                  <a:srgbClr val="000000"/>
                </a:solidFill>
                <a:latin typeface="Avenir Next LT Pro Light" panose="020B0304020202020204" pitchFamily="34" charset="0"/>
              </a:rPr>
              <a:t>eich</a:t>
            </a:r>
            <a:r>
              <a:rPr lang="en-GB" sz="3600" kern="1200" dirty="0">
                <a:solidFill>
                  <a:srgbClr val="000000"/>
                </a:solidFill>
                <a:latin typeface="Avenir Next LT Pro Light" panose="020B0304020202020204" pitchFamily="34" charset="0"/>
              </a:rPr>
              <a:t> </a:t>
            </a:r>
            <a:r>
              <a:rPr lang="en-GB" sz="3600" kern="1200" dirty="0" err="1">
                <a:solidFill>
                  <a:srgbClr val="000000"/>
                </a:solidFill>
                <a:latin typeface="Avenir Next LT Pro Light" panose="020B0304020202020204" pitchFamily="34" charset="0"/>
              </a:rPr>
              <a:t>hunan</a:t>
            </a:r>
            <a:r>
              <a:rPr lang="en-GB" sz="3600" kern="1200" dirty="0">
                <a:solidFill>
                  <a:srgbClr val="000000"/>
                </a:solidFill>
                <a:latin typeface="Avenir Next LT Pro Light" panose="020B0304020202020204" pitchFamily="34" charset="0"/>
              </a:rPr>
              <a:t>. </a:t>
            </a:r>
            <a:endParaRPr lang="en-GB" sz="4000" dirty="0"/>
          </a:p>
          <a:p>
            <a:pPr marL="0" indent="0">
              <a:buNone/>
            </a:pPr>
            <a:endParaRPr lang="en-GB" dirty="0"/>
          </a:p>
        </p:txBody>
      </p:sp>
      <p:sp>
        <p:nvSpPr>
          <p:cNvPr id="4" name="Content Placeholder 3">
            <a:extLst>
              <a:ext uri="{FF2B5EF4-FFF2-40B4-BE49-F238E27FC236}">
                <a16:creationId xmlns:a16="http://schemas.microsoft.com/office/drawing/2014/main" id="{DF9A3D33-6D9B-4C1A-A579-C3DE856DAE31}"/>
              </a:ext>
            </a:extLst>
          </p:cNvPr>
          <p:cNvSpPr>
            <a:spLocks noGrp="1"/>
          </p:cNvSpPr>
          <p:nvPr>
            <p:ph sz="half" idx="2"/>
          </p:nvPr>
        </p:nvSpPr>
        <p:spPr/>
        <p:txBody>
          <a:bodyPr>
            <a:normAutofit/>
          </a:bodyPr>
          <a:lstStyle/>
          <a:p>
            <a:r>
              <a:rPr lang="en-GB" sz="3600" dirty="0"/>
              <a:t>Introduce yourself to your group and give one fact about yourself in welsh. </a:t>
            </a:r>
          </a:p>
        </p:txBody>
      </p:sp>
      <p:sp>
        <p:nvSpPr>
          <p:cNvPr id="5" name="Title 1">
            <a:extLst>
              <a:ext uri="{FF2B5EF4-FFF2-40B4-BE49-F238E27FC236}">
                <a16:creationId xmlns:a16="http://schemas.microsoft.com/office/drawing/2014/main" id="{59E1DB49-E1A8-449F-B8DC-40CFD89D5B6C}"/>
              </a:ext>
            </a:extLst>
          </p:cNvPr>
          <p:cNvSpPr txBox="1">
            <a:spLocks/>
          </p:cNvSpPr>
          <p:nvPr/>
        </p:nvSpPr>
        <p:spPr>
          <a:xfrm>
            <a:off x="6096000" y="448910"/>
            <a:ext cx="4975746" cy="1233488"/>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200" b="1" i="0" kern="1200" cap="all" spc="700" baseline="0">
                <a:solidFill>
                  <a:schemeClr val="tx1"/>
                </a:solidFill>
                <a:latin typeface="+mj-lt"/>
                <a:ea typeface="+mj-ea"/>
                <a:cs typeface="+mj-cs"/>
              </a:defRPr>
            </a:lvl1pPr>
          </a:lstStyle>
          <a:p>
            <a:r>
              <a:rPr lang="en-GB" dirty="0"/>
              <a:t>Task 1</a:t>
            </a:r>
          </a:p>
        </p:txBody>
      </p:sp>
    </p:spTree>
    <p:extLst>
      <p:ext uri="{BB962C8B-B14F-4D97-AF65-F5344CB8AC3E}">
        <p14:creationId xmlns:p14="http://schemas.microsoft.com/office/powerpoint/2010/main" val="428461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C469-C497-47BF-8D61-E725C2AA974D}"/>
              </a:ext>
            </a:extLst>
          </p:cNvPr>
          <p:cNvSpPr>
            <a:spLocks noGrp="1"/>
          </p:cNvSpPr>
          <p:nvPr>
            <p:ph type="title"/>
          </p:nvPr>
        </p:nvSpPr>
        <p:spPr>
          <a:xfrm>
            <a:off x="6172199" y="457200"/>
            <a:ext cx="5181600" cy="1233488"/>
          </a:xfrm>
        </p:spPr>
        <p:txBody>
          <a:bodyPr/>
          <a:lstStyle/>
          <a:p>
            <a:r>
              <a:rPr lang="en-GB" dirty="0"/>
              <a:t>Aim of the qualification:</a:t>
            </a:r>
          </a:p>
        </p:txBody>
      </p:sp>
      <p:sp>
        <p:nvSpPr>
          <p:cNvPr id="3" name="Content Placeholder 2">
            <a:extLst>
              <a:ext uri="{FF2B5EF4-FFF2-40B4-BE49-F238E27FC236}">
                <a16:creationId xmlns:a16="http://schemas.microsoft.com/office/drawing/2014/main" id="{D468AF06-EF5A-4E3E-8CA4-1CB1D9DB663E}"/>
              </a:ext>
            </a:extLst>
          </p:cNvPr>
          <p:cNvSpPr>
            <a:spLocks noGrp="1"/>
          </p:cNvSpPr>
          <p:nvPr>
            <p:ph sz="half" idx="1"/>
          </p:nvPr>
        </p:nvSpPr>
        <p:spPr/>
        <p:txBody>
          <a:bodyPr>
            <a:normAutofit/>
          </a:bodyPr>
          <a:lstStyle/>
          <a:p>
            <a:pPr marL="457200" indent="-457200">
              <a:buFont typeface="+mj-lt"/>
              <a:buAutoNum type="arabicPeriod"/>
            </a:pPr>
            <a:r>
              <a:rPr lang="en-GB" dirty="0" err="1">
                <a:effectLst/>
                <a:latin typeface="Arial" panose="020B0604020202020204" pitchFamily="34" charset="0"/>
              </a:rPr>
              <a:t>datblygu</a:t>
            </a:r>
            <a:r>
              <a:rPr lang="en-GB" dirty="0">
                <a:effectLst/>
                <a:latin typeface="Arial" panose="020B0604020202020204" pitchFamily="34" charset="0"/>
              </a:rPr>
              <a:t> </a:t>
            </a:r>
            <a:r>
              <a:rPr lang="en-GB" dirty="0" err="1">
                <a:effectLst/>
                <a:latin typeface="Arial" panose="020B0604020202020204" pitchFamily="34" charset="0"/>
              </a:rPr>
              <a:t>eich</a:t>
            </a:r>
            <a:r>
              <a:rPr lang="en-GB" dirty="0">
                <a:effectLst/>
                <a:latin typeface="Arial" panose="020B0604020202020204" pitchFamily="34" charset="0"/>
              </a:rPr>
              <a:t> </a:t>
            </a:r>
            <a:r>
              <a:rPr lang="en-GB" dirty="0" err="1">
                <a:effectLst/>
                <a:latin typeface="Arial" panose="020B0604020202020204" pitchFamily="34" charset="0"/>
              </a:rPr>
              <a:t>hyder</a:t>
            </a:r>
            <a:r>
              <a:rPr lang="en-GB" dirty="0">
                <a:effectLst/>
                <a:latin typeface="Arial" panose="020B0604020202020204" pitchFamily="34" charset="0"/>
              </a:rPr>
              <a:t> </a:t>
            </a:r>
            <a:r>
              <a:rPr lang="en-GB" dirty="0" err="1">
                <a:effectLst/>
                <a:latin typeface="Arial" panose="020B0604020202020204" pitchFamily="34" charset="0"/>
              </a:rPr>
              <a:t>wrth</a:t>
            </a:r>
            <a:r>
              <a:rPr lang="en-GB" dirty="0">
                <a:effectLst/>
                <a:latin typeface="Arial" panose="020B0604020202020204" pitchFamily="34" charset="0"/>
              </a:rPr>
              <a:t> </a:t>
            </a:r>
            <a:r>
              <a:rPr lang="en-GB" dirty="0" err="1">
                <a:effectLst/>
                <a:latin typeface="Arial" panose="020B0604020202020204" pitchFamily="34" charset="0"/>
              </a:rPr>
              <a:t>ddefnyddio’r</a:t>
            </a:r>
            <a:r>
              <a:rPr lang="en-GB" dirty="0">
                <a:effectLst/>
                <a:latin typeface="Arial" panose="020B0604020202020204" pitchFamily="34" charset="0"/>
              </a:rPr>
              <a:t> </a:t>
            </a:r>
            <a:r>
              <a:rPr lang="en-GB" dirty="0" err="1">
                <a:effectLst/>
                <a:latin typeface="Arial" panose="020B0604020202020204" pitchFamily="34" charset="0"/>
              </a:rPr>
              <a:t>Gymraeg</a:t>
            </a:r>
            <a:r>
              <a:rPr lang="en-GB" dirty="0">
                <a:effectLst/>
                <a:latin typeface="Arial" panose="020B0604020202020204" pitchFamily="34" charset="0"/>
              </a:rPr>
              <a:t> </a:t>
            </a:r>
            <a:r>
              <a:rPr lang="en-GB" dirty="0" err="1">
                <a:effectLst/>
                <a:latin typeface="Arial" panose="020B0604020202020204" pitchFamily="34" charset="0"/>
              </a:rPr>
              <a:t>gyda</a:t>
            </a:r>
            <a:r>
              <a:rPr lang="en-GB" dirty="0">
                <a:effectLst/>
                <a:latin typeface="Arial" panose="020B0604020202020204" pitchFamily="34" charset="0"/>
              </a:rPr>
              <a:t> </a:t>
            </a:r>
            <a:r>
              <a:rPr lang="en-GB" dirty="0" err="1">
                <a:effectLst/>
                <a:latin typeface="Arial" panose="020B0604020202020204" pitchFamily="34" charset="0"/>
              </a:rPr>
              <a:t>chwsmeriaid</a:t>
            </a:r>
            <a:r>
              <a:rPr lang="en-GB" dirty="0">
                <a:effectLst/>
                <a:latin typeface="Arial" panose="020B0604020202020204" pitchFamily="34" charset="0"/>
              </a:rPr>
              <a:t>/plant </a:t>
            </a:r>
            <a:r>
              <a:rPr lang="en-GB" dirty="0" err="1">
                <a:effectLst/>
                <a:latin typeface="Arial" panose="020B0604020202020204" pitchFamily="34" charset="0"/>
              </a:rPr>
              <a:t>yn</a:t>
            </a:r>
            <a:r>
              <a:rPr lang="en-GB" dirty="0">
                <a:effectLst/>
                <a:latin typeface="Arial" panose="020B0604020202020204" pitchFamily="34" charset="0"/>
              </a:rPr>
              <a:t> </a:t>
            </a:r>
            <a:r>
              <a:rPr lang="en-GB" dirty="0" err="1">
                <a:effectLst/>
                <a:latin typeface="Arial" panose="020B0604020202020204" pitchFamily="34" charset="0"/>
              </a:rPr>
              <a:t>eich</a:t>
            </a:r>
            <a:r>
              <a:rPr lang="en-GB" dirty="0">
                <a:effectLst/>
                <a:latin typeface="Arial" panose="020B0604020202020204" pitchFamily="34" charset="0"/>
              </a:rPr>
              <a:t> </a:t>
            </a:r>
            <a:r>
              <a:rPr lang="en-GB" dirty="0" err="1">
                <a:effectLst/>
                <a:latin typeface="Arial" panose="020B0604020202020204" pitchFamily="34" charset="0"/>
              </a:rPr>
              <a:t>gwaith</a:t>
            </a:r>
            <a:r>
              <a:rPr lang="en-GB" dirty="0">
                <a:effectLst/>
                <a:latin typeface="Arial" panose="020B0604020202020204" pitchFamily="34" charset="0"/>
              </a:rPr>
              <a:t> o </a:t>
            </a:r>
            <a:r>
              <a:rPr lang="en-GB" dirty="0" err="1">
                <a:effectLst/>
                <a:latin typeface="Arial" panose="020B0604020202020204" pitchFamily="34" charset="0"/>
              </a:rPr>
              <a:t>ddydd</a:t>
            </a:r>
            <a:r>
              <a:rPr lang="en-GB" dirty="0">
                <a:effectLst/>
                <a:latin typeface="Arial" panose="020B0604020202020204" pitchFamily="34" charset="0"/>
              </a:rPr>
              <a:t> </a:t>
            </a:r>
            <a:r>
              <a:rPr lang="en-GB" dirty="0" err="1">
                <a:effectLst/>
                <a:latin typeface="Arial" panose="020B0604020202020204" pitchFamily="34" charset="0"/>
              </a:rPr>
              <a:t>i</a:t>
            </a:r>
            <a:r>
              <a:rPr lang="en-GB" dirty="0">
                <a:effectLst/>
                <a:latin typeface="Arial" panose="020B0604020202020204" pitchFamily="34" charset="0"/>
              </a:rPr>
              <a:t> </a:t>
            </a:r>
            <a:r>
              <a:rPr lang="en-GB" dirty="0" err="1">
                <a:effectLst/>
                <a:latin typeface="Arial" panose="020B0604020202020204" pitchFamily="34" charset="0"/>
              </a:rPr>
              <a:t>ddydd</a:t>
            </a:r>
            <a:r>
              <a:rPr lang="en-GB" dirty="0">
                <a:effectLst/>
                <a:latin typeface="Arial" panose="020B0604020202020204" pitchFamily="34" charset="0"/>
              </a:rPr>
              <a:t>:</a:t>
            </a:r>
          </a:p>
          <a:p>
            <a:pPr marL="457200" indent="-457200">
              <a:buFont typeface="+mj-lt"/>
              <a:buAutoNum type="arabicPeriod"/>
            </a:pPr>
            <a:r>
              <a:rPr lang="en-GB" dirty="0" err="1">
                <a:effectLst/>
                <a:latin typeface="Arial" panose="020B0604020202020204" pitchFamily="34" charset="0"/>
              </a:rPr>
              <a:t>gallu</a:t>
            </a:r>
            <a:r>
              <a:rPr lang="en-GB" dirty="0">
                <a:effectLst/>
                <a:latin typeface="Arial" panose="020B0604020202020204" pitchFamily="34" charset="0"/>
              </a:rPr>
              <a:t> </a:t>
            </a:r>
            <a:r>
              <a:rPr lang="en-GB" dirty="0" err="1">
                <a:effectLst/>
                <a:latin typeface="Arial" panose="020B0604020202020204" pitchFamily="34" charset="0"/>
              </a:rPr>
              <a:t>cyfathrebu</a:t>
            </a:r>
            <a:r>
              <a:rPr lang="en-GB" dirty="0">
                <a:effectLst/>
                <a:latin typeface="Arial" panose="020B0604020202020204" pitchFamily="34" charset="0"/>
              </a:rPr>
              <a:t> </a:t>
            </a:r>
            <a:r>
              <a:rPr lang="en-GB" dirty="0" err="1">
                <a:effectLst/>
                <a:latin typeface="Arial" panose="020B0604020202020204" pitchFamily="34" charset="0"/>
              </a:rPr>
              <a:t>ar</a:t>
            </a:r>
            <a:r>
              <a:rPr lang="en-GB" dirty="0">
                <a:effectLst/>
                <a:latin typeface="Arial" panose="020B0604020202020204" pitchFamily="34" charset="0"/>
              </a:rPr>
              <a:t> </a:t>
            </a:r>
            <a:r>
              <a:rPr lang="en-GB" dirty="0" err="1">
                <a:effectLst/>
                <a:latin typeface="Arial" panose="020B0604020202020204" pitchFamily="34" charset="0"/>
              </a:rPr>
              <a:t>lafar</a:t>
            </a:r>
            <a:r>
              <a:rPr lang="en-GB" dirty="0">
                <a:effectLst/>
                <a:latin typeface="Arial" panose="020B0604020202020204" pitchFamily="34" charset="0"/>
              </a:rPr>
              <a:t> a </a:t>
            </a:r>
            <a:r>
              <a:rPr lang="en-GB" dirty="0" err="1">
                <a:effectLst/>
                <a:latin typeface="Arial" panose="020B0604020202020204" pitchFamily="34" charset="0"/>
              </a:rPr>
              <a:t>deall</a:t>
            </a:r>
            <a:r>
              <a:rPr lang="en-GB" dirty="0">
                <a:effectLst/>
                <a:latin typeface="Arial" panose="020B0604020202020204" pitchFamily="34" charset="0"/>
              </a:rPr>
              <a:t> Cymraeg </a:t>
            </a:r>
            <a:r>
              <a:rPr lang="en-GB" dirty="0" err="1">
                <a:effectLst/>
                <a:latin typeface="Arial" panose="020B0604020202020204" pitchFamily="34" charset="0"/>
              </a:rPr>
              <a:t>llafar</a:t>
            </a:r>
            <a:endParaRPr lang="en-GB" dirty="0">
              <a:effectLst/>
              <a:latin typeface="Arial" panose="020B0604020202020204" pitchFamily="34" charset="0"/>
            </a:endParaRPr>
          </a:p>
          <a:p>
            <a:pPr marL="457200" indent="-457200">
              <a:buFont typeface="+mj-lt"/>
              <a:buAutoNum type="arabicPeriod"/>
            </a:pPr>
            <a:r>
              <a:rPr lang="en-GB" dirty="0" err="1">
                <a:effectLst/>
                <a:latin typeface="Arial" panose="020B0604020202020204" pitchFamily="34" charset="0"/>
              </a:rPr>
              <a:t>gallu</a:t>
            </a:r>
            <a:r>
              <a:rPr lang="en-GB" dirty="0">
                <a:effectLst/>
                <a:latin typeface="Arial" panose="020B0604020202020204" pitchFamily="34" charset="0"/>
              </a:rPr>
              <a:t> </a:t>
            </a:r>
            <a:r>
              <a:rPr lang="en-GB" dirty="0" err="1">
                <a:effectLst/>
                <a:latin typeface="Arial" panose="020B0604020202020204" pitchFamily="34" charset="0"/>
              </a:rPr>
              <a:t>ymateb</a:t>
            </a:r>
            <a:r>
              <a:rPr lang="en-GB" dirty="0">
                <a:effectLst/>
                <a:latin typeface="Arial" panose="020B0604020202020204" pitchFamily="34" charset="0"/>
              </a:rPr>
              <a:t> </a:t>
            </a:r>
            <a:r>
              <a:rPr lang="en-GB" dirty="0" err="1">
                <a:effectLst/>
                <a:latin typeface="Arial" panose="020B0604020202020204" pitchFamily="34" charset="0"/>
              </a:rPr>
              <a:t>i</a:t>
            </a:r>
            <a:r>
              <a:rPr lang="en-GB" dirty="0">
                <a:effectLst/>
                <a:latin typeface="Arial" panose="020B0604020202020204" pitchFamily="34" charset="0"/>
              </a:rPr>
              <a:t> </a:t>
            </a:r>
            <a:r>
              <a:rPr lang="en-GB" dirty="0" err="1">
                <a:effectLst/>
                <a:latin typeface="Arial" panose="020B0604020202020204" pitchFamily="34" charset="0"/>
              </a:rPr>
              <a:t>amrywiaeth</a:t>
            </a:r>
            <a:r>
              <a:rPr lang="en-GB" dirty="0">
                <a:effectLst/>
                <a:latin typeface="Arial" panose="020B0604020202020204" pitchFamily="34" charset="0"/>
              </a:rPr>
              <a:t> o </a:t>
            </a:r>
            <a:r>
              <a:rPr lang="en-GB" dirty="0" err="1">
                <a:effectLst/>
                <a:latin typeface="Arial" panose="020B0604020202020204" pitchFamily="34" charset="0"/>
              </a:rPr>
              <a:t>ddeunyddiau</a:t>
            </a:r>
            <a:r>
              <a:rPr lang="en-GB" dirty="0">
                <a:effectLst/>
                <a:latin typeface="Arial" panose="020B0604020202020204" pitchFamily="34" charset="0"/>
              </a:rPr>
              <a:t> </a:t>
            </a:r>
            <a:r>
              <a:rPr lang="en-GB" dirty="0" err="1">
                <a:effectLst/>
                <a:latin typeface="Arial" panose="020B0604020202020204" pitchFamily="34" charset="0"/>
              </a:rPr>
              <a:t>darllen</a:t>
            </a:r>
            <a:endParaRPr lang="en-GB" dirty="0">
              <a:effectLst/>
              <a:latin typeface="Arial" panose="020B0604020202020204" pitchFamily="34" charset="0"/>
            </a:endParaRPr>
          </a:p>
          <a:p>
            <a:pPr marL="457200" indent="-457200">
              <a:buFont typeface="+mj-lt"/>
              <a:buAutoNum type="arabicPeriod"/>
            </a:pPr>
            <a:r>
              <a:rPr lang="en-GB" dirty="0" err="1">
                <a:effectLst/>
                <a:latin typeface="Arial" panose="020B0604020202020204" pitchFamily="34" charset="0"/>
              </a:rPr>
              <a:t>meithrin</a:t>
            </a:r>
            <a:r>
              <a:rPr lang="en-GB" dirty="0">
                <a:effectLst/>
                <a:latin typeface="Arial" panose="020B0604020202020204" pitchFamily="34" charset="0"/>
              </a:rPr>
              <a:t> y </a:t>
            </a:r>
            <a:r>
              <a:rPr lang="en-GB" dirty="0" err="1">
                <a:effectLst/>
                <a:latin typeface="Arial" panose="020B0604020202020204" pitchFamily="34" charset="0"/>
              </a:rPr>
              <a:t>gallu</a:t>
            </a:r>
            <a:r>
              <a:rPr lang="en-GB" dirty="0">
                <a:effectLst/>
                <a:latin typeface="Arial" panose="020B0604020202020204" pitchFamily="34" charset="0"/>
              </a:rPr>
              <a:t> </a:t>
            </a:r>
            <a:r>
              <a:rPr lang="en-GB" dirty="0" err="1">
                <a:effectLst/>
                <a:latin typeface="Arial" panose="020B0604020202020204" pitchFamily="34" charset="0"/>
              </a:rPr>
              <a:t>i</a:t>
            </a:r>
            <a:r>
              <a:rPr lang="en-GB" dirty="0">
                <a:effectLst/>
                <a:latin typeface="Arial" panose="020B0604020202020204" pitchFamily="34" charset="0"/>
              </a:rPr>
              <a:t> </a:t>
            </a:r>
            <a:r>
              <a:rPr lang="en-GB" dirty="0" err="1">
                <a:effectLst/>
                <a:latin typeface="Arial" panose="020B0604020202020204" pitchFamily="34" charset="0"/>
              </a:rPr>
              <a:t>gyfathrebu’n</a:t>
            </a:r>
            <a:r>
              <a:rPr lang="en-GB" dirty="0">
                <a:effectLst/>
                <a:latin typeface="Arial" panose="020B0604020202020204" pitchFamily="34" charset="0"/>
              </a:rPr>
              <a:t> </a:t>
            </a:r>
            <a:r>
              <a:rPr lang="en-GB" dirty="0" err="1">
                <a:effectLst/>
                <a:latin typeface="Arial" panose="020B0604020202020204" pitchFamily="34" charset="0"/>
              </a:rPr>
              <a:t>ysgrifenedig</a:t>
            </a:r>
            <a:r>
              <a:rPr lang="en-GB" dirty="0">
                <a:effectLst/>
                <a:latin typeface="Arial" panose="020B0604020202020204" pitchFamily="34" charset="0"/>
              </a:rPr>
              <a:t> </a:t>
            </a:r>
            <a:r>
              <a:rPr lang="en-GB" dirty="0" err="1">
                <a:effectLst/>
                <a:latin typeface="Arial" panose="020B0604020202020204" pitchFamily="34" charset="0"/>
              </a:rPr>
              <a:t>ar</a:t>
            </a:r>
            <a:r>
              <a:rPr lang="en-GB" dirty="0">
                <a:effectLst/>
                <a:latin typeface="Arial" panose="020B0604020202020204" pitchFamily="34" charset="0"/>
              </a:rPr>
              <a:t> </a:t>
            </a:r>
            <a:r>
              <a:rPr lang="en-GB" dirty="0" err="1">
                <a:effectLst/>
                <a:latin typeface="Arial" panose="020B0604020202020204" pitchFamily="34" charset="0"/>
              </a:rPr>
              <a:t>bapur</a:t>
            </a:r>
            <a:r>
              <a:rPr lang="en-GB" dirty="0">
                <a:effectLst/>
                <a:latin typeface="Arial" panose="020B0604020202020204" pitchFamily="34" charset="0"/>
              </a:rPr>
              <a:t> a </a:t>
            </a:r>
            <a:r>
              <a:rPr lang="en-GB" dirty="0" err="1">
                <a:effectLst/>
                <a:latin typeface="Arial" panose="020B0604020202020204" pitchFamily="34" charset="0"/>
              </a:rPr>
              <a:t>thrwy</a:t>
            </a:r>
            <a:r>
              <a:rPr lang="en-GB" dirty="0">
                <a:effectLst/>
                <a:latin typeface="Arial" panose="020B0604020202020204" pitchFamily="34" charset="0"/>
              </a:rPr>
              <a:t> </a:t>
            </a:r>
            <a:r>
              <a:rPr lang="en-GB" dirty="0" err="1">
                <a:effectLst/>
                <a:latin typeface="Arial" panose="020B0604020202020204" pitchFamily="34" charset="0"/>
              </a:rPr>
              <a:t>dechnoleg</a:t>
            </a:r>
            <a:r>
              <a:rPr lang="en-GB" dirty="0">
                <a:effectLst/>
                <a:latin typeface="Arial" panose="020B0604020202020204" pitchFamily="34" charset="0"/>
              </a:rPr>
              <a:t> </a:t>
            </a:r>
            <a:r>
              <a:rPr lang="en-GB" dirty="0" err="1">
                <a:effectLst/>
                <a:latin typeface="Arial" panose="020B0604020202020204" pitchFamily="34" charset="0"/>
              </a:rPr>
              <a:t>gwybodaeth</a:t>
            </a:r>
            <a:r>
              <a:rPr lang="en-GB" dirty="0">
                <a:effectLst/>
                <a:latin typeface="Arial" panose="020B0604020202020204" pitchFamily="34" charset="0"/>
              </a:rPr>
              <a:t> </a:t>
            </a:r>
            <a:r>
              <a:rPr lang="en-GB" dirty="0" err="1">
                <a:effectLst/>
                <a:latin typeface="Arial" panose="020B0604020202020204" pitchFamily="34" charset="0"/>
              </a:rPr>
              <a:t>a’r</a:t>
            </a:r>
            <a:r>
              <a:rPr lang="en-GB" dirty="0">
                <a:effectLst/>
                <a:latin typeface="Arial" panose="020B0604020202020204" pitchFamily="34" charset="0"/>
              </a:rPr>
              <a:t> </a:t>
            </a:r>
            <a:r>
              <a:rPr lang="en-GB" dirty="0" err="1">
                <a:effectLst/>
                <a:latin typeface="Arial" panose="020B0604020202020204" pitchFamily="34" charset="0"/>
              </a:rPr>
              <a:t>cyfryngau</a:t>
            </a:r>
            <a:r>
              <a:rPr lang="en-GB" dirty="0">
                <a:effectLst/>
                <a:latin typeface="Arial" panose="020B0604020202020204" pitchFamily="34" charset="0"/>
              </a:rPr>
              <a:t> </a:t>
            </a:r>
            <a:r>
              <a:rPr lang="en-GB" dirty="0" err="1">
                <a:effectLst/>
                <a:latin typeface="Arial" panose="020B0604020202020204" pitchFamily="34" charset="0"/>
              </a:rPr>
              <a:t>cymdeithasol</a:t>
            </a:r>
            <a:r>
              <a:rPr lang="en-GB" dirty="0">
                <a:effectLst/>
                <a:latin typeface="Arial" panose="020B0604020202020204" pitchFamily="34" charset="0"/>
              </a:rPr>
              <a:t>.</a:t>
            </a:r>
            <a:endParaRPr lang="en-GB" dirty="0"/>
          </a:p>
        </p:txBody>
      </p:sp>
      <p:sp>
        <p:nvSpPr>
          <p:cNvPr id="4" name="Content Placeholder 3">
            <a:extLst>
              <a:ext uri="{FF2B5EF4-FFF2-40B4-BE49-F238E27FC236}">
                <a16:creationId xmlns:a16="http://schemas.microsoft.com/office/drawing/2014/main" id="{4768F25F-F769-4E85-A230-834EA04AE2D5}"/>
              </a:ext>
            </a:extLst>
          </p:cNvPr>
          <p:cNvSpPr>
            <a:spLocks noGrp="1"/>
          </p:cNvSpPr>
          <p:nvPr>
            <p:ph sz="half" idx="2"/>
          </p:nvPr>
        </p:nvSpPr>
        <p:spPr/>
        <p:txBody>
          <a:bodyPr>
            <a:normAutofit/>
          </a:bodyPr>
          <a:lstStyle/>
          <a:p>
            <a:pPr>
              <a:buFont typeface="+mj-lt"/>
              <a:buAutoNum type="arabicPeriod"/>
            </a:pPr>
            <a:r>
              <a:rPr lang="en-GB" dirty="0">
                <a:latin typeface="Arial" panose="020B0604020202020204" pitchFamily="34" charset="0"/>
                <a:cs typeface="Arial" panose="020B0604020202020204" pitchFamily="34" charset="0"/>
              </a:rPr>
              <a:t>develop your confidence using Welsh with customers/clients/children in your day to day work</a:t>
            </a:r>
          </a:p>
          <a:p>
            <a:pPr>
              <a:buFont typeface="+mj-lt"/>
              <a:buAutoNum type="arabicPeriod"/>
            </a:pPr>
            <a:r>
              <a:rPr lang="en-GB" dirty="0">
                <a:latin typeface="Arial" panose="020B0604020202020204" pitchFamily="34" charset="0"/>
                <a:cs typeface="Arial" panose="020B0604020202020204" pitchFamily="34" charset="0"/>
              </a:rPr>
              <a:t>be able to communicate orally and understand spoken welsh</a:t>
            </a:r>
          </a:p>
          <a:p>
            <a:pPr>
              <a:buFont typeface="+mj-lt"/>
              <a:buAutoNum type="arabicPeriod"/>
            </a:pPr>
            <a:r>
              <a:rPr lang="en-GB" dirty="0">
                <a:latin typeface="Arial" panose="020B0604020202020204" pitchFamily="34" charset="0"/>
                <a:cs typeface="Arial" panose="020B0604020202020204" pitchFamily="34" charset="0"/>
              </a:rPr>
              <a:t>be able to respond to a variety of reading materials</a:t>
            </a:r>
          </a:p>
          <a:p>
            <a:pPr>
              <a:buFont typeface="+mj-lt"/>
              <a:buAutoNum type="arabicPeriod"/>
            </a:pPr>
            <a:r>
              <a:rPr lang="en-GB" dirty="0">
                <a:latin typeface="Arial" panose="020B0604020202020204" pitchFamily="34" charset="0"/>
                <a:cs typeface="Arial" panose="020B0604020202020204" pitchFamily="34" charset="0"/>
              </a:rPr>
              <a:t>develop the ability to communicate in writing on paper and also by using information technology and social media. </a:t>
            </a:r>
          </a:p>
          <a:p>
            <a:endParaRPr lang="en-GB" dirty="0"/>
          </a:p>
        </p:txBody>
      </p:sp>
      <p:sp>
        <p:nvSpPr>
          <p:cNvPr id="5" name="Title 1">
            <a:extLst>
              <a:ext uri="{FF2B5EF4-FFF2-40B4-BE49-F238E27FC236}">
                <a16:creationId xmlns:a16="http://schemas.microsoft.com/office/drawing/2014/main" id="{A38E662F-5A55-4B61-BDA7-D247C838A336}"/>
              </a:ext>
            </a:extLst>
          </p:cNvPr>
          <p:cNvSpPr txBox="1">
            <a:spLocks/>
          </p:cNvSpPr>
          <p:nvPr/>
        </p:nvSpPr>
        <p:spPr>
          <a:xfrm>
            <a:off x="1044054" y="448910"/>
            <a:ext cx="5181600" cy="1233488"/>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200" b="1" i="0" kern="1200" cap="all" spc="700" baseline="0">
                <a:solidFill>
                  <a:schemeClr val="tx1"/>
                </a:solidFill>
                <a:latin typeface="+mj-lt"/>
                <a:ea typeface="+mj-ea"/>
                <a:cs typeface="+mj-cs"/>
              </a:defRPr>
            </a:lvl1pPr>
          </a:lstStyle>
          <a:p>
            <a:r>
              <a:rPr lang="en-GB" dirty="0"/>
              <a:t>Nod y </a:t>
            </a:r>
            <a:r>
              <a:rPr lang="en-GB" dirty="0" err="1"/>
              <a:t>Cymhwyster</a:t>
            </a:r>
            <a:r>
              <a:rPr lang="en-GB" dirty="0"/>
              <a:t>:</a:t>
            </a:r>
          </a:p>
        </p:txBody>
      </p:sp>
    </p:spTree>
    <p:extLst>
      <p:ext uri="{BB962C8B-B14F-4D97-AF65-F5344CB8AC3E}">
        <p14:creationId xmlns:p14="http://schemas.microsoft.com/office/powerpoint/2010/main" val="169416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BDDC-D2DA-4209-8030-9471A659DB50}"/>
              </a:ext>
            </a:extLst>
          </p:cNvPr>
          <p:cNvSpPr>
            <a:spLocks noGrp="1"/>
          </p:cNvSpPr>
          <p:nvPr>
            <p:ph type="title"/>
          </p:nvPr>
        </p:nvSpPr>
        <p:spPr>
          <a:xfrm>
            <a:off x="6172199" y="457200"/>
            <a:ext cx="5181600" cy="1233488"/>
          </a:xfrm>
        </p:spPr>
        <p:txBody>
          <a:bodyPr/>
          <a:lstStyle/>
          <a:p>
            <a:r>
              <a:rPr lang="en-GB" dirty="0"/>
              <a:t>UNITS </a:t>
            </a:r>
          </a:p>
        </p:txBody>
      </p:sp>
      <p:sp>
        <p:nvSpPr>
          <p:cNvPr id="3" name="Content Placeholder 2">
            <a:extLst>
              <a:ext uri="{FF2B5EF4-FFF2-40B4-BE49-F238E27FC236}">
                <a16:creationId xmlns:a16="http://schemas.microsoft.com/office/drawing/2014/main" id="{7E9CE7E7-1549-4A9A-8DB9-3E8AB593E815}"/>
              </a:ext>
            </a:extLst>
          </p:cNvPr>
          <p:cNvSpPr>
            <a:spLocks noGrp="1"/>
          </p:cNvSpPr>
          <p:nvPr>
            <p:ph sz="half" idx="1"/>
          </p:nvPr>
        </p:nvSpPr>
        <p:spPr/>
        <p:txBody>
          <a:bodyPr/>
          <a:lstStyle/>
          <a:p>
            <a:r>
              <a:rPr lang="en-GB" dirty="0" err="1"/>
              <a:t>Siarad</a:t>
            </a:r>
            <a:r>
              <a:rPr lang="en-GB" dirty="0"/>
              <a:t> Cymraeg </a:t>
            </a:r>
            <a:r>
              <a:rPr lang="en-GB" dirty="0" err="1"/>
              <a:t>yn</a:t>
            </a:r>
            <a:r>
              <a:rPr lang="en-GB" dirty="0"/>
              <a:t> y </a:t>
            </a:r>
            <a:r>
              <a:rPr lang="en-GB" dirty="0" err="1"/>
              <a:t>gweithle</a:t>
            </a:r>
            <a:endParaRPr lang="en-GB" dirty="0"/>
          </a:p>
          <a:p>
            <a:r>
              <a:rPr lang="en-GB" dirty="0" err="1"/>
              <a:t>Grando</a:t>
            </a:r>
            <a:r>
              <a:rPr lang="en-GB" dirty="0"/>
              <a:t> ac </a:t>
            </a:r>
            <a:r>
              <a:rPr lang="en-GB" dirty="0" err="1"/>
              <a:t>ysgrifennu</a:t>
            </a:r>
            <a:endParaRPr lang="en-GB" dirty="0"/>
          </a:p>
          <a:p>
            <a:r>
              <a:rPr lang="en-GB" dirty="0" err="1"/>
              <a:t>Darllen</a:t>
            </a:r>
            <a:r>
              <a:rPr lang="en-GB" dirty="0"/>
              <a:t> ac </a:t>
            </a:r>
            <a:r>
              <a:rPr lang="en-GB" dirty="0" err="1"/>
              <a:t>ysgrifennu</a:t>
            </a:r>
            <a:endParaRPr lang="en-GB" dirty="0"/>
          </a:p>
        </p:txBody>
      </p:sp>
      <p:sp>
        <p:nvSpPr>
          <p:cNvPr id="4" name="Content Placeholder 3">
            <a:extLst>
              <a:ext uri="{FF2B5EF4-FFF2-40B4-BE49-F238E27FC236}">
                <a16:creationId xmlns:a16="http://schemas.microsoft.com/office/drawing/2014/main" id="{CA4A0E1F-566E-48E5-881C-4C987C7FD6CB}"/>
              </a:ext>
            </a:extLst>
          </p:cNvPr>
          <p:cNvSpPr>
            <a:spLocks noGrp="1"/>
          </p:cNvSpPr>
          <p:nvPr>
            <p:ph sz="half" idx="2"/>
          </p:nvPr>
        </p:nvSpPr>
        <p:spPr/>
        <p:txBody>
          <a:bodyPr/>
          <a:lstStyle/>
          <a:p>
            <a:r>
              <a:rPr lang="en-GB" dirty="0"/>
              <a:t>Speaking welsh in the workplace</a:t>
            </a:r>
          </a:p>
          <a:p>
            <a:r>
              <a:rPr lang="en-GB" dirty="0"/>
              <a:t>Listening and writing</a:t>
            </a:r>
          </a:p>
          <a:p>
            <a:r>
              <a:rPr lang="en-GB" dirty="0"/>
              <a:t>Reading and writing</a:t>
            </a:r>
          </a:p>
        </p:txBody>
      </p:sp>
      <p:sp>
        <p:nvSpPr>
          <p:cNvPr id="5" name="Title 1">
            <a:extLst>
              <a:ext uri="{FF2B5EF4-FFF2-40B4-BE49-F238E27FC236}">
                <a16:creationId xmlns:a16="http://schemas.microsoft.com/office/drawing/2014/main" id="{0378FDB1-2F30-4C63-B99C-127EEA8B2C32}"/>
              </a:ext>
            </a:extLst>
          </p:cNvPr>
          <p:cNvSpPr txBox="1">
            <a:spLocks/>
          </p:cNvSpPr>
          <p:nvPr/>
        </p:nvSpPr>
        <p:spPr>
          <a:xfrm>
            <a:off x="1044054" y="460199"/>
            <a:ext cx="5181600" cy="1233488"/>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200" b="1" i="0" kern="1200" cap="all" spc="700" baseline="0">
                <a:solidFill>
                  <a:schemeClr val="tx1"/>
                </a:solidFill>
                <a:latin typeface="+mj-lt"/>
                <a:ea typeface="+mj-ea"/>
                <a:cs typeface="+mj-cs"/>
              </a:defRPr>
            </a:lvl1pPr>
          </a:lstStyle>
          <a:p>
            <a:r>
              <a:rPr lang="en-GB" dirty="0"/>
              <a:t>UNEDAU </a:t>
            </a:r>
          </a:p>
        </p:txBody>
      </p:sp>
    </p:spTree>
    <p:extLst>
      <p:ext uri="{BB962C8B-B14F-4D97-AF65-F5344CB8AC3E}">
        <p14:creationId xmlns:p14="http://schemas.microsoft.com/office/powerpoint/2010/main" val="304712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864F-B5A2-4D4F-926D-5ED6644A8724}"/>
              </a:ext>
            </a:extLst>
          </p:cNvPr>
          <p:cNvSpPr>
            <a:spLocks noGrp="1"/>
          </p:cNvSpPr>
          <p:nvPr>
            <p:ph type="title"/>
          </p:nvPr>
        </p:nvSpPr>
        <p:spPr>
          <a:xfrm>
            <a:off x="6096000" y="457200"/>
            <a:ext cx="5257799" cy="1233488"/>
          </a:xfrm>
        </p:spPr>
        <p:txBody>
          <a:bodyPr>
            <a:normAutofit fontScale="90000"/>
          </a:bodyPr>
          <a:lstStyle/>
          <a:p>
            <a:r>
              <a:rPr lang="en-GB" dirty="0"/>
              <a:t>Why do I need to develop my welsh skills?</a:t>
            </a:r>
          </a:p>
        </p:txBody>
      </p:sp>
      <p:sp>
        <p:nvSpPr>
          <p:cNvPr id="3" name="Content Placeholder 2">
            <a:extLst>
              <a:ext uri="{FF2B5EF4-FFF2-40B4-BE49-F238E27FC236}">
                <a16:creationId xmlns:a16="http://schemas.microsoft.com/office/drawing/2014/main" id="{17D3FCBE-2D74-41AC-8091-5F01EFAEBA9F}"/>
              </a:ext>
            </a:extLst>
          </p:cNvPr>
          <p:cNvSpPr>
            <a:spLocks noGrp="1"/>
          </p:cNvSpPr>
          <p:nvPr>
            <p:ph sz="half" idx="1"/>
          </p:nvPr>
        </p:nvSpPr>
        <p:spPr/>
        <p:txBody>
          <a:bodyPr/>
          <a:lstStyle/>
          <a:p>
            <a:pPr marL="342900" indent="-342900"/>
            <a:r>
              <a:rPr lang="en-US" dirty="0"/>
              <a:t>Iaith </a:t>
            </a:r>
            <a:r>
              <a:rPr lang="en-US" dirty="0" err="1"/>
              <a:t>gartref</a:t>
            </a:r>
            <a:r>
              <a:rPr lang="en-US" dirty="0"/>
              <a:t> y plant/</a:t>
            </a:r>
            <a:r>
              <a:rPr lang="en-US" dirty="0" err="1"/>
              <a:t>defnyddiwr</a:t>
            </a:r>
            <a:r>
              <a:rPr lang="en-US" dirty="0"/>
              <a:t> </a:t>
            </a:r>
            <a:r>
              <a:rPr lang="en-US" dirty="0" err="1"/>
              <a:t>gwasanaeth</a:t>
            </a:r>
            <a:endParaRPr lang="en-US" dirty="0"/>
          </a:p>
          <a:p>
            <a:pPr marL="342900" indent="-342900"/>
            <a:r>
              <a:rPr lang="en-US" dirty="0" err="1"/>
              <a:t>Helpu</a:t>
            </a:r>
            <a:r>
              <a:rPr lang="en-US" dirty="0"/>
              <a:t> </a:t>
            </a:r>
            <a:r>
              <a:rPr lang="en-US" dirty="0" err="1"/>
              <a:t>iddynt</a:t>
            </a:r>
            <a:r>
              <a:rPr lang="en-US" dirty="0"/>
              <a:t> </a:t>
            </a:r>
            <a:r>
              <a:rPr lang="en-US" dirty="0" err="1"/>
              <a:t>ddeall</a:t>
            </a:r>
            <a:r>
              <a:rPr lang="en-US" dirty="0"/>
              <a:t> – </a:t>
            </a:r>
            <a:r>
              <a:rPr lang="en-US" dirty="0" err="1"/>
              <a:t>cyfathrebu</a:t>
            </a:r>
            <a:r>
              <a:rPr lang="en-US" dirty="0"/>
              <a:t> </a:t>
            </a:r>
            <a:r>
              <a:rPr lang="en-US" dirty="0" err="1"/>
              <a:t>effeithiol</a:t>
            </a:r>
            <a:r>
              <a:rPr lang="en-US" dirty="0"/>
              <a:t> </a:t>
            </a:r>
            <a:r>
              <a:rPr lang="en-US" dirty="0" err="1"/>
              <a:t>yn</a:t>
            </a:r>
            <a:r>
              <a:rPr lang="en-US" dirty="0"/>
              <a:t> </a:t>
            </a:r>
            <a:r>
              <a:rPr lang="en-US" dirty="0" err="1"/>
              <a:t>allweddol</a:t>
            </a:r>
            <a:r>
              <a:rPr lang="en-US" dirty="0"/>
              <a:t> </a:t>
            </a:r>
            <a:r>
              <a:rPr lang="en-US" dirty="0" err="1"/>
              <a:t>efo</a:t>
            </a:r>
            <a:r>
              <a:rPr lang="en-US" dirty="0"/>
              <a:t> </a:t>
            </a:r>
            <a:r>
              <a:rPr lang="en-US" dirty="0" err="1"/>
              <a:t>phlant</a:t>
            </a:r>
            <a:r>
              <a:rPr lang="en-US" dirty="0"/>
              <a:t>/</a:t>
            </a:r>
            <a:r>
              <a:rPr lang="en-US" dirty="0" err="1"/>
              <a:t>defnyddiwr</a:t>
            </a:r>
            <a:r>
              <a:rPr lang="en-US" dirty="0"/>
              <a:t> </a:t>
            </a:r>
            <a:r>
              <a:rPr lang="en-US" dirty="0" err="1"/>
              <a:t>gwasanaeth</a:t>
            </a:r>
            <a:r>
              <a:rPr lang="en-US" dirty="0"/>
              <a:t> </a:t>
            </a:r>
          </a:p>
          <a:p>
            <a:pPr marL="342900" indent="-342900"/>
            <a:r>
              <a:rPr lang="en-US" dirty="0" err="1"/>
              <a:t>Rhai</a:t>
            </a:r>
            <a:r>
              <a:rPr lang="en-US" dirty="0"/>
              <a:t> </a:t>
            </a:r>
            <a:r>
              <a:rPr lang="en-US" dirty="0" err="1"/>
              <a:t>methu</a:t>
            </a:r>
            <a:r>
              <a:rPr lang="en-US" dirty="0"/>
              <a:t> </a:t>
            </a:r>
            <a:r>
              <a:rPr lang="en-US" dirty="0" err="1"/>
              <a:t>deall</a:t>
            </a:r>
            <a:r>
              <a:rPr lang="en-US" dirty="0"/>
              <a:t> </a:t>
            </a:r>
            <a:r>
              <a:rPr lang="en-US" dirty="0" err="1"/>
              <a:t>Saesneg</a:t>
            </a:r>
            <a:endParaRPr lang="en-US" dirty="0"/>
          </a:p>
          <a:p>
            <a:pPr marL="342900" indent="-342900"/>
            <a:r>
              <a:rPr lang="en-US" dirty="0" err="1"/>
              <a:t>Rhoi’r</a:t>
            </a:r>
            <a:r>
              <a:rPr lang="en-US" dirty="0"/>
              <a:t> </a:t>
            </a:r>
            <a:r>
              <a:rPr lang="en-US" dirty="0" err="1"/>
              <a:t>dechrau</a:t>
            </a:r>
            <a:r>
              <a:rPr lang="en-US" dirty="0"/>
              <a:t> </a:t>
            </a:r>
            <a:r>
              <a:rPr lang="en-US" dirty="0" err="1"/>
              <a:t>gorau</a:t>
            </a:r>
            <a:r>
              <a:rPr lang="en-US" dirty="0"/>
              <a:t> </a:t>
            </a:r>
            <a:r>
              <a:rPr lang="en-US" dirty="0" err="1"/>
              <a:t>I’r</a:t>
            </a:r>
            <a:r>
              <a:rPr lang="en-US" dirty="0"/>
              <a:t> plant.</a:t>
            </a:r>
          </a:p>
          <a:p>
            <a:pPr marL="342900" indent="-342900"/>
            <a:r>
              <a:rPr lang="en-US" dirty="0" err="1"/>
              <a:t>Helpu</a:t>
            </a:r>
            <a:r>
              <a:rPr lang="en-US" dirty="0"/>
              <a:t> </a:t>
            </a:r>
            <a:r>
              <a:rPr lang="en-US" dirty="0" err="1"/>
              <a:t>paratoi</a:t>
            </a:r>
            <a:r>
              <a:rPr lang="en-US" dirty="0"/>
              <a:t> am </a:t>
            </a:r>
            <a:r>
              <a:rPr lang="en-US" dirty="0" err="1"/>
              <a:t>bywyd</a:t>
            </a:r>
            <a:r>
              <a:rPr lang="en-US" dirty="0"/>
              <a:t> </a:t>
            </a:r>
            <a:r>
              <a:rPr lang="en-US" dirty="0" err="1"/>
              <a:t>yng</a:t>
            </a:r>
            <a:r>
              <a:rPr lang="en-US" dirty="0"/>
              <a:t> </a:t>
            </a:r>
            <a:r>
              <a:rPr lang="en-US" dirty="0" err="1"/>
              <a:t>nghymru</a:t>
            </a:r>
            <a:endParaRPr lang="en-US" dirty="0"/>
          </a:p>
        </p:txBody>
      </p:sp>
      <p:sp>
        <p:nvSpPr>
          <p:cNvPr id="4" name="Content Placeholder 3">
            <a:extLst>
              <a:ext uri="{FF2B5EF4-FFF2-40B4-BE49-F238E27FC236}">
                <a16:creationId xmlns:a16="http://schemas.microsoft.com/office/drawing/2014/main" id="{441BFBB4-1961-47E9-A94D-66660952F095}"/>
              </a:ext>
            </a:extLst>
          </p:cNvPr>
          <p:cNvSpPr>
            <a:spLocks noGrp="1"/>
          </p:cNvSpPr>
          <p:nvPr>
            <p:ph sz="half" idx="2"/>
          </p:nvPr>
        </p:nvSpPr>
        <p:spPr/>
        <p:txBody>
          <a:bodyPr/>
          <a:lstStyle/>
          <a:p>
            <a:r>
              <a:rPr lang="en-GB" dirty="0"/>
              <a:t>Children's/service user's home language</a:t>
            </a:r>
          </a:p>
          <a:p>
            <a:r>
              <a:rPr lang="en-GB" dirty="0"/>
              <a:t>Helping them to understand – effective communication is key with children/service user </a:t>
            </a:r>
          </a:p>
          <a:p>
            <a:r>
              <a:rPr lang="en-GB" dirty="0"/>
              <a:t>Some can't understand English</a:t>
            </a:r>
          </a:p>
          <a:p>
            <a:r>
              <a:rPr lang="en-GB" dirty="0"/>
              <a:t>Give the children the best start.</a:t>
            </a:r>
          </a:p>
          <a:p>
            <a:r>
              <a:rPr lang="en-GB" dirty="0"/>
              <a:t>Helping to prepare for life in Wales</a:t>
            </a:r>
          </a:p>
        </p:txBody>
      </p:sp>
      <p:sp>
        <p:nvSpPr>
          <p:cNvPr id="5" name="Title 1">
            <a:extLst>
              <a:ext uri="{FF2B5EF4-FFF2-40B4-BE49-F238E27FC236}">
                <a16:creationId xmlns:a16="http://schemas.microsoft.com/office/drawing/2014/main" id="{66D1D8FD-F9C6-4286-A71B-4AB52C3A2DAD}"/>
              </a:ext>
            </a:extLst>
          </p:cNvPr>
          <p:cNvSpPr txBox="1">
            <a:spLocks/>
          </p:cNvSpPr>
          <p:nvPr/>
        </p:nvSpPr>
        <p:spPr>
          <a:xfrm>
            <a:off x="762001" y="372534"/>
            <a:ext cx="5257799" cy="1233488"/>
          </a:xfrm>
          <a:prstGeom prst="rect">
            <a:avLst/>
          </a:prstGeom>
        </p:spPr>
        <p:txBody>
          <a:bodyPr vert="horz" lIns="0" tIns="0" rIns="0" bIns="0" rtlCol="0" anchor="b">
            <a:normAutofit fontScale="75000" lnSpcReduction="20000"/>
          </a:bodyPr>
          <a:lstStyle>
            <a:lvl1pPr algn="l" defTabSz="914400" rtl="0" eaLnBrk="1" latinLnBrk="0" hangingPunct="1">
              <a:lnSpc>
                <a:spcPct val="100000"/>
              </a:lnSpc>
              <a:spcBef>
                <a:spcPct val="0"/>
              </a:spcBef>
              <a:buNone/>
              <a:defRPr sz="3200" b="1" i="0" kern="1200" cap="all" spc="700" baseline="0">
                <a:solidFill>
                  <a:schemeClr val="tx1"/>
                </a:solidFill>
                <a:latin typeface="+mj-lt"/>
                <a:ea typeface="+mj-ea"/>
                <a:cs typeface="+mj-cs"/>
              </a:defRPr>
            </a:lvl1pPr>
          </a:lstStyle>
          <a:p>
            <a:r>
              <a:rPr lang="en-GB" dirty="0"/>
              <a:t>PAM MAE ANGEN DDATBLYGU FY SGILIAU </a:t>
            </a:r>
            <a:r>
              <a:rPr lang="en-GB" dirty="0" err="1"/>
              <a:t>Gymraeg</a:t>
            </a:r>
            <a:r>
              <a:rPr lang="en-GB" dirty="0"/>
              <a:t> </a:t>
            </a:r>
            <a:r>
              <a:rPr lang="en-GB" dirty="0" err="1"/>
              <a:t>ar</a:t>
            </a:r>
            <a:r>
              <a:rPr lang="en-GB" dirty="0"/>
              <a:t> </a:t>
            </a:r>
            <a:r>
              <a:rPr lang="en-GB" dirty="0" err="1"/>
              <a:t>gyfer</a:t>
            </a:r>
            <a:r>
              <a:rPr lang="en-GB" dirty="0"/>
              <a:t> </a:t>
            </a:r>
            <a:r>
              <a:rPr lang="en-GB" dirty="0" err="1"/>
              <a:t>fy</a:t>
            </a:r>
            <a:r>
              <a:rPr lang="en-GB" dirty="0"/>
              <a:t> </a:t>
            </a:r>
            <a:r>
              <a:rPr lang="en-GB" dirty="0" err="1"/>
              <a:t>nghyrfa</a:t>
            </a:r>
            <a:r>
              <a:rPr lang="en-GB" dirty="0"/>
              <a:t>?</a:t>
            </a:r>
          </a:p>
        </p:txBody>
      </p:sp>
    </p:spTree>
    <p:extLst>
      <p:ext uri="{BB962C8B-B14F-4D97-AF65-F5344CB8AC3E}">
        <p14:creationId xmlns:p14="http://schemas.microsoft.com/office/powerpoint/2010/main" val="4131751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EEF0D4-FE88-4666-892B-250D45D40461}"/>
              </a:ext>
            </a:extLst>
          </p:cNvPr>
          <p:cNvSpPr txBox="1"/>
          <p:nvPr/>
        </p:nvSpPr>
        <p:spPr>
          <a:xfrm>
            <a:off x="1247244" y="541867"/>
            <a:ext cx="10018713" cy="1752599"/>
          </a:xfrm>
          <a:prstGeom prst="rect">
            <a:avLst/>
          </a:prstGeom>
        </p:spPr>
        <p:txBody>
          <a:bodyPr vert="horz" lIns="91440" tIns="45720" rIns="91440" bIns="45720" rtlCol="0" anchor="ctr">
            <a:normAutofit/>
          </a:bodyPr>
          <a:lstStyle/>
          <a:p>
            <a:pPr algn="ctr">
              <a:spcBef>
                <a:spcPct val="0"/>
              </a:spcBef>
              <a:spcAft>
                <a:spcPts val="600"/>
              </a:spcAft>
            </a:pPr>
            <a:r>
              <a:rPr lang="en-US" sz="4000" dirty="0">
                <a:ln w="3175" cmpd="sng">
                  <a:noFill/>
                </a:ln>
                <a:latin typeface="+mj-lt"/>
                <a:ea typeface="+mj-ea"/>
                <a:cs typeface="+mj-cs"/>
              </a:rPr>
              <a:t>Pam </a:t>
            </a:r>
            <a:r>
              <a:rPr lang="en-US" sz="4000" dirty="0" err="1">
                <a:ln w="3175" cmpd="sng">
                  <a:noFill/>
                </a:ln>
                <a:latin typeface="+mj-lt"/>
                <a:ea typeface="+mj-ea"/>
                <a:cs typeface="+mj-cs"/>
              </a:rPr>
              <a:t>mae’n</a:t>
            </a:r>
            <a:r>
              <a:rPr lang="en-US" sz="4000" dirty="0">
                <a:ln w="3175" cmpd="sng">
                  <a:noFill/>
                </a:ln>
                <a:latin typeface="+mj-lt"/>
                <a:ea typeface="+mj-ea"/>
                <a:cs typeface="+mj-cs"/>
              </a:rPr>
              <a:t> </a:t>
            </a:r>
            <a:r>
              <a:rPr lang="en-US" sz="4000" dirty="0" err="1">
                <a:ln w="3175" cmpd="sng">
                  <a:noFill/>
                </a:ln>
                <a:latin typeface="+mj-lt"/>
                <a:ea typeface="+mj-ea"/>
                <a:cs typeface="+mj-cs"/>
              </a:rPr>
              <a:t>bwysig</a:t>
            </a:r>
            <a:r>
              <a:rPr lang="en-US" sz="4000" dirty="0">
                <a:ln w="3175" cmpd="sng">
                  <a:noFill/>
                </a:ln>
                <a:latin typeface="+mj-lt"/>
                <a:ea typeface="+mj-ea"/>
                <a:cs typeface="+mj-cs"/>
              </a:rPr>
              <a:t> </a:t>
            </a:r>
            <a:r>
              <a:rPr lang="en-US" sz="4000" dirty="0" err="1">
                <a:ln w="3175" cmpd="sng">
                  <a:noFill/>
                </a:ln>
                <a:latin typeface="+mj-lt"/>
                <a:ea typeface="+mj-ea"/>
                <a:cs typeface="+mj-cs"/>
              </a:rPr>
              <a:t>roi’r</a:t>
            </a:r>
            <a:r>
              <a:rPr lang="en-US" sz="4000" dirty="0">
                <a:ln w="3175" cmpd="sng">
                  <a:noFill/>
                </a:ln>
                <a:latin typeface="+mj-lt"/>
                <a:ea typeface="+mj-ea"/>
                <a:cs typeface="+mj-cs"/>
              </a:rPr>
              <a:t> </a:t>
            </a:r>
            <a:r>
              <a:rPr lang="en-US" sz="4000" dirty="0" err="1">
                <a:ln w="3175" cmpd="sng">
                  <a:noFill/>
                </a:ln>
                <a:latin typeface="+mj-lt"/>
                <a:ea typeface="+mj-ea"/>
                <a:cs typeface="+mj-cs"/>
              </a:rPr>
              <a:t>Gymraeg</a:t>
            </a:r>
            <a:r>
              <a:rPr lang="en-US" sz="4000" dirty="0">
                <a:ln w="3175" cmpd="sng">
                  <a:noFill/>
                </a:ln>
                <a:latin typeface="+mj-lt"/>
                <a:ea typeface="+mj-ea"/>
                <a:cs typeface="+mj-cs"/>
              </a:rPr>
              <a:t> </a:t>
            </a:r>
            <a:r>
              <a:rPr lang="en-US" sz="4000" dirty="0" err="1">
                <a:ln w="3175" cmpd="sng">
                  <a:noFill/>
                </a:ln>
                <a:latin typeface="+mj-lt"/>
                <a:ea typeface="+mj-ea"/>
                <a:cs typeface="+mj-cs"/>
              </a:rPr>
              <a:t>gyntaf</a:t>
            </a:r>
            <a:r>
              <a:rPr lang="en-US" sz="4000" dirty="0">
                <a:ln w="3175" cmpd="sng">
                  <a:noFill/>
                </a:ln>
                <a:latin typeface="+mj-lt"/>
                <a:ea typeface="+mj-ea"/>
                <a:cs typeface="+mj-cs"/>
              </a:rPr>
              <a:t>?</a:t>
            </a:r>
          </a:p>
          <a:p>
            <a:pPr algn="ctr">
              <a:spcBef>
                <a:spcPct val="0"/>
              </a:spcBef>
              <a:spcAft>
                <a:spcPts val="600"/>
              </a:spcAft>
            </a:pPr>
            <a:r>
              <a:rPr lang="en-US" sz="4000" dirty="0">
                <a:ln w="3175" cmpd="sng">
                  <a:noFill/>
                </a:ln>
                <a:latin typeface="+mj-lt"/>
                <a:ea typeface="+mj-ea"/>
                <a:cs typeface="+mj-cs"/>
              </a:rPr>
              <a:t>Why is important to put Welsh first?</a:t>
            </a:r>
          </a:p>
        </p:txBody>
      </p:sp>
      <p:pic>
        <p:nvPicPr>
          <p:cNvPr id="7" name="Picture 6" descr="A group of people sitting at a table&#10;&#10;Description automatically generated">
            <a:extLst>
              <a:ext uri="{FF2B5EF4-FFF2-40B4-BE49-F238E27FC236}">
                <a16:creationId xmlns:a16="http://schemas.microsoft.com/office/drawing/2014/main" id="{0F977D22-2C58-4549-BE78-1499A6989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155" y="2782494"/>
            <a:ext cx="3959211" cy="296940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graphicFrame>
        <p:nvGraphicFramePr>
          <p:cNvPr id="22" name="TextBox 2">
            <a:extLst>
              <a:ext uri="{FF2B5EF4-FFF2-40B4-BE49-F238E27FC236}">
                <a16:creationId xmlns:a16="http://schemas.microsoft.com/office/drawing/2014/main" id="{90ADD943-2758-4019-B3F4-0E3C3FE00C27}"/>
              </a:ext>
            </a:extLst>
          </p:cNvPr>
          <p:cNvGraphicFramePr/>
          <p:nvPr>
            <p:extLst>
              <p:ext uri="{D42A27DB-BD31-4B8C-83A1-F6EECF244321}">
                <p14:modId xmlns:p14="http://schemas.microsoft.com/office/powerpoint/2010/main" val="3816640781"/>
              </p:ext>
            </p:extLst>
          </p:nvPr>
        </p:nvGraphicFramePr>
        <p:xfrm>
          <a:off x="6016336" y="2666999"/>
          <a:ext cx="5486687" cy="312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653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at a table with a guitar&#10;&#10;Description automatically generated">
            <a:extLst>
              <a:ext uri="{FF2B5EF4-FFF2-40B4-BE49-F238E27FC236}">
                <a16:creationId xmlns:a16="http://schemas.microsoft.com/office/drawing/2014/main" id="{79227E3A-071A-4FCC-9A00-152C0D7E0CC3}"/>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l="5778"/>
          <a:stretch/>
        </p:blipFill>
        <p:spPr>
          <a:xfrm>
            <a:off x="20" y="463281"/>
            <a:ext cx="12191980" cy="6857990"/>
          </a:xfrm>
          <a:prstGeom prst="rect">
            <a:avLst/>
          </a:prstGeom>
        </p:spPr>
      </p:pic>
      <p:sp>
        <p:nvSpPr>
          <p:cNvPr id="2" name="TextBox 1">
            <a:extLst>
              <a:ext uri="{FF2B5EF4-FFF2-40B4-BE49-F238E27FC236}">
                <a16:creationId xmlns:a16="http://schemas.microsoft.com/office/drawing/2014/main" id="{17C5039D-F148-47BD-96C4-EF4624526032}"/>
              </a:ext>
            </a:extLst>
          </p:cNvPr>
          <p:cNvSpPr txBox="1"/>
          <p:nvPr/>
        </p:nvSpPr>
        <p:spPr>
          <a:xfrm>
            <a:off x="774701" y="1541318"/>
            <a:ext cx="5358941" cy="1468166"/>
          </a:xfrm>
          <a:prstGeom prst="rect">
            <a:avLst/>
          </a:prstGeom>
        </p:spPr>
        <p:txBody>
          <a:bodyPr vert="horz" lIns="91440" tIns="45720" rIns="91440" bIns="45720" rtlCol="0" anchor="b">
            <a:normAutofit/>
          </a:bodyPr>
          <a:lstStyle/>
          <a:p>
            <a:pPr>
              <a:spcBef>
                <a:spcPct val="0"/>
              </a:spcBef>
              <a:spcAft>
                <a:spcPts val="600"/>
              </a:spcAft>
            </a:pPr>
            <a:r>
              <a:rPr lang="en-US" sz="2400" dirty="0">
                <a:ln w="3175" cmpd="sng">
                  <a:noFill/>
                </a:ln>
                <a:latin typeface="+mj-lt"/>
                <a:ea typeface="+mj-ea"/>
                <a:cs typeface="+mj-cs"/>
              </a:rPr>
              <a:t>Beth </a:t>
            </a:r>
            <a:r>
              <a:rPr lang="en-US" sz="2400" dirty="0" err="1">
                <a:ln w="3175" cmpd="sng">
                  <a:noFill/>
                </a:ln>
                <a:latin typeface="+mj-lt"/>
                <a:ea typeface="+mj-ea"/>
                <a:cs typeface="+mj-cs"/>
              </a:rPr>
              <a:t>mae’r</a:t>
            </a:r>
            <a:r>
              <a:rPr lang="en-US" sz="2400" dirty="0">
                <a:ln w="3175" cmpd="sng">
                  <a:noFill/>
                </a:ln>
                <a:latin typeface="+mj-lt"/>
                <a:ea typeface="+mj-ea"/>
                <a:cs typeface="+mj-cs"/>
              </a:rPr>
              <a:t> </a:t>
            </a:r>
            <a:r>
              <a:rPr lang="en-US" sz="2400" dirty="0" err="1">
                <a:ln w="3175" cmpd="sng">
                  <a:noFill/>
                </a:ln>
                <a:latin typeface="+mj-lt"/>
                <a:ea typeface="+mj-ea"/>
                <a:cs typeface="+mj-cs"/>
              </a:rPr>
              <a:t>llywodraeth</a:t>
            </a:r>
            <a:r>
              <a:rPr lang="en-US" sz="2400" dirty="0">
                <a:ln w="3175" cmpd="sng">
                  <a:noFill/>
                </a:ln>
                <a:latin typeface="+mj-lt"/>
                <a:ea typeface="+mj-ea"/>
                <a:cs typeface="+mj-cs"/>
              </a:rPr>
              <a:t> </a:t>
            </a:r>
            <a:r>
              <a:rPr lang="en-US" sz="2400" dirty="0" err="1">
                <a:ln w="3175" cmpd="sng">
                  <a:noFill/>
                </a:ln>
                <a:latin typeface="+mj-lt"/>
                <a:ea typeface="+mj-ea"/>
                <a:cs typeface="+mj-cs"/>
              </a:rPr>
              <a:t>yn</a:t>
            </a:r>
            <a:r>
              <a:rPr lang="en-US" sz="2400" dirty="0">
                <a:ln w="3175" cmpd="sng">
                  <a:noFill/>
                </a:ln>
                <a:latin typeface="+mj-lt"/>
                <a:ea typeface="+mj-ea"/>
                <a:cs typeface="+mj-cs"/>
              </a:rPr>
              <a:t> </a:t>
            </a:r>
            <a:r>
              <a:rPr lang="en-US" sz="2400" dirty="0" err="1">
                <a:ln w="3175" cmpd="sng">
                  <a:noFill/>
                </a:ln>
                <a:latin typeface="+mj-lt"/>
                <a:ea typeface="+mj-ea"/>
                <a:cs typeface="+mj-cs"/>
              </a:rPr>
              <a:t>wneud</a:t>
            </a:r>
            <a:r>
              <a:rPr lang="en-US" sz="2400" dirty="0">
                <a:ln w="3175" cmpd="sng">
                  <a:noFill/>
                </a:ln>
                <a:latin typeface="+mj-lt"/>
                <a:ea typeface="+mj-ea"/>
                <a:cs typeface="+mj-cs"/>
              </a:rPr>
              <a:t> </a:t>
            </a:r>
            <a:r>
              <a:rPr lang="en-US" sz="2400" dirty="0" err="1">
                <a:ln w="3175" cmpd="sng">
                  <a:noFill/>
                </a:ln>
                <a:latin typeface="+mj-lt"/>
                <a:ea typeface="+mj-ea"/>
                <a:cs typeface="+mj-cs"/>
              </a:rPr>
              <a:t>i</a:t>
            </a:r>
            <a:r>
              <a:rPr lang="en-US" sz="2400" dirty="0">
                <a:ln w="3175" cmpd="sng">
                  <a:noFill/>
                </a:ln>
                <a:latin typeface="+mj-lt"/>
                <a:ea typeface="+mj-ea"/>
                <a:cs typeface="+mj-cs"/>
              </a:rPr>
              <a:t> </a:t>
            </a:r>
            <a:r>
              <a:rPr lang="en-US" sz="2400" dirty="0" err="1">
                <a:ln w="3175" cmpd="sng">
                  <a:noFill/>
                </a:ln>
                <a:latin typeface="+mj-lt"/>
                <a:ea typeface="+mj-ea"/>
                <a:cs typeface="+mj-cs"/>
              </a:rPr>
              <a:t>hyrwyddo’r</a:t>
            </a:r>
            <a:r>
              <a:rPr lang="en-US" sz="2400" dirty="0">
                <a:ln w="3175" cmpd="sng">
                  <a:noFill/>
                </a:ln>
                <a:latin typeface="+mj-lt"/>
                <a:ea typeface="+mj-ea"/>
                <a:cs typeface="+mj-cs"/>
              </a:rPr>
              <a:t> </a:t>
            </a:r>
            <a:r>
              <a:rPr lang="en-US" sz="2400" dirty="0" err="1">
                <a:ln w="3175" cmpd="sng">
                  <a:noFill/>
                </a:ln>
                <a:latin typeface="+mj-lt"/>
                <a:ea typeface="+mj-ea"/>
                <a:cs typeface="+mj-cs"/>
              </a:rPr>
              <a:t>Gymraeg</a:t>
            </a:r>
            <a:r>
              <a:rPr lang="en-US" sz="2400" dirty="0">
                <a:ln w="3175" cmpd="sng">
                  <a:noFill/>
                </a:ln>
                <a:latin typeface="+mj-lt"/>
                <a:ea typeface="+mj-ea"/>
                <a:cs typeface="+mj-cs"/>
              </a:rPr>
              <a:t>?</a:t>
            </a:r>
          </a:p>
          <a:p>
            <a:pPr>
              <a:spcBef>
                <a:spcPct val="0"/>
              </a:spcBef>
              <a:spcAft>
                <a:spcPts val="600"/>
              </a:spcAft>
            </a:pPr>
            <a:endParaRPr lang="en-US" sz="4000" dirty="0">
              <a:ln w="3175" cmpd="sng">
                <a:noFill/>
              </a:ln>
              <a:latin typeface="+mj-lt"/>
              <a:ea typeface="+mj-ea"/>
              <a:cs typeface="+mj-cs"/>
            </a:endParaRPr>
          </a:p>
        </p:txBody>
      </p:sp>
      <p:sp>
        <p:nvSpPr>
          <p:cNvPr id="4" name="Content Placeholder 3">
            <a:extLst>
              <a:ext uri="{FF2B5EF4-FFF2-40B4-BE49-F238E27FC236}">
                <a16:creationId xmlns:a16="http://schemas.microsoft.com/office/drawing/2014/main" id="{D4CC466B-6A66-4BB8-A150-29A1C463DF15}"/>
              </a:ext>
            </a:extLst>
          </p:cNvPr>
          <p:cNvSpPr>
            <a:spLocks noGrp="1"/>
          </p:cNvSpPr>
          <p:nvPr>
            <p:ph sz="half" idx="1"/>
          </p:nvPr>
        </p:nvSpPr>
        <p:spPr>
          <a:xfrm>
            <a:off x="660859" y="2379951"/>
            <a:ext cx="5358941" cy="3797011"/>
          </a:xfrm>
        </p:spPr>
        <p:txBody>
          <a:bodyPr>
            <a:normAutofit fontScale="92500" lnSpcReduction="10000"/>
          </a:bodyPr>
          <a:lstStyle/>
          <a:p>
            <a:r>
              <a:rPr lang="en-GB" dirty="0"/>
              <a:t>Mae </a:t>
            </a:r>
            <a:r>
              <a:rPr lang="en-GB" dirty="0" err="1"/>
              <a:t>deddfwriaeth</a:t>
            </a:r>
            <a:r>
              <a:rPr lang="en-GB" dirty="0"/>
              <a:t> a </a:t>
            </a:r>
            <a:r>
              <a:rPr lang="en-GB" dirty="0" err="1"/>
              <a:t>pholisi</a:t>
            </a:r>
            <a:r>
              <a:rPr lang="en-GB" dirty="0"/>
              <a:t> </a:t>
            </a:r>
            <a:r>
              <a:rPr lang="en-GB" dirty="0" err="1"/>
              <a:t>yng</a:t>
            </a:r>
            <a:r>
              <a:rPr lang="en-GB" dirty="0"/>
              <a:t> </a:t>
            </a:r>
            <a:r>
              <a:rPr lang="en-GB" dirty="0" err="1"/>
              <a:t>Nghymru</a:t>
            </a:r>
            <a:r>
              <a:rPr lang="en-GB" dirty="0"/>
              <a:t> </a:t>
            </a:r>
            <a:r>
              <a:rPr lang="en-GB" dirty="0" err="1"/>
              <a:t>yn</a:t>
            </a:r>
            <a:r>
              <a:rPr lang="en-GB" dirty="0"/>
              <a:t> </a:t>
            </a:r>
            <a:r>
              <a:rPr lang="en-GB" dirty="0" err="1"/>
              <a:t>ei</a:t>
            </a:r>
            <a:r>
              <a:rPr lang="en-GB" dirty="0"/>
              <a:t> </a:t>
            </a:r>
            <a:r>
              <a:rPr lang="en-GB" dirty="0" err="1"/>
              <a:t>gwneud</a:t>
            </a:r>
            <a:r>
              <a:rPr lang="en-GB" dirty="0"/>
              <a:t> </a:t>
            </a:r>
            <a:r>
              <a:rPr lang="en-GB" dirty="0" err="1"/>
              <a:t>hi’n</a:t>
            </a:r>
            <a:r>
              <a:rPr lang="en-GB" dirty="0"/>
              <a:t> </a:t>
            </a:r>
            <a:r>
              <a:rPr lang="en-GB" dirty="0" err="1"/>
              <a:t>ofynnol</a:t>
            </a:r>
            <a:r>
              <a:rPr lang="en-GB" dirty="0"/>
              <a:t> </a:t>
            </a:r>
            <a:r>
              <a:rPr lang="en-GB" dirty="0" err="1"/>
              <a:t>i</a:t>
            </a:r>
            <a:r>
              <a:rPr lang="en-GB" dirty="0"/>
              <a:t> </a:t>
            </a:r>
            <a:r>
              <a:rPr lang="en-GB" dirty="0" err="1"/>
              <a:t>wasanaethau</a:t>
            </a:r>
            <a:r>
              <a:rPr lang="en-GB" dirty="0"/>
              <a:t> Cymraeg </a:t>
            </a:r>
            <a:r>
              <a:rPr lang="en-GB" dirty="0" err="1"/>
              <a:t>mewn</a:t>
            </a:r>
            <a:r>
              <a:rPr lang="en-GB" dirty="0"/>
              <a:t> </a:t>
            </a:r>
            <a:r>
              <a:rPr lang="en-GB" dirty="0" err="1"/>
              <a:t>gofal</a:t>
            </a:r>
            <a:r>
              <a:rPr lang="en-GB" dirty="0"/>
              <a:t> </a:t>
            </a:r>
            <a:r>
              <a:rPr lang="en-GB" dirty="0" err="1"/>
              <a:t>cymdeithasol</a:t>
            </a:r>
            <a:r>
              <a:rPr lang="en-GB" dirty="0"/>
              <a:t> </a:t>
            </a:r>
            <a:r>
              <a:rPr lang="en-GB" dirty="0" err="1"/>
              <a:t>fod</a:t>
            </a:r>
            <a:r>
              <a:rPr lang="en-GB" dirty="0"/>
              <a:t>: </a:t>
            </a:r>
          </a:p>
          <a:p>
            <a:r>
              <a:rPr lang="en-GB" dirty="0" err="1"/>
              <a:t>o'r</a:t>
            </a:r>
            <a:r>
              <a:rPr lang="en-GB" dirty="0"/>
              <a:t> un </a:t>
            </a:r>
            <a:r>
              <a:rPr lang="en-GB" dirty="0" err="1"/>
              <a:t>safon</a:t>
            </a:r>
            <a:r>
              <a:rPr lang="en-GB" dirty="0"/>
              <a:t> ac </a:t>
            </a:r>
            <a:r>
              <a:rPr lang="en-GB" dirty="0" err="1"/>
              <a:t>ar</a:t>
            </a:r>
            <a:r>
              <a:rPr lang="en-GB" dirty="0"/>
              <a:t> </a:t>
            </a:r>
            <a:r>
              <a:rPr lang="en-GB" dirty="0" err="1"/>
              <a:t>gael</a:t>
            </a:r>
            <a:r>
              <a:rPr lang="en-GB" dirty="0"/>
              <a:t> mor </a:t>
            </a:r>
            <a:r>
              <a:rPr lang="en-GB" dirty="0" err="1"/>
              <a:t>rhwydd</a:t>
            </a:r>
            <a:r>
              <a:rPr lang="en-GB" dirty="0"/>
              <a:t> a </a:t>
            </a:r>
            <a:r>
              <a:rPr lang="en-GB" dirty="0" err="1"/>
              <a:t>phrydlon</a:t>
            </a:r>
            <a:r>
              <a:rPr lang="en-GB" dirty="0"/>
              <a:t> â </a:t>
            </a:r>
            <a:r>
              <a:rPr lang="en-GB" dirty="0" err="1"/>
              <a:t>gwasanaethau</a:t>
            </a:r>
            <a:r>
              <a:rPr lang="en-GB" dirty="0"/>
              <a:t> </a:t>
            </a:r>
            <a:r>
              <a:rPr lang="en-GB" dirty="0" err="1"/>
              <a:t>Saesneg</a:t>
            </a:r>
            <a:r>
              <a:rPr lang="en-GB" dirty="0"/>
              <a:t> </a:t>
            </a:r>
          </a:p>
          <a:p>
            <a:r>
              <a:rPr lang="en-GB" dirty="0"/>
              <a:t>mor </a:t>
            </a:r>
            <a:r>
              <a:rPr lang="en-GB" dirty="0" err="1"/>
              <a:t>eang</a:t>
            </a:r>
            <a:r>
              <a:rPr lang="en-GB" dirty="0"/>
              <a:t> a </a:t>
            </a:r>
            <a:r>
              <a:rPr lang="en-GB" dirty="0" err="1"/>
              <a:t>thrylwyr</a:t>
            </a:r>
            <a:r>
              <a:rPr lang="en-GB" dirty="0"/>
              <a:t> </a:t>
            </a:r>
          </a:p>
          <a:p>
            <a:r>
              <a:rPr lang="en-GB" dirty="0" err="1"/>
              <a:t>ni</a:t>
            </a:r>
            <a:r>
              <a:rPr lang="en-GB" dirty="0"/>
              <a:t> </a:t>
            </a:r>
            <a:r>
              <a:rPr lang="en-GB" dirty="0" err="1"/>
              <a:t>ddylai</a:t>
            </a:r>
            <a:r>
              <a:rPr lang="en-GB" dirty="0"/>
              <a:t> </a:t>
            </a:r>
            <a:r>
              <a:rPr lang="en-GB" dirty="0" err="1"/>
              <a:t>sefydliadau</a:t>
            </a:r>
            <a:r>
              <a:rPr lang="en-GB" dirty="0"/>
              <a:t> </a:t>
            </a:r>
            <a:r>
              <a:rPr lang="en-GB" dirty="0" err="1"/>
              <a:t>dybio</a:t>
            </a:r>
            <a:r>
              <a:rPr lang="en-GB" dirty="0"/>
              <a:t> </a:t>
            </a:r>
            <a:r>
              <a:rPr lang="en-GB" dirty="0" err="1"/>
              <a:t>mai</a:t>
            </a:r>
            <a:r>
              <a:rPr lang="en-GB" dirty="0"/>
              <a:t> </a:t>
            </a:r>
            <a:r>
              <a:rPr lang="en-GB" dirty="0" err="1"/>
              <a:t>Saesneg</a:t>
            </a:r>
            <a:r>
              <a:rPr lang="en-GB" dirty="0"/>
              <a:t> </a:t>
            </a:r>
            <a:r>
              <a:rPr lang="en-GB" dirty="0" err="1"/>
              <a:t>yw'r</a:t>
            </a:r>
            <a:r>
              <a:rPr lang="en-GB" dirty="0"/>
              <a:t> </a:t>
            </a:r>
            <a:r>
              <a:rPr lang="en-GB" dirty="0" err="1"/>
              <a:t>iaith</a:t>
            </a:r>
            <a:r>
              <a:rPr lang="en-GB" dirty="0"/>
              <a:t> </a:t>
            </a:r>
            <a:r>
              <a:rPr lang="en-GB" dirty="0" err="1"/>
              <a:t>ddiofyn</a:t>
            </a:r>
            <a:r>
              <a:rPr lang="en-GB" dirty="0"/>
              <a:t> </a:t>
            </a:r>
            <a:r>
              <a:rPr lang="en-GB" dirty="0" err="1"/>
              <a:t>wrth</a:t>
            </a:r>
            <a:r>
              <a:rPr lang="en-GB" dirty="0"/>
              <a:t> </a:t>
            </a:r>
            <a:r>
              <a:rPr lang="en-GB" dirty="0" err="1"/>
              <a:t>ddarparu</a:t>
            </a:r>
            <a:r>
              <a:rPr lang="en-GB" dirty="0"/>
              <a:t> </a:t>
            </a:r>
            <a:r>
              <a:rPr lang="en-GB" dirty="0" err="1"/>
              <a:t>eu</a:t>
            </a:r>
            <a:r>
              <a:rPr lang="en-GB" dirty="0"/>
              <a:t> </a:t>
            </a:r>
            <a:r>
              <a:rPr lang="en-GB" dirty="0" err="1"/>
              <a:t>gwasanaethau</a:t>
            </a:r>
            <a:r>
              <a:rPr lang="en-GB" dirty="0"/>
              <a:t> </a:t>
            </a:r>
          </a:p>
          <a:p>
            <a:r>
              <a:rPr lang="en-GB" dirty="0" err="1"/>
              <a:t>ni</a:t>
            </a:r>
            <a:r>
              <a:rPr lang="en-GB" dirty="0"/>
              <a:t> </a:t>
            </a:r>
            <a:r>
              <a:rPr lang="en-GB" dirty="0" err="1"/>
              <a:t>ddylai</a:t>
            </a:r>
            <a:r>
              <a:rPr lang="en-GB" dirty="0"/>
              <a:t> </a:t>
            </a:r>
            <a:r>
              <a:rPr lang="en-GB" dirty="0" err="1"/>
              <a:t>fod</a:t>
            </a:r>
            <a:r>
              <a:rPr lang="en-GB" dirty="0"/>
              <a:t> </a:t>
            </a:r>
            <a:r>
              <a:rPr lang="en-GB" dirty="0" err="1"/>
              <a:t>angen</a:t>
            </a:r>
            <a:r>
              <a:rPr lang="en-GB" dirty="0"/>
              <a:t> </a:t>
            </a:r>
            <a:r>
              <a:rPr lang="en-GB" dirty="0" err="1"/>
              <a:t>i</a:t>
            </a:r>
            <a:r>
              <a:rPr lang="en-GB" dirty="0"/>
              <a:t> </a:t>
            </a:r>
            <a:r>
              <a:rPr lang="en-GB" dirty="0" err="1"/>
              <a:t>siaradwyr</a:t>
            </a:r>
            <a:r>
              <a:rPr lang="en-GB" dirty="0"/>
              <a:t> Cymraeg </a:t>
            </a:r>
            <a:r>
              <a:rPr lang="en-GB" dirty="0" err="1"/>
              <a:t>ofyn</a:t>
            </a:r>
            <a:r>
              <a:rPr lang="en-GB" dirty="0"/>
              <a:t> am </a:t>
            </a:r>
            <a:r>
              <a:rPr lang="en-GB" dirty="0" err="1"/>
              <a:t>wasanaeth</a:t>
            </a:r>
            <a:r>
              <a:rPr lang="en-GB" dirty="0"/>
              <a:t> </a:t>
            </a:r>
            <a:r>
              <a:rPr lang="en-GB" dirty="0" err="1"/>
              <a:t>yn</a:t>
            </a:r>
            <a:r>
              <a:rPr lang="en-GB" dirty="0"/>
              <a:t> </a:t>
            </a:r>
            <a:r>
              <a:rPr lang="en-GB" dirty="0" err="1"/>
              <a:t>Gymraeg</a:t>
            </a:r>
            <a:r>
              <a:rPr lang="en-GB" dirty="0"/>
              <a:t>.</a:t>
            </a:r>
          </a:p>
        </p:txBody>
      </p:sp>
      <p:sp>
        <p:nvSpPr>
          <p:cNvPr id="5" name="Content Placeholder 4">
            <a:extLst>
              <a:ext uri="{FF2B5EF4-FFF2-40B4-BE49-F238E27FC236}">
                <a16:creationId xmlns:a16="http://schemas.microsoft.com/office/drawing/2014/main" id="{F9CD9E37-E868-4FF4-9AFE-F87A66A4AFCC}"/>
              </a:ext>
            </a:extLst>
          </p:cNvPr>
          <p:cNvSpPr>
            <a:spLocks noGrp="1"/>
          </p:cNvSpPr>
          <p:nvPr>
            <p:ph sz="half" idx="2"/>
          </p:nvPr>
        </p:nvSpPr>
        <p:spPr>
          <a:xfrm>
            <a:off x="6349541" y="2379951"/>
            <a:ext cx="5469926" cy="3797011"/>
          </a:xfrm>
        </p:spPr>
        <p:txBody>
          <a:bodyPr>
            <a:normAutofit fontScale="92500" lnSpcReduction="10000"/>
          </a:bodyPr>
          <a:lstStyle/>
          <a:p>
            <a:r>
              <a:rPr lang="en-GB" dirty="0"/>
              <a:t>Legislation and policy in Wales requires Welsh language services in social care to be: </a:t>
            </a:r>
          </a:p>
          <a:p>
            <a:r>
              <a:rPr lang="en-GB" dirty="0"/>
              <a:t>of the same standard and available as easily and promptly as English language services </a:t>
            </a:r>
          </a:p>
          <a:p>
            <a:r>
              <a:rPr lang="en-GB" dirty="0"/>
              <a:t>so wide and thorough </a:t>
            </a:r>
          </a:p>
          <a:p>
            <a:r>
              <a:rPr lang="en-GB" dirty="0"/>
              <a:t>organisations should not assume that English is the default language in providing their services </a:t>
            </a:r>
          </a:p>
          <a:p>
            <a:r>
              <a:rPr lang="en-GB" dirty="0"/>
              <a:t>Welsh speakers should not need to ask for a service in Welsh.</a:t>
            </a:r>
          </a:p>
          <a:p>
            <a:endParaRPr lang="en-GB" dirty="0"/>
          </a:p>
        </p:txBody>
      </p:sp>
      <p:sp>
        <p:nvSpPr>
          <p:cNvPr id="17" name="TextBox 16">
            <a:extLst>
              <a:ext uri="{FF2B5EF4-FFF2-40B4-BE49-F238E27FC236}">
                <a16:creationId xmlns:a16="http://schemas.microsoft.com/office/drawing/2014/main" id="{FB91A282-6BE5-43C7-B455-940CB68F09F4}"/>
              </a:ext>
            </a:extLst>
          </p:cNvPr>
          <p:cNvSpPr txBox="1"/>
          <p:nvPr/>
        </p:nvSpPr>
        <p:spPr>
          <a:xfrm>
            <a:off x="660859" y="156323"/>
            <a:ext cx="5358941" cy="1384995"/>
          </a:xfrm>
          <a:prstGeom prst="rect">
            <a:avLst/>
          </a:prstGeom>
          <a:noFill/>
        </p:spPr>
        <p:txBody>
          <a:bodyPr wrap="square" rtlCol="0">
            <a:spAutoFit/>
          </a:bodyPr>
          <a:lstStyle/>
          <a:p>
            <a:pPr algn="ctr">
              <a:spcAft>
                <a:spcPts val="600"/>
              </a:spcAft>
            </a:pPr>
            <a:r>
              <a:rPr lang="en-GB" sz="2800" b="1" dirty="0" err="1">
                <a:latin typeface="Arial" panose="020B0604020202020204" pitchFamily="34" charset="0"/>
                <a:cs typeface="Arial" panose="020B0604020202020204" pitchFamily="34" charset="0"/>
              </a:rPr>
              <a:t>Erbyn</a:t>
            </a:r>
            <a:r>
              <a:rPr lang="en-GB" sz="2800" b="1" dirty="0">
                <a:latin typeface="Arial" panose="020B0604020202020204" pitchFamily="34" charset="0"/>
                <a:cs typeface="Arial" panose="020B0604020202020204" pitchFamily="34" charset="0"/>
              </a:rPr>
              <a:t> 2050 </a:t>
            </a:r>
            <a:r>
              <a:rPr lang="en-GB" sz="2800" b="1" dirty="0" err="1">
                <a:latin typeface="Arial" panose="020B0604020202020204" pitchFamily="34" charset="0"/>
                <a:cs typeface="Arial" panose="020B0604020202020204" pitchFamily="34" charset="0"/>
              </a:rPr>
              <a:t>mae’r</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llywodraeth</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yn</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gweld</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fod</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nifer</a:t>
            </a:r>
            <a:r>
              <a:rPr lang="en-GB" sz="2800" b="1" dirty="0">
                <a:latin typeface="Arial" panose="020B0604020202020204" pitchFamily="34" charset="0"/>
                <a:cs typeface="Arial" panose="020B0604020202020204" pitchFamily="34" charset="0"/>
              </a:rPr>
              <a:t> o </a:t>
            </a:r>
            <a:r>
              <a:rPr lang="en-GB" sz="2800" b="1" dirty="0" err="1">
                <a:latin typeface="Arial" panose="020B0604020202020204" pitchFamily="34" charset="0"/>
                <a:cs typeface="Arial" panose="020B0604020202020204" pitchFamily="34" charset="0"/>
              </a:rPr>
              <a:t>siaradwyr</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Gymraeg</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yn</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cynyddu</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i</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filiwn</a:t>
            </a:r>
            <a:r>
              <a:rPr lang="en-GB" sz="2800" b="1" dirty="0">
                <a:latin typeface="Arial" panose="020B0604020202020204" pitchFamily="34" charset="0"/>
                <a:cs typeface="Arial" panose="020B0604020202020204" pitchFamily="34" charset="0"/>
              </a:rPr>
              <a:t>. </a:t>
            </a:r>
            <a:endParaRPr lang="en-GB" sz="2800" dirty="0">
              <a:solidFill>
                <a:srgbClr val="00B0F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088F056-F2C3-4692-82F5-0540A9D8B3FB}"/>
              </a:ext>
            </a:extLst>
          </p:cNvPr>
          <p:cNvSpPr txBox="1"/>
          <p:nvPr/>
        </p:nvSpPr>
        <p:spPr>
          <a:xfrm>
            <a:off x="6133642" y="210536"/>
            <a:ext cx="5606802" cy="2015936"/>
          </a:xfrm>
          <a:prstGeom prst="rect">
            <a:avLst/>
          </a:prstGeom>
          <a:noFill/>
        </p:spPr>
        <p:txBody>
          <a:bodyPr wrap="square" rtlCol="0">
            <a:spAutoFit/>
          </a:bodyPr>
          <a:lstStyle/>
          <a:p>
            <a:pPr algn="ctr">
              <a:spcAft>
                <a:spcPts val="600"/>
              </a:spcAft>
            </a:pPr>
            <a:r>
              <a:rPr lang="en-GB" sz="2400" b="1" dirty="0">
                <a:latin typeface="Arial" panose="020B0604020202020204" pitchFamily="34" charset="0"/>
                <a:cs typeface="Arial" panose="020B0604020202020204" pitchFamily="34" charset="0"/>
              </a:rPr>
              <a:t>By 2050 the government sees that a number of Welsh speakers are increasing to a million. </a:t>
            </a:r>
          </a:p>
          <a:p>
            <a:pPr>
              <a:spcAft>
                <a:spcPts val="600"/>
              </a:spcAft>
            </a:pPr>
            <a:r>
              <a:rPr lang="en-GB" sz="2400" dirty="0">
                <a:latin typeface="Arial" panose="020B0604020202020204" pitchFamily="34" charset="0"/>
                <a:cs typeface="Arial" panose="020B0604020202020204" pitchFamily="34" charset="0"/>
              </a:rPr>
              <a:t>What is the government doing to promote the Welsh language?</a:t>
            </a:r>
          </a:p>
        </p:txBody>
      </p:sp>
    </p:spTree>
    <p:extLst>
      <p:ext uri="{BB962C8B-B14F-4D97-AF65-F5344CB8AC3E}">
        <p14:creationId xmlns:p14="http://schemas.microsoft.com/office/powerpoint/2010/main" val="348611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80">
                                          <p:stCondLst>
                                            <p:cond delay="0"/>
                                          </p:stCondLst>
                                        </p:cTn>
                                        <p:tgtEl>
                                          <p:spTgt spid="17"/>
                                        </p:tgtEl>
                                      </p:cBhvr>
                                    </p:animEffect>
                                    <p:anim calcmode="lin" valueType="num">
                                      <p:cBhvr>
                                        <p:cTn id="1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 dur="26">
                                          <p:stCondLst>
                                            <p:cond delay="650"/>
                                          </p:stCondLst>
                                        </p:cTn>
                                        <p:tgtEl>
                                          <p:spTgt spid="17"/>
                                        </p:tgtEl>
                                      </p:cBhvr>
                                      <p:to x="100000" y="60000"/>
                                    </p:animScale>
                                    <p:animScale>
                                      <p:cBhvr>
                                        <p:cTn id="19" dur="166" decel="50000">
                                          <p:stCondLst>
                                            <p:cond delay="676"/>
                                          </p:stCondLst>
                                        </p:cTn>
                                        <p:tgtEl>
                                          <p:spTgt spid="17"/>
                                        </p:tgtEl>
                                      </p:cBhvr>
                                      <p:to x="100000" y="100000"/>
                                    </p:animScale>
                                    <p:animScale>
                                      <p:cBhvr>
                                        <p:cTn id="20" dur="26">
                                          <p:stCondLst>
                                            <p:cond delay="1312"/>
                                          </p:stCondLst>
                                        </p:cTn>
                                        <p:tgtEl>
                                          <p:spTgt spid="17"/>
                                        </p:tgtEl>
                                      </p:cBhvr>
                                      <p:to x="100000" y="80000"/>
                                    </p:animScale>
                                    <p:animScale>
                                      <p:cBhvr>
                                        <p:cTn id="21" dur="166" decel="50000">
                                          <p:stCondLst>
                                            <p:cond delay="1338"/>
                                          </p:stCondLst>
                                        </p:cTn>
                                        <p:tgtEl>
                                          <p:spTgt spid="17"/>
                                        </p:tgtEl>
                                      </p:cBhvr>
                                      <p:to x="100000" y="100000"/>
                                    </p:animScale>
                                    <p:animScale>
                                      <p:cBhvr>
                                        <p:cTn id="22" dur="26">
                                          <p:stCondLst>
                                            <p:cond delay="1642"/>
                                          </p:stCondLst>
                                        </p:cTn>
                                        <p:tgtEl>
                                          <p:spTgt spid="17"/>
                                        </p:tgtEl>
                                      </p:cBhvr>
                                      <p:to x="100000" y="90000"/>
                                    </p:animScale>
                                    <p:animScale>
                                      <p:cBhvr>
                                        <p:cTn id="23" dur="166" decel="50000">
                                          <p:stCondLst>
                                            <p:cond delay="1668"/>
                                          </p:stCondLst>
                                        </p:cTn>
                                        <p:tgtEl>
                                          <p:spTgt spid="17"/>
                                        </p:tgtEl>
                                      </p:cBhvr>
                                      <p:to x="100000" y="100000"/>
                                    </p:animScale>
                                    <p:animScale>
                                      <p:cBhvr>
                                        <p:cTn id="24" dur="26">
                                          <p:stCondLst>
                                            <p:cond delay="1808"/>
                                          </p:stCondLst>
                                        </p:cTn>
                                        <p:tgtEl>
                                          <p:spTgt spid="17"/>
                                        </p:tgtEl>
                                      </p:cBhvr>
                                      <p:to x="100000" y="95000"/>
                                    </p:animScale>
                                    <p:animScale>
                                      <p:cBhvr>
                                        <p:cTn id="25" dur="166" decel="50000">
                                          <p:stCondLst>
                                            <p:cond delay="1834"/>
                                          </p:stCondLst>
                                        </p:cTn>
                                        <p:tgtEl>
                                          <p:spTgt spid="1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80">
                                          <p:stCondLst>
                                            <p:cond delay="0"/>
                                          </p:stCondLst>
                                        </p:cTn>
                                        <p:tgtEl>
                                          <p:spTgt spid="18"/>
                                        </p:tgtEl>
                                      </p:cBhvr>
                                    </p:animEffect>
                                    <p:anim calcmode="lin" valueType="num">
                                      <p:cBhvr>
                                        <p:cTn id="3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6" dur="26">
                                          <p:stCondLst>
                                            <p:cond delay="650"/>
                                          </p:stCondLst>
                                        </p:cTn>
                                        <p:tgtEl>
                                          <p:spTgt spid="18"/>
                                        </p:tgtEl>
                                      </p:cBhvr>
                                      <p:to x="100000" y="60000"/>
                                    </p:animScale>
                                    <p:animScale>
                                      <p:cBhvr>
                                        <p:cTn id="37" dur="166" decel="50000">
                                          <p:stCondLst>
                                            <p:cond delay="676"/>
                                          </p:stCondLst>
                                        </p:cTn>
                                        <p:tgtEl>
                                          <p:spTgt spid="18"/>
                                        </p:tgtEl>
                                      </p:cBhvr>
                                      <p:to x="100000" y="100000"/>
                                    </p:animScale>
                                    <p:animScale>
                                      <p:cBhvr>
                                        <p:cTn id="38" dur="26">
                                          <p:stCondLst>
                                            <p:cond delay="1312"/>
                                          </p:stCondLst>
                                        </p:cTn>
                                        <p:tgtEl>
                                          <p:spTgt spid="18"/>
                                        </p:tgtEl>
                                      </p:cBhvr>
                                      <p:to x="100000" y="80000"/>
                                    </p:animScale>
                                    <p:animScale>
                                      <p:cBhvr>
                                        <p:cTn id="39" dur="166" decel="50000">
                                          <p:stCondLst>
                                            <p:cond delay="1338"/>
                                          </p:stCondLst>
                                        </p:cTn>
                                        <p:tgtEl>
                                          <p:spTgt spid="18"/>
                                        </p:tgtEl>
                                      </p:cBhvr>
                                      <p:to x="100000" y="100000"/>
                                    </p:animScale>
                                    <p:animScale>
                                      <p:cBhvr>
                                        <p:cTn id="40" dur="26">
                                          <p:stCondLst>
                                            <p:cond delay="1642"/>
                                          </p:stCondLst>
                                        </p:cTn>
                                        <p:tgtEl>
                                          <p:spTgt spid="18"/>
                                        </p:tgtEl>
                                      </p:cBhvr>
                                      <p:to x="100000" y="90000"/>
                                    </p:animScale>
                                    <p:animScale>
                                      <p:cBhvr>
                                        <p:cTn id="41" dur="166" decel="50000">
                                          <p:stCondLst>
                                            <p:cond delay="1668"/>
                                          </p:stCondLst>
                                        </p:cTn>
                                        <p:tgtEl>
                                          <p:spTgt spid="18"/>
                                        </p:tgtEl>
                                      </p:cBhvr>
                                      <p:to x="100000" y="100000"/>
                                    </p:animScale>
                                    <p:animScale>
                                      <p:cBhvr>
                                        <p:cTn id="42" dur="26">
                                          <p:stCondLst>
                                            <p:cond delay="1808"/>
                                          </p:stCondLst>
                                        </p:cTn>
                                        <p:tgtEl>
                                          <p:spTgt spid="18"/>
                                        </p:tgtEl>
                                      </p:cBhvr>
                                      <p:to x="100000" y="95000"/>
                                    </p:animScale>
                                    <p:animScale>
                                      <p:cBhvr>
                                        <p:cTn id="43"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4DBCCD-6128-4E7D-B1B8-CCE19ECF270B}"/>
              </a:ext>
            </a:extLst>
          </p:cNvPr>
          <p:cNvSpPr txBox="1"/>
          <p:nvPr/>
        </p:nvSpPr>
        <p:spPr>
          <a:xfrm>
            <a:off x="643467" y="639099"/>
            <a:ext cx="3647493" cy="4965833"/>
          </a:xfrm>
          <a:prstGeom prst="rect">
            <a:avLst/>
          </a:prstGeom>
        </p:spPr>
        <p:txBody>
          <a:bodyPr vert="horz" lIns="91440" tIns="45720" rIns="91440" bIns="45720" rtlCol="0" anchor="ctr">
            <a:normAutofit/>
          </a:bodyPr>
          <a:lstStyle/>
          <a:p>
            <a:pPr algn="r">
              <a:spcBef>
                <a:spcPct val="0"/>
              </a:spcBef>
              <a:spcAft>
                <a:spcPts val="600"/>
              </a:spcAft>
            </a:pPr>
            <a:r>
              <a:rPr lang="en-US" sz="4000" dirty="0" err="1">
                <a:ln w="3175" cmpd="sng">
                  <a:noFill/>
                </a:ln>
                <a:latin typeface="+mj-lt"/>
                <a:ea typeface="+mj-ea"/>
                <a:cs typeface="+mj-cs"/>
              </a:rPr>
              <a:t>Datblygu</a:t>
            </a:r>
            <a:r>
              <a:rPr lang="en-US" sz="4000" dirty="0">
                <a:ln w="3175" cmpd="sng">
                  <a:noFill/>
                </a:ln>
                <a:latin typeface="+mj-lt"/>
                <a:ea typeface="+mj-ea"/>
                <a:cs typeface="+mj-cs"/>
              </a:rPr>
              <a:t> y “</a:t>
            </a:r>
            <a:r>
              <a:rPr lang="en-US" sz="4000" dirty="0" err="1">
                <a:ln w="3175" cmpd="sng">
                  <a:noFill/>
                </a:ln>
                <a:latin typeface="+mj-lt"/>
                <a:ea typeface="+mj-ea"/>
                <a:cs typeface="+mj-cs"/>
              </a:rPr>
              <a:t>Cynnig</a:t>
            </a:r>
            <a:r>
              <a:rPr lang="en-US" sz="4000" dirty="0">
                <a:ln w="3175" cmpd="sng">
                  <a:noFill/>
                </a:ln>
                <a:latin typeface="+mj-lt"/>
                <a:ea typeface="+mj-ea"/>
                <a:cs typeface="+mj-cs"/>
              </a:rPr>
              <a:t> </a:t>
            </a:r>
            <a:r>
              <a:rPr lang="en-US" sz="4000" dirty="0" err="1">
                <a:ln w="3175" cmpd="sng">
                  <a:noFill/>
                </a:ln>
                <a:latin typeface="+mj-lt"/>
                <a:ea typeface="+mj-ea"/>
                <a:cs typeface="+mj-cs"/>
              </a:rPr>
              <a:t>Rhagweithiol</a:t>
            </a:r>
            <a:r>
              <a:rPr lang="en-US" sz="4000" dirty="0">
                <a:ln w="3175" cmpd="sng">
                  <a:noFill/>
                </a:ln>
                <a:latin typeface="+mj-lt"/>
                <a:ea typeface="+mj-ea"/>
                <a:cs typeface="+mj-cs"/>
              </a:rPr>
              <a:t>”</a:t>
            </a:r>
          </a:p>
          <a:p>
            <a:pPr algn="r">
              <a:spcBef>
                <a:spcPct val="0"/>
              </a:spcBef>
              <a:spcAft>
                <a:spcPts val="600"/>
              </a:spcAft>
            </a:pPr>
            <a:endParaRPr lang="en-US" sz="4000" dirty="0">
              <a:ln w="3175" cmpd="sng">
                <a:noFill/>
              </a:ln>
              <a:latin typeface="+mj-lt"/>
              <a:ea typeface="+mj-ea"/>
              <a:cs typeface="+mj-cs"/>
            </a:endParaRPr>
          </a:p>
          <a:p>
            <a:pPr algn="r">
              <a:spcBef>
                <a:spcPct val="0"/>
              </a:spcBef>
              <a:spcAft>
                <a:spcPts val="600"/>
              </a:spcAft>
            </a:pPr>
            <a:r>
              <a:rPr lang="en-US" sz="4000" dirty="0">
                <a:ln w="3175" cmpd="sng">
                  <a:noFill/>
                </a:ln>
                <a:latin typeface="+mj-lt"/>
                <a:ea typeface="+mj-ea"/>
                <a:cs typeface="+mj-cs"/>
              </a:rPr>
              <a:t>Developing the “Active Offer”</a:t>
            </a:r>
          </a:p>
        </p:txBody>
      </p:sp>
      <p:sp>
        <p:nvSpPr>
          <p:cNvPr id="5" name="TextBox 4">
            <a:extLst>
              <a:ext uri="{FF2B5EF4-FFF2-40B4-BE49-F238E27FC236}">
                <a16:creationId xmlns:a16="http://schemas.microsoft.com/office/drawing/2014/main" id="{20D462BE-4C44-46C9-9E92-A5C7633C861C}"/>
              </a:ext>
            </a:extLst>
          </p:cNvPr>
          <p:cNvSpPr txBox="1"/>
          <p:nvPr/>
        </p:nvSpPr>
        <p:spPr>
          <a:xfrm>
            <a:off x="4979938" y="639099"/>
            <a:ext cx="6591346" cy="4965833"/>
          </a:xfrm>
          <a:prstGeom prst="rect">
            <a:avLst/>
          </a:prstGeom>
        </p:spPr>
        <p:txBody>
          <a:bodyPr vert="horz" lIns="91440" tIns="45720" rIns="91440" bIns="45720" rtlCol="0" anchor="ctr">
            <a:normAutofit fontScale="77500" lnSpcReduction="20000"/>
          </a:bodyPr>
          <a:lstStyle/>
          <a:p>
            <a:pPr>
              <a:spcBef>
                <a:spcPct val="20000"/>
              </a:spcBef>
              <a:spcAft>
                <a:spcPts val="600"/>
              </a:spcAft>
              <a:buClr>
                <a:schemeClr val="accent1">
                  <a:lumMod val="75000"/>
                </a:schemeClr>
              </a:buClr>
              <a:buSzPct val="145000"/>
            </a:pPr>
            <a:endParaRPr lang="en-US" sz="2000" dirty="0"/>
          </a:p>
          <a:p>
            <a:pPr>
              <a:spcBef>
                <a:spcPct val="20000"/>
              </a:spcBef>
              <a:spcAft>
                <a:spcPts val="600"/>
              </a:spcAft>
              <a:buClr>
                <a:schemeClr val="accent1">
                  <a:lumMod val="75000"/>
                </a:schemeClr>
              </a:buClr>
              <a:buSzPct val="145000"/>
            </a:pPr>
            <a:endParaRPr lang="en-GB" sz="2000" dirty="0"/>
          </a:p>
          <a:p>
            <a:pPr>
              <a:spcBef>
                <a:spcPct val="20000"/>
              </a:spcBef>
              <a:spcAft>
                <a:spcPts val="600"/>
              </a:spcAft>
              <a:buClr>
                <a:schemeClr val="accent1">
                  <a:lumMod val="75000"/>
                </a:schemeClr>
              </a:buClr>
              <a:buSzPct val="145000"/>
            </a:pPr>
            <a:endParaRPr lang="en-GB" sz="2000" dirty="0"/>
          </a:p>
          <a:p>
            <a:pPr>
              <a:spcBef>
                <a:spcPct val="20000"/>
              </a:spcBef>
              <a:spcAft>
                <a:spcPts val="600"/>
              </a:spcAft>
              <a:buClr>
                <a:schemeClr val="accent1">
                  <a:lumMod val="75000"/>
                </a:schemeClr>
              </a:buClr>
              <a:buSzPct val="145000"/>
            </a:pPr>
            <a:endParaRPr lang="en-GB" sz="2000" dirty="0"/>
          </a:p>
          <a:p>
            <a:pPr>
              <a:spcBef>
                <a:spcPct val="20000"/>
              </a:spcBef>
              <a:spcAft>
                <a:spcPts val="600"/>
              </a:spcAft>
              <a:buClr>
                <a:schemeClr val="accent1">
                  <a:lumMod val="75000"/>
                </a:schemeClr>
              </a:buClr>
              <a:buSzPct val="145000"/>
            </a:pPr>
            <a:endParaRPr lang="en-GB" sz="2000" dirty="0"/>
          </a:p>
          <a:p>
            <a:pPr>
              <a:spcBef>
                <a:spcPct val="20000"/>
              </a:spcBef>
              <a:spcAft>
                <a:spcPts val="600"/>
              </a:spcAft>
              <a:buClr>
                <a:schemeClr val="accent1">
                  <a:lumMod val="75000"/>
                </a:schemeClr>
              </a:buClr>
              <a:buSzPct val="145000"/>
            </a:pPr>
            <a:endParaRPr lang="en-GB" sz="2000" dirty="0"/>
          </a:p>
          <a:p>
            <a:pPr>
              <a:spcBef>
                <a:spcPct val="20000"/>
              </a:spcBef>
              <a:spcAft>
                <a:spcPts val="600"/>
              </a:spcAft>
              <a:buClr>
                <a:schemeClr val="accent1">
                  <a:lumMod val="75000"/>
                </a:schemeClr>
              </a:buClr>
              <a:buSzPct val="145000"/>
            </a:pPr>
            <a:r>
              <a:rPr lang="en-GB" sz="2000" dirty="0" err="1"/>
              <a:t>Yn</a:t>
            </a:r>
            <a:r>
              <a:rPr lang="en-GB" sz="2000" dirty="0"/>
              <a:t> </a:t>
            </a:r>
            <a:r>
              <a:rPr lang="en-GB" sz="2000" dirty="0" err="1"/>
              <a:t>syml</a:t>
            </a:r>
            <a:r>
              <a:rPr lang="en-GB" sz="2000" dirty="0"/>
              <a:t>, nod y </a:t>
            </a:r>
            <a:r>
              <a:rPr lang="en-GB" sz="2000" dirty="0" err="1"/>
              <a:t>cynnig</a:t>
            </a:r>
            <a:r>
              <a:rPr lang="en-GB" sz="2000" dirty="0"/>
              <a:t> </a:t>
            </a:r>
            <a:r>
              <a:rPr lang="en-GB" sz="2000" dirty="0" err="1"/>
              <a:t>yw</a:t>
            </a:r>
            <a:r>
              <a:rPr lang="en-GB" sz="2000" dirty="0"/>
              <a:t> bod </a:t>
            </a:r>
            <a:r>
              <a:rPr lang="en-GB" sz="2000" dirty="0" err="1"/>
              <a:t>defnyddwyr</a:t>
            </a:r>
            <a:r>
              <a:rPr lang="en-GB" sz="2000" dirty="0"/>
              <a:t> </a:t>
            </a:r>
            <a:r>
              <a:rPr lang="en-GB" sz="2000" dirty="0" err="1"/>
              <a:t>gwasanaeth</a:t>
            </a:r>
            <a:r>
              <a:rPr lang="en-GB" sz="2000" dirty="0"/>
              <a:t> </a:t>
            </a:r>
            <a:r>
              <a:rPr lang="en-GB" sz="2000" dirty="0" err="1"/>
              <a:t>yn</a:t>
            </a:r>
            <a:r>
              <a:rPr lang="en-GB" sz="2000" dirty="0"/>
              <a:t> </a:t>
            </a:r>
            <a:r>
              <a:rPr lang="en-GB" sz="2000" dirty="0" err="1"/>
              <a:t>gallu</a:t>
            </a:r>
            <a:r>
              <a:rPr lang="en-GB" sz="2000" dirty="0"/>
              <a:t> </a:t>
            </a:r>
            <a:r>
              <a:rPr lang="en-GB" sz="2000" dirty="0" err="1"/>
              <a:t>derbyn</a:t>
            </a:r>
            <a:r>
              <a:rPr lang="en-GB" sz="2000" dirty="0"/>
              <a:t> </a:t>
            </a:r>
            <a:r>
              <a:rPr lang="en-GB" sz="2000" dirty="0" err="1"/>
              <a:t>gwasanaeth</a:t>
            </a:r>
            <a:r>
              <a:rPr lang="en-GB" sz="2000" dirty="0"/>
              <a:t> </a:t>
            </a:r>
            <a:r>
              <a:rPr lang="en-GB" sz="2000" dirty="0" err="1"/>
              <a:t>yn</a:t>
            </a:r>
            <a:r>
              <a:rPr lang="en-GB" sz="2000" dirty="0"/>
              <a:t> </a:t>
            </a:r>
            <a:r>
              <a:rPr lang="en-GB" sz="2000" dirty="0" err="1"/>
              <a:t>yr</a:t>
            </a:r>
            <a:r>
              <a:rPr lang="en-GB" sz="2000" dirty="0"/>
              <a:t> </a:t>
            </a:r>
            <a:r>
              <a:rPr lang="en-GB" sz="2000" dirty="0" err="1"/>
              <a:t>iaith</a:t>
            </a:r>
            <a:r>
              <a:rPr lang="en-GB" sz="2000" dirty="0"/>
              <a:t> </a:t>
            </a:r>
            <a:r>
              <a:rPr lang="en-GB" sz="2000" dirty="0" err="1"/>
              <a:t>Gymraeg</a:t>
            </a:r>
            <a:r>
              <a:rPr lang="en-GB" sz="2000" dirty="0"/>
              <a:t> </a:t>
            </a:r>
            <a:r>
              <a:rPr lang="en-GB" sz="2000" dirty="0" err="1"/>
              <a:t>heb</a:t>
            </a:r>
            <a:r>
              <a:rPr lang="en-GB" sz="2000" dirty="0"/>
              <a:t> </a:t>
            </a:r>
            <a:r>
              <a:rPr lang="en-GB" sz="2000" dirty="0" err="1"/>
              <a:t>orfod</a:t>
            </a:r>
            <a:r>
              <a:rPr lang="en-GB" sz="2000" dirty="0"/>
              <a:t> </a:t>
            </a:r>
            <a:r>
              <a:rPr lang="en-GB" sz="2000" dirty="0" err="1"/>
              <a:t>gofyn</a:t>
            </a:r>
            <a:r>
              <a:rPr lang="en-GB" sz="2000" dirty="0"/>
              <a:t> </a:t>
            </a:r>
            <a:r>
              <a:rPr lang="en-GB" sz="2000" dirty="0" err="1"/>
              <a:t>amdani</a:t>
            </a:r>
            <a:r>
              <a:rPr lang="en-GB" sz="2000" dirty="0"/>
              <a:t>.</a:t>
            </a:r>
          </a:p>
          <a:p>
            <a:pPr>
              <a:spcBef>
                <a:spcPct val="20000"/>
              </a:spcBef>
              <a:spcAft>
                <a:spcPts val="600"/>
              </a:spcAft>
              <a:buClr>
                <a:schemeClr val="accent1">
                  <a:lumMod val="75000"/>
                </a:schemeClr>
              </a:buClr>
              <a:buSzPct val="145000"/>
            </a:pPr>
            <a:endParaRPr lang="en-GB" sz="2000" dirty="0"/>
          </a:p>
          <a:p>
            <a:pPr>
              <a:spcBef>
                <a:spcPct val="20000"/>
              </a:spcBef>
              <a:spcAft>
                <a:spcPts val="600"/>
              </a:spcAft>
              <a:buClr>
                <a:schemeClr val="accent1">
                  <a:lumMod val="75000"/>
                </a:schemeClr>
              </a:buClr>
              <a:buSzPct val="145000"/>
            </a:pPr>
            <a:r>
              <a:rPr lang="en-GB" sz="2000" dirty="0" err="1"/>
              <a:t>Mae’r</a:t>
            </a:r>
            <a:r>
              <a:rPr lang="en-GB" sz="2000" dirty="0"/>
              <a:t> </a:t>
            </a:r>
            <a:r>
              <a:rPr lang="en-GB" sz="2000" dirty="0" err="1"/>
              <a:t>Gymraeg</a:t>
            </a:r>
            <a:r>
              <a:rPr lang="en-GB" sz="2000" dirty="0"/>
              <a:t> </a:t>
            </a:r>
            <a:r>
              <a:rPr lang="en-GB" sz="2000" dirty="0" err="1"/>
              <a:t>yn</a:t>
            </a:r>
            <a:r>
              <a:rPr lang="en-GB" sz="2000" dirty="0"/>
              <a:t> </a:t>
            </a:r>
            <a:r>
              <a:rPr lang="en-GB" sz="2000" dirty="0" err="1"/>
              <a:t>cael</a:t>
            </a:r>
            <a:r>
              <a:rPr lang="en-GB" sz="2000" dirty="0"/>
              <a:t> </a:t>
            </a:r>
            <a:r>
              <a:rPr lang="en-GB" sz="2000" dirty="0" err="1"/>
              <a:t>i</a:t>
            </a:r>
            <a:r>
              <a:rPr lang="en-GB" sz="2000" dirty="0"/>
              <a:t> </a:t>
            </a:r>
            <a:r>
              <a:rPr lang="en-GB" sz="2000" dirty="0" err="1"/>
              <a:t>ddweud</a:t>
            </a:r>
            <a:r>
              <a:rPr lang="en-GB" sz="2000" dirty="0"/>
              <a:t> </a:t>
            </a:r>
            <a:r>
              <a:rPr lang="en-GB" sz="2000" dirty="0" err="1"/>
              <a:t>gyntaf</a:t>
            </a:r>
            <a:r>
              <a:rPr lang="en-GB" sz="2000" dirty="0"/>
              <a:t>.</a:t>
            </a:r>
          </a:p>
          <a:p>
            <a:pPr>
              <a:spcBef>
                <a:spcPct val="20000"/>
              </a:spcBef>
              <a:spcAft>
                <a:spcPts val="600"/>
              </a:spcAft>
              <a:buClr>
                <a:schemeClr val="accent1">
                  <a:lumMod val="75000"/>
                </a:schemeClr>
              </a:buClr>
              <a:buSzPct val="145000"/>
            </a:pPr>
            <a:endParaRPr lang="en-GB" sz="2000" dirty="0"/>
          </a:p>
          <a:p>
            <a:pPr>
              <a:spcBef>
                <a:spcPct val="20000"/>
              </a:spcBef>
              <a:spcAft>
                <a:spcPts val="600"/>
              </a:spcAft>
              <a:buClr>
                <a:schemeClr val="accent1">
                  <a:lumMod val="75000"/>
                </a:schemeClr>
              </a:buClr>
              <a:buSzPct val="145000"/>
            </a:pPr>
            <a:r>
              <a:rPr lang="en-GB" sz="2000" dirty="0"/>
              <a:t>In simple terms, the aim of the proposal is that service users are able to receive a service in the Welsh language without having to request it.</a:t>
            </a:r>
          </a:p>
          <a:p>
            <a:pPr>
              <a:spcBef>
                <a:spcPct val="20000"/>
              </a:spcBef>
              <a:spcAft>
                <a:spcPts val="600"/>
              </a:spcAft>
              <a:buClr>
                <a:schemeClr val="accent1">
                  <a:lumMod val="75000"/>
                </a:schemeClr>
              </a:buClr>
              <a:buSzPct val="145000"/>
            </a:pPr>
            <a:endParaRPr lang="en-GB" sz="2000" dirty="0"/>
          </a:p>
          <a:p>
            <a:pPr>
              <a:spcBef>
                <a:spcPct val="20000"/>
              </a:spcBef>
              <a:spcAft>
                <a:spcPts val="600"/>
              </a:spcAft>
              <a:buClr>
                <a:schemeClr val="accent1">
                  <a:lumMod val="75000"/>
                </a:schemeClr>
              </a:buClr>
              <a:buSzPct val="145000"/>
            </a:pPr>
            <a:r>
              <a:rPr lang="en-GB" sz="2000" dirty="0"/>
              <a:t>The Welsh language gets said first.</a:t>
            </a:r>
          </a:p>
          <a:p>
            <a:pPr>
              <a:spcBef>
                <a:spcPct val="20000"/>
              </a:spcBef>
              <a:spcAft>
                <a:spcPts val="600"/>
              </a:spcAft>
              <a:buClr>
                <a:schemeClr val="accent1">
                  <a:lumMod val="75000"/>
                </a:schemeClr>
              </a:buClr>
              <a:buSzPct val="145000"/>
            </a:pPr>
            <a:endParaRPr lang="en-US" sz="2000" dirty="0"/>
          </a:p>
        </p:txBody>
      </p:sp>
      <p:sp>
        <p:nvSpPr>
          <p:cNvPr id="6" name="TextBox 5">
            <a:extLst>
              <a:ext uri="{FF2B5EF4-FFF2-40B4-BE49-F238E27FC236}">
                <a16:creationId xmlns:a16="http://schemas.microsoft.com/office/drawing/2014/main" id="{5C32BE85-BE77-4E55-9BE9-361115306BEB}"/>
              </a:ext>
            </a:extLst>
          </p:cNvPr>
          <p:cNvSpPr txBox="1"/>
          <p:nvPr/>
        </p:nvSpPr>
        <p:spPr>
          <a:xfrm>
            <a:off x="3975800" y="1397718"/>
            <a:ext cx="7146388" cy="1031051"/>
          </a:xfrm>
          <a:prstGeom prst="rect">
            <a:avLst/>
          </a:prstGeom>
          <a:noFill/>
        </p:spPr>
        <p:txBody>
          <a:bodyPr wrap="square" rtlCol="0">
            <a:spAutoFit/>
          </a:bodyPr>
          <a:lstStyle/>
          <a:p>
            <a:pPr algn="ctr">
              <a:spcAft>
                <a:spcPts val="600"/>
              </a:spcAft>
            </a:pPr>
            <a:r>
              <a:rPr lang="en-GB" sz="2800" dirty="0">
                <a:latin typeface="Arial" panose="020B0604020202020204" pitchFamily="34" charset="0"/>
                <a:cs typeface="Arial" panose="020B0604020202020204" pitchFamily="34" charset="0"/>
              </a:rPr>
              <a:t>Beth </a:t>
            </a:r>
            <a:r>
              <a:rPr lang="en-GB" sz="2800" dirty="0" err="1">
                <a:latin typeface="Arial" panose="020B0604020202020204" pitchFamily="34" charset="0"/>
                <a:cs typeface="Arial" panose="020B0604020202020204" pitchFamily="34" charset="0"/>
              </a:rPr>
              <a:t>yw’r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cynnig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rhagweithiol</a:t>
            </a:r>
            <a:r>
              <a:rPr lang="en-GB" sz="2800" dirty="0">
                <a:latin typeface="Arial" panose="020B0604020202020204" pitchFamily="34" charset="0"/>
                <a:cs typeface="Arial" panose="020B0604020202020204" pitchFamily="34" charset="0"/>
              </a:rPr>
              <a:t>?</a:t>
            </a:r>
          </a:p>
          <a:p>
            <a:pPr algn="ctr">
              <a:spcAft>
                <a:spcPts val="600"/>
              </a:spcAft>
            </a:pPr>
            <a:r>
              <a:rPr lang="en-GB" sz="2800" dirty="0">
                <a:latin typeface="Arial" panose="020B0604020202020204" pitchFamily="34" charset="0"/>
                <a:cs typeface="Arial" panose="020B0604020202020204" pitchFamily="34" charset="0"/>
              </a:rPr>
              <a:t>What is the active offer?</a:t>
            </a:r>
          </a:p>
        </p:txBody>
      </p:sp>
    </p:spTree>
    <p:extLst>
      <p:ext uri="{BB962C8B-B14F-4D97-AF65-F5344CB8AC3E}">
        <p14:creationId xmlns:p14="http://schemas.microsoft.com/office/powerpoint/2010/main" val="56250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round a living room&#10;&#10;Description automatically generated">
            <a:extLst>
              <a:ext uri="{FF2B5EF4-FFF2-40B4-BE49-F238E27FC236}">
                <a16:creationId xmlns:a16="http://schemas.microsoft.com/office/drawing/2014/main" id="{95ECB4D4-6CC7-4F77-AD72-5ED13E7F1738}"/>
              </a:ext>
            </a:extLst>
          </p:cNvPr>
          <p:cNvPicPr>
            <a:picLocks noChangeAspect="1"/>
          </p:cNvPicPr>
          <p:nvPr/>
        </p:nvPicPr>
        <p:blipFill rotWithShape="1">
          <a:blip r:embed="rId2">
            <a:alphaModFix amt="39000"/>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r="6529"/>
          <a:stretch/>
        </p:blipFill>
        <p:spPr>
          <a:xfrm>
            <a:off x="984603" y="-143841"/>
            <a:ext cx="11395934" cy="6857990"/>
          </a:xfrm>
          <a:custGeom>
            <a:avLst/>
            <a:gdLst/>
            <a:ahLst/>
            <a:cxnLst/>
            <a:rect l="l" t="t" r="r" b="b"/>
            <a:pathLst>
              <a:path w="11395934" h="6858000">
                <a:moveTo>
                  <a:pt x="867942" y="0"/>
                </a:moveTo>
                <a:lnTo>
                  <a:pt x="1786638" y="0"/>
                </a:lnTo>
                <a:lnTo>
                  <a:pt x="11395934" y="0"/>
                </a:lnTo>
                <a:lnTo>
                  <a:pt x="11395934" y="6858000"/>
                </a:lnTo>
                <a:lnTo>
                  <a:pt x="1925619" y="6858000"/>
                </a:lnTo>
                <a:lnTo>
                  <a:pt x="1924311" y="6820097"/>
                </a:lnTo>
                <a:lnTo>
                  <a:pt x="1925076" y="6858000"/>
                </a:lnTo>
                <a:lnTo>
                  <a:pt x="1892647" y="6858000"/>
                </a:lnTo>
                <a:lnTo>
                  <a:pt x="0" y="5314276"/>
                </a:lnTo>
                <a:cubicBezTo>
                  <a:pt x="282142" y="3542851"/>
                  <a:pt x="585800" y="1771425"/>
                  <a:pt x="867942" y="0"/>
                </a:cubicBezTo>
                <a:close/>
              </a:path>
            </a:pathLst>
          </a:custGeom>
        </p:spPr>
      </p:pic>
      <p:sp>
        <p:nvSpPr>
          <p:cNvPr id="3" name="TextBox 2">
            <a:extLst>
              <a:ext uri="{FF2B5EF4-FFF2-40B4-BE49-F238E27FC236}">
                <a16:creationId xmlns:a16="http://schemas.microsoft.com/office/drawing/2014/main" id="{A47A15FD-4DB2-49D8-B7FA-586231CA7544}"/>
              </a:ext>
            </a:extLst>
          </p:cNvPr>
          <p:cNvSpPr txBox="1"/>
          <p:nvPr/>
        </p:nvSpPr>
        <p:spPr>
          <a:xfrm>
            <a:off x="836529" y="1326188"/>
            <a:ext cx="5259471" cy="1938992"/>
          </a:xfrm>
          <a:prstGeom prst="rect">
            <a:avLst/>
          </a:prstGeom>
          <a:noFill/>
        </p:spPr>
        <p:txBody>
          <a:bodyPr wrap="square" rtlCol="0">
            <a:spAutoFit/>
          </a:bodyPr>
          <a:lstStyle/>
          <a:p>
            <a:pPr>
              <a:spcAft>
                <a:spcPts val="600"/>
              </a:spcAft>
            </a:pPr>
            <a:r>
              <a:rPr lang="en-GB" sz="2400" b="1" dirty="0">
                <a:latin typeface="Arial" panose="020B0604020202020204" pitchFamily="34" charset="0"/>
                <a:cs typeface="Arial" panose="020B0604020202020204" pitchFamily="34" charset="0"/>
              </a:rPr>
              <a:t>Mae </a:t>
            </a:r>
            <a:r>
              <a:rPr lang="en-GB" sz="2400" b="1" dirty="0" err="1">
                <a:latin typeface="Arial" panose="020B0604020202020204" pitchFamily="34" charset="0"/>
                <a:cs typeface="Arial" panose="020B0604020202020204" pitchFamily="34" charset="0"/>
              </a:rPr>
              <a:t>disgwyl</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nawr</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i</a:t>
            </a:r>
            <a:r>
              <a:rPr lang="en-GB" sz="2400" b="1" dirty="0">
                <a:latin typeface="Arial" panose="020B0604020202020204" pitchFamily="34" charset="0"/>
                <a:cs typeface="Arial" panose="020B0604020202020204" pitchFamily="34" charset="0"/>
              </a:rPr>
              <a:t> bob </a:t>
            </a:r>
            <a:r>
              <a:rPr lang="en-GB" sz="2400" b="1" dirty="0" err="1">
                <a:latin typeface="Arial" panose="020B0604020202020204" pitchFamily="34" charset="0"/>
                <a:cs typeface="Arial" panose="020B0604020202020204" pitchFamily="34" charset="0"/>
              </a:rPr>
              <a:t>gweithle</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gofal</a:t>
            </a:r>
            <a:r>
              <a:rPr lang="en-GB" sz="2400" b="1" dirty="0">
                <a:latin typeface="Arial" panose="020B0604020202020204" pitchFamily="34" charset="0"/>
                <a:cs typeface="Arial" panose="020B0604020202020204" pitchFamily="34" charset="0"/>
              </a:rPr>
              <a:t> iechyd a </a:t>
            </a:r>
            <a:r>
              <a:rPr lang="en-GB" sz="2400" b="1" dirty="0" err="1">
                <a:latin typeface="Arial" panose="020B0604020202020204" pitchFamily="34" charset="0"/>
                <a:cs typeface="Arial" panose="020B0604020202020204" pitchFamily="34" charset="0"/>
              </a:rPr>
              <a:t>chymdeithasol</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yng</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Nghymru</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yn</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rhoi’r</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Gymraeg</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yn</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gyntaf</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trwy</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ddilyn</a:t>
            </a:r>
            <a:r>
              <a:rPr lang="en-GB" sz="2400" b="1" dirty="0">
                <a:latin typeface="Arial" panose="020B0604020202020204" pitchFamily="34" charset="0"/>
                <a:cs typeface="Arial" panose="020B0604020202020204" pitchFamily="34" charset="0"/>
              </a:rPr>
              <a:t> y </a:t>
            </a:r>
            <a:r>
              <a:rPr lang="en-GB" sz="2400" b="1" dirty="0" err="1">
                <a:latin typeface="Arial" panose="020B0604020202020204" pitchFamily="34" charset="0"/>
                <a:cs typeface="Arial" panose="020B0604020202020204" pitchFamily="34" charset="0"/>
              </a:rPr>
              <a:t>fframwaith</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Mwy</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na</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geiriau</a:t>
            </a:r>
            <a:r>
              <a:rPr lang="en-GB" sz="2400" b="1" dirty="0">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8E6926BF-8936-4C4A-80A6-99E56758248F}"/>
              </a:ext>
            </a:extLst>
          </p:cNvPr>
          <p:cNvSpPr/>
          <p:nvPr/>
        </p:nvSpPr>
        <p:spPr>
          <a:xfrm>
            <a:off x="904069" y="3160941"/>
            <a:ext cx="4717797" cy="3170099"/>
          </a:xfrm>
          <a:prstGeom prst="rect">
            <a:avLst/>
          </a:prstGeom>
        </p:spPr>
        <p:txBody>
          <a:bodyPr wrap="square">
            <a:spAutoFit/>
          </a:bodyPr>
          <a:lstStyle/>
          <a:p>
            <a:r>
              <a:rPr lang="en-GB" sz="2000" dirty="0" err="1">
                <a:latin typeface="Arial" panose="020B0604020202020204" pitchFamily="34" charset="0"/>
                <a:cs typeface="Arial" panose="020B0604020202020204" pitchFamily="34" charset="0"/>
              </a:rPr>
              <a:t>Lansiwyd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Fframwaith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Strategol</a:t>
            </a:r>
            <a:r>
              <a:rPr lang="en-GB" sz="2000" dirty="0">
                <a:latin typeface="Arial" panose="020B0604020202020204" pitchFamily="34" charset="0"/>
                <a:cs typeface="Arial" panose="020B0604020202020204" pitchFamily="34" charset="0"/>
              </a:rPr>
              <a:t> y </a:t>
            </a:r>
            <a:r>
              <a:rPr lang="en-GB" sz="2000" dirty="0" err="1">
                <a:latin typeface="Arial" panose="020B0604020202020204" pitchFamily="34" charset="0"/>
                <a:cs typeface="Arial" panose="020B0604020202020204" pitchFamily="34" charset="0"/>
              </a:rPr>
              <a:t>Gymraeg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Mwy</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geiriau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yn</a:t>
            </a:r>
            <a:r>
              <a:rPr lang="en-GB" sz="2000" dirty="0">
                <a:latin typeface="Arial" panose="020B0604020202020204" pitchFamily="34" charset="0"/>
                <a:cs typeface="Arial" panose="020B0604020202020204" pitchFamily="34" charset="0"/>
              </a:rPr>
              <a:t> 2012. </a:t>
            </a:r>
            <a:r>
              <a:rPr lang="en-GB" sz="2000" dirty="0" err="1">
                <a:latin typeface="Arial" panose="020B0604020202020204" pitchFamily="34" charset="0"/>
                <a:cs typeface="Arial" panose="020B0604020202020204" pitchFamily="34" charset="0"/>
              </a:rPr>
              <a:t>Ei</a:t>
            </a:r>
            <a:r>
              <a:rPr lang="en-GB" sz="2000" dirty="0">
                <a:latin typeface="Arial" panose="020B0604020202020204" pitchFamily="34" charset="0"/>
                <a:cs typeface="Arial" panose="020B0604020202020204" pitchFamily="34" charset="0"/>
              </a:rPr>
              <a:t> nod </a:t>
            </a:r>
            <a:r>
              <a:rPr lang="en-GB" sz="2000" dirty="0" err="1">
                <a:latin typeface="Arial" panose="020B0604020202020204" pitchFamily="34" charset="0"/>
                <a:cs typeface="Arial" panose="020B0604020202020204" pitchFamily="34" charset="0"/>
              </a:rPr>
              <a:t>yw</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darparu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fframwaith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gryfhau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gwasanaethau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Cymraeg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yn</a:t>
            </a:r>
            <a:r>
              <a:rPr lang="en-GB" sz="2000" dirty="0">
                <a:latin typeface="Arial" panose="020B0604020202020204" pitchFamily="34" charset="0"/>
                <a:cs typeface="Arial" panose="020B0604020202020204" pitchFamily="34" charset="0"/>
              </a:rPr>
              <a:t> y </a:t>
            </a:r>
            <a:r>
              <a:rPr lang="en-GB" sz="2000" dirty="0" err="1">
                <a:latin typeface="Arial" panose="020B0604020202020204" pitchFamily="34" charset="0"/>
                <a:cs typeface="Arial" panose="020B0604020202020204" pitchFamily="34" charset="0"/>
              </a:rPr>
              <a:t>meysydd</a:t>
            </a:r>
            <a:r>
              <a:rPr lang="en-GB" sz="2000" dirty="0">
                <a:latin typeface="Arial" panose="020B0604020202020204" pitchFamily="34" charset="0"/>
                <a:cs typeface="Arial" panose="020B0604020202020204" pitchFamily="34" charset="0"/>
              </a:rPr>
              <a:t> iechyd, </a:t>
            </a:r>
            <a:r>
              <a:rPr lang="en-GB" sz="2000" dirty="0" err="1">
                <a:latin typeface="Arial" panose="020B0604020202020204" pitchFamily="34" charset="0"/>
                <a:cs typeface="Arial" panose="020B0604020202020204" pitchFamily="34" charset="0"/>
              </a:rPr>
              <a:t>gwasanaethau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cymdeithasol</a:t>
            </a:r>
            <a:r>
              <a:rPr lang="en-GB" sz="2000" dirty="0">
                <a:latin typeface="Arial" panose="020B0604020202020204" pitchFamily="34" charset="0"/>
                <a:cs typeface="Arial" panose="020B0604020202020204" pitchFamily="34" charset="0"/>
              </a:rPr>
              <a:t> a </a:t>
            </a:r>
            <a:r>
              <a:rPr lang="en-GB" sz="2000" dirty="0" err="1">
                <a:latin typeface="Arial" panose="020B0604020202020204" pitchFamily="34" charset="0"/>
                <a:cs typeface="Arial" panose="020B0604020202020204" pitchFamily="34" charset="0"/>
              </a:rPr>
              <a:t>gofal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cymdeithasol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Mae’n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cydnabod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mai</a:t>
            </a:r>
            <a:r>
              <a:rPr lang="en-GB" sz="2000" dirty="0">
                <a:latin typeface="Arial" panose="020B0604020202020204" pitchFamily="34" charset="0"/>
                <a:cs typeface="Arial" panose="020B0604020202020204" pitchFamily="34" charset="0"/>
              </a:rPr>
              <a:t> dim </a:t>
            </a:r>
            <a:r>
              <a:rPr lang="en-GB" sz="2000" dirty="0" err="1">
                <a:latin typeface="Arial" panose="020B0604020202020204" pitchFamily="34" charset="0"/>
                <a:cs typeface="Arial" panose="020B0604020202020204" pitchFamily="34" charset="0"/>
              </a:rPr>
              <a:t>ond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drwy</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gyfrwng</a:t>
            </a:r>
            <a:r>
              <a:rPr lang="en-GB" sz="2000" dirty="0">
                <a:latin typeface="Arial" panose="020B0604020202020204" pitchFamily="34" charset="0"/>
                <a:cs typeface="Arial" panose="020B0604020202020204" pitchFamily="34" charset="0"/>
              </a:rPr>
              <a:t> y </a:t>
            </a:r>
            <a:r>
              <a:rPr lang="en-GB" sz="2000" dirty="0" err="1">
                <a:latin typeface="Arial" panose="020B0604020202020204" pitchFamily="34" charset="0"/>
                <a:cs typeface="Arial" panose="020B0604020202020204" pitchFamily="34" charset="0"/>
              </a:rPr>
              <a:t>Gymraeg</a:t>
            </a:r>
            <a:r>
              <a:rPr lang="en-GB" sz="2000" dirty="0">
                <a:latin typeface="Arial" panose="020B0604020202020204" pitchFamily="34" charset="0"/>
                <a:cs typeface="Arial" panose="020B0604020202020204" pitchFamily="34" charset="0"/>
              </a:rPr>
              <a:t> y gall </a:t>
            </a:r>
            <a:r>
              <a:rPr lang="en-GB" sz="2000" dirty="0" err="1">
                <a:latin typeface="Arial" panose="020B0604020202020204" pitchFamily="34" charset="0"/>
                <a:cs typeface="Arial" panose="020B0604020202020204" pitchFamily="34" charset="0"/>
              </a:rPr>
              <a:t>llawer</a:t>
            </a:r>
            <a:r>
              <a:rPr lang="en-GB" sz="2000" dirty="0">
                <a:latin typeface="Arial" panose="020B0604020202020204" pitchFamily="34" charset="0"/>
                <a:cs typeface="Arial" panose="020B0604020202020204" pitchFamily="34" charset="0"/>
              </a:rPr>
              <a:t> o </a:t>
            </a:r>
            <a:r>
              <a:rPr lang="en-GB" sz="2000" dirty="0" err="1">
                <a:latin typeface="Arial" panose="020B0604020202020204" pitchFamily="34" charset="0"/>
                <a:cs typeface="Arial" panose="020B0604020202020204" pitchFamily="34" charset="0"/>
              </a:rPr>
              <a:t>bobl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gyfathrebu</a:t>
            </a:r>
            <a:r>
              <a:rPr lang="en-GB" sz="2000" dirty="0">
                <a:latin typeface="Arial" panose="020B0604020202020204" pitchFamily="34" charset="0"/>
                <a:cs typeface="Arial" panose="020B0604020202020204" pitchFamily="34" charset="0"/>
              </a:rPr>
              <a:t> a </a:t>
            </a:r>
            <a:r>
              <a:rPr lang="en-GB" sz="2000" dirty="0" err="1">
                <a:latin typeface="Arial" panose="020B0604020202020204" pitchFamily="34" charset="0"/>
                <a:cs typeface="Arial" panose="020B0604020202020204" pitchFamily="34" charset="0"/>
              </a:rPr>
              <a:t>chyfrannu’n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effeithiol</a:t>
            </a:r>
            <a:r>
              <a:rPr lang="en-GB" sz="2000" dirty="0">
                <a:latin typeface="Arial" panose="020B0604020202020204" pitchFamily="34" charset="0"/>
                <a:cs typeface="Arial" panose="020B0604020202020204" pitchFamily="34" charset="0"/>
              </a:rPr>
              <a:t> at </a:t>
            </a:r>
            <a:r>
              <a:rPr lang="en-GB" sz="2000" dirty="0" err="1">
                <a:latin typeface="Arial" panose="020B0604020202020204" pitchFamily="34" charset="0"/>
                <a:cs typeface="Arial" panose="020B0604020202020204" pitchFamily="34" charset="0"/>
              </a:rPr>
              <a:t>eu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gofal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fel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partneriaid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cyfartal</a:t>
            </a:r>
            <a:r>
              <a:rPr lang="en-GB" sz="20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A8F1F6D8-37C1-4527-BBE6-D4F6F18D2DD3}"/>
              </a:ext>
            </a:extLst>
          </p:cNvPr>
          <p:cNvSpPr txBox="1"/>
          <p:nvPr/>
        </p:nvSpPr>
        <p:spPr>
          <a:xfrm>
            <a:off x="5261317" y="6302326"/>
            <a:ext cx="7258929" cy="523220"/>
          </a:xfrm>
          <a:prstGeom prst="rect">
            <a:avLst/>
          </a:prstGeom>
          <a:noFill/>
        </p:spPr>
        <p:txBody>
          <a:bodyPr wrap="square" rtlCol="0">
            <a:spAutoFit/>
          </a:bodyPr>
          <a:lstStyle/>
          <a:p>
            <a:r>
              <a:rPr lang="en-GB" sz="1400" dirty="0">
                <a:hlinkClick r:id="rId4"/>
              </a:rPr>
              <a:t>https://llyw.cymru/sites/default/files/publications/2019-04/pecyn-gwybodaeth-gweithredur-cynnig-rhagweithiol-iechyd_0.pdf</a:t>
            </a:r>
            <a:r>
              <a:rPr lang="en-GB" sz="1400" dirty="0"/>
              <a:t> </a:t>
            </a:r>
          </a:p>
        </p:txBody>
      </p:sp>
      <p:sp>
        <p:nvSpPr>
          <p:cNvPr id="10" name="TextBox 9">
            <a:extLst>
              <a:ext uri="{FF2B5EF4-FFF2-40B4-BE49-F238E27FC236}">
                <a16:creationId xmlns:a16="http://schemas.microsoft.com/office/drawing/2014/main" id="{7405D7B8-7C76-4014-9A8C-241F63A5284A}"/>
              </a:ext>
            </a:extLst>
          </p:cNvPr>
          <p:cNvSpPr txBox="1"/>
          <p:nvPr/>
        </p:nvSpPr>
        <p:spPr>
          <a:xfrm>
            <a:off x="984603" y="249098"/>
            <a:ext cx="4863041" cy="1077218"/>
          </a:xfrm>
          <a:prstGeom prst="rect">
            <a:avLst/>
          </a:prstGeom>
          <a:noFill/>
        </p:spPr>
        <p:txBody>
          <a:bodyPr wrap="square" rtlCol="0">
            <a:spAutoFit/>
          </a:bodyPr>
          <a:lstStyle/>
          <a:p>
            <a:r>
              <a:rPr lang="en-GB" sz="3200" b="1" dirty="0" err="1"/>
              <a:t>Fel</a:t>
            </a:r>
            <a:r>
              <a:rPr lang="en-GB" sz="3200" b="1" dirty="0"/>
              <a:t> </a:t>
            </a:r>
            <a:r>
              <a:rPr lang="en-GB" sz="3200" b="1" dirty="0" err="1"/>
              <a:t>mae</a:t>
            </a:r>
            <a:r>
              <a:rPr lang="en-GB" sz="3200" b="1" dirty="0"/>
              <a:t> </a:t>
            </a:r>
            <a:r>
              <a:rPr lang="en-GB" sz="3200" b="1" dirty="0" err="1"/>
              <a:t>hyn</a:t>
            </a:r>
            <a:r>
              <a:rPr lang="en-GB" sz="3200" b="1" dirty="0"/>
              <a:t> </a:t>
            </a:r>
            <a:r>
              <a:rPr lang="en-GB" sz="3200" b="1" dirty="0" err="1"/>
              <a:t>yn</a:t>
            </a:r>
            <a:r>
              <a:rPr lang="en-GB" sz="3200" b="1" dirty="0"/>
              <a:t> </a:t>
            </a:r>
            <a:r>
              <a:rPr lang="en-GB" sz="3200" b="1" dirty="0" err="1"/>
              <a:t>effeithio’r</a:t>
            </a:r>
            <a:r>
              <a:rPr lang="en-GB" sz="3200" b="1" dirty="0"/>
              <a:t> sector Iechyd a </a:t>
            </a:r>
            <a:r>
              <a:rPr lang="en-GB" sz="3200" b="1" dirty="0" err="1"/>
              <a:t>gofal</a:t>
            </a:r>
            <a:r>
              <a:rPr lang="en-GB" sz="3200" b="1" dirty="0"/>
              <a:t>?</a:t>
            </a:r>
          </a:p>
        </p:txBody>
      </p:sp>
      <p:sp>
        <p:nvSpPr>
          <p:cNvPr id="19" name="TextBox 18">
            <a:extLst>
              <a:ext uri="{FF2B5EF4-FFF2-40B4-BE49-F238E27FC236}">
                <a16:creationId xmlns:a16="http://schemas.microsoft.com/office/drawing/2014/main" id="{9DBF6A6D-DCB7-4D77-BE56-970B6C2F8D6E}"/>
              </a:ext>
            </a:extLst>
          </p:cNvPr>
          <p:cNvSpPr txBox="1"/>
          <p:nvPr/>
        </p:nvSpPr>
        <p:spPr>
          <a:xfrm>
            <a:off x="6096000" y="248970"/>
            <a:ext cx="4863041" cy="1077218"/>
          </a:xfrm>
          <a:prstGeom prst="rect">
            <a:avLst/>
          </a:prstGeom>
          <a:noFill/>
        </p:spPr>
        <p:txBody>
          <a:bodyPr wrap="square" rtlCol="0">
            <a:spAutoFit/>
          </a:bodyPr>
          <a:lstStyle/>
          <a:p>
            <a:r>
              <a:rPr lang="en-GB" sz="3200" b="1" dirty="0"/>
              <a:t>As this affects the Health and care sector?</a:t>
            </a:r>
          </a:p>
        </p:txBody>
      </p:sp>
      <p:sp>
        <p:nvSpPr>
          <p:cNvPr id="20" name="TextBox 19">
            <a:extLst>
              <a:ext uri="{FF2B5EF4-FFF2-40B4-BE49-F238E27FC236}">
                <a16:creationId xmlns:a16="http://schemas.microsoft.com/office/drawing/2014/main" id="{CE977735-77CE-447D-95DF-ADEF5D33E28B}"/>
              </a:ext>
            </a:extLst>
          </p:cNvPr>
          <p:cNvSpPr txBox="1"/>
          <p:nvPr/>
        </p:nvSpPr>
        <p:spPr>
          <a:xfrm>
            <a:off x="6096000" y="1261290"/>
            <a:ext cx="5259471" cy="1938992"/>
          </a:xfrm>
          <a:prstGeom prst="rect">
            <a:avLst/>
          </a:prstGeom>
          <a:noFill/>
        </p:spPr>
        <p:txBody>
          <a:bodyPr wrap="square" rtlCol="0">
            <a:spAutoFit/>
          </a:bodyPr>
          <a:lstStyle/>
          <a:p>
            <a:pPr>
              <a:spcAft>
                <a:spcPts val="600"/>
              </a:spcAft>
            </a:pPr>
            <a:r>
              <a:rPr lang="en-GB" sz="2400" b="1" dirty="0">
                <a:latin typeface="Arial" panose="020B0604020202020204" pitchFamily="34" charset="0"/>
                <a:cs typeface="Arial" panose="020B0604020202020204" pitchFamily="34" charset="0"/>
              </a:rPr>
              <a:t>All health and social care workplaces in Wales are now expected to put the Welsh language first by following the "More than just words" framework.</a:t>
            </a:r>
          </a:p>
        </p:txBody>
      </p:sp>
      <p:sp>
        <p:nvSpPr>
          <p:cNvPr id="21" name="Rectangle 20">
            <a:extLst>
              <a:ext uri="{FF2B5EF4-FFF2-40B4-BE49-F238E27FC236}">
                <a16:creationId xmlns:a16="http://schemas.microsoft.com/office/drawing/2014/main" id="{4B8627C9-67DD-46E5-958B-6BA8A58DC6B8}"/>
              </a:ext>
            </a:extLst>
          </p:cNvPr>
          <p:cNvSpPr/>
          <p:nvPr/>
        </p:nvSpPr>
        <p:spPr>
          <a:xfrm>
            <a:off x="6176534" y="3144951"/>
            <a:ext cx="4717797" cy="3170099"/>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The Welsh Language Strategic Framework was launched 'More than just words...' in 2012. It aims to provide a framework to strengthen Welsh language services in health, social services and social care. It recognises that many people can only communicate and contribute effectively to their care through the medium of Welsh as equal partners.</a:t>
            </a:r>
          </a:p>
        </p:txBody>
      </p:sp>
    </p:spTree>
    <p:extLst>
      <p:ext uri="{BB962C8B-B14F-4D97-AF65-F5344CB8AC3E}">
        <p14:creationId xmlns:p14="http://schemas.microsoft.com/office/powerpoint/2010/main" val="292860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9" grpId="0"/>
      <p:bldP spid="20" grpId="0"/>
      <p:bldP spid="21" grpId="0"/>
    </p:bldLst>
  </p:timing>
</p:sld>
</file>

<file path=ppt/theme/theme1.xml><?xml version="1.0" encoding="utf-8"?>
<a:theme xmlns:a="http://schemas.openxmlformats.org/drawingml/2006/main" name="GradientRiseVTI">
  <a:themeElements>
    <a:clrScheme name="AnalogousFromRegularSeedLeftStep">
      <a:dk1>
        <a:srgbClr val="000000"/>
      </a:dk1>
      <a:lt1>
        <a:srgbClr val="FFFFFF"/>
      </a:lt1>
      <a:dk2>
        <a:srgbClr val="412724"/>
      </a:dk2>
      <a:lt2>
        <a:srgbClr val="E2E5E8"/>
      </a:lt2>
      <a:accent1>
        <a:srgbClr val="E78929"/>
      </a:accent1>
      <a:accent2>
        <a:srgbClr val="D52817"/>
      </a:accent2>
      <a:accent3>
        <a:srgbClr val="E72967"/>
      </a:accent3>
      <a:accent4>
        <a:srgbClr val="D517A4"/>
      </a:accent4>
      <a:accent5>
        <a:srgbClr val="C929E7"/>
      </a:accent5>
      <a:accent6>
        <a:srgbClr val="742BD8"/>
      </a:accent6>
      <a:hlink>
        <a:srgbClr val="3F7EBF"/>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930D4A1E83644A8C92FE5220527795" ma:contentTypeVersion="4" ma:contentTypeDescription="Create a new document." ma:contentTypeScope="" ma:versionID="4027f1d4bd0d3713519f1656dcb13fb9">
  <xsd:schema xmlns:xsd="http://www.w3.org/2001/XMLSchema" xmlns:xs="http://www.w3.org/2001/XMLSchema" xmlns:p="http://schemas.microsoft.com/office/2006/metadata/properties" xmlns:ns3="12a154f4-3017-4a09-825d-ab19a18ae871" targetNamespace="http://schemas.microsoft.com/office/2006/metadata/properties" ma:root="true" ma:fieldsID="0d10db3cff7502ee96910dab38772af2" ns3:_="">
    <xsd:import namespace="12a154f4-3017-4a09-825d-ab19a18ae87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a154f4-3017-4a09-825d-ab19a18ae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1DDCB3-A3E9-4151-B343-FF8B760BE562}">
  <ds:schemaRefs>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http://www.w3.org/XML/1998/namespace"/>
    <ds:schemaRef ds:uri="http://schemas.openxmlformats.org/package/2006/metadata/core-properties"/>
    <ds:schemaRef ds:uri="12a154f4-3017-4a09-825d-ab19a18ae871"/>
    <ds:schemaRef ds:uri="http://purl.org/dc/elements/1.1/"/>
  </ds:schemaRefs>
</ds:datastoreItem>
</file>

<file path=customXml/itemProps2.xml><?xml version="1.0" encoding="utf-8"?>
<ds:datastoreItem xmlns:ds="http://schemas.openxmlformats.org/officeDocument/2006/customXml" ds:itemID="{11F1A6C2-9DB6-4BEB-A8E9-806318F39C35}">
  <ds:schemaRefs>
    <ds:schemaRef ds:uri="http://schemas.microsoft.com/sharepoint/v3/contenttype/forms"/>
  </ds:schemaRefs>
</ds:datastoreItem>
</file>

<file path=customXml/itemProps3.xml><?xml version="1.0" encoding="utf-8"?>
<ds:datastoreItem xmlns:ds="http://schemas.openxmlformats.org/officeDocument/2006/customXml" ds:itemID="{E280FA16-9AC2-4C03-93BC-BADEF22CA4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a154f4-3017-4a09-825d-ab19a18ae8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3369</TotalTime>
  <Words>1143</Words>
  <Application>Microsoft Office PowerPoint</Application>
  <PresentationFormat>Widescreen</PresentationFormat>
  <Paragraphs>119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Avenir Next LT Pro</vt:lpstr>
      <vt:lpstr>Avenir Next LT Pro Light</vt:lpstr>
      <vt:lpstr>GradientRiseVTI</vt:lpstr>
      <vt:lpstr>Yr iaith ar waith Work welsh</vt:lpstr>
      <vt:lpstr>Tasg 1</vt:lpstr>
      <vt:lpstr>Aim of the qualification:</vt:lpstr>
      <vt:lpstr>UNITS </vt:lpstr>
      <vt:lpstr>Why do I need to develop my welsh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 mor hyderus ydych yn y gymraeg?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 iaith ar waith Work welsh</dc:title>
  <dc:creator>naomi watkeys</dc:creator>
  <cp:lastModifiedBy>naomi watkeys</cp:lastModifiedBy>
  <cp:revision>8</cp:revision>
  <dcterms:created xsi:type="dcterms:W3CDTF">2020-08-25T10:39:08Z</dcterms:created>
  <dcterms:modified xsi:type="dcterms:W3CDTF">2020-09-16T12:00:28Z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0x010100CA930D4A1E83644A8C92FE5220527795</vt:lpwstr>
  </property>
</Properties>
</file>