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Default Extension="ZWx7bVAlJ9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71" r:id="rId12"/>
    <p:sldId id="269" r:id="rId13"/>
    <p:sldId id="267" r:id="rId14"/>
    <p:sldId id="266" r:id="rId15"/>
    <p:sldId id="26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AD13A9-2118-4F96-96DE-F7D5D8700711}" v="19" dt="2020-09-29T11:57:21.9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tkeys, Naomi" userId="458de1cb-bcc4-43a9-9eaf-06a2f6acbf6f" providerId="ADAL" clId="{4CAD13A9-2118-4F96-96DE-F7D5D8700711}"/>
    <pc:docChg chg="undo custSel addSld delSld modSld sldOrd">
      <pc:chgData name="Watkeys, Naomi" userId="458de1cb-bcc4-43a9-9eaf-06a2f6acbf6f" providerId="ADAL" clId="{4CAD13A9-2118-4F96-96DE-F7D5D8700711}" dt="2020-09-30T08:40:39.254" v="1805" actId="20577"/>
      <pc:docMkLst>
        <pc:docMk/>
      </pc:docMkLst>
      <pc:sldChg chg="modSp mod">
        <pc:chgData name="Watkeys, Naomi" userId="458de1cb-bcc4-43a9-9eaf-06a2f6acbf6f" providerId="ADAL" clId="{4CAD13A9-2118-4F96-96DE-F7D5D8700711}" dt="2020-09-29T11:51:52.998" v="1763" actId="5793"/>
        <pc:sldMkLst>
          <pc:docMk/>
          <pc:sldMk cId="588709975" sldId="258"/>
        </pc:sldMkLst>
        <pc:spChg chg="mod">
          <ac:chgData name="Watkeys, Naomi" userId="458de1cb-bcc4-43a9-9eaf-06a2f6acbf6f" providerId="ADAL" clId="{4CAD13A9-2118-4F96-96DE-F7D5D8700711}" dt="2020-09-29T11:51:52.998" v="1763" actId="5793"/>
          <ac:spMkLst>
            <pc:docMk/>
            <pc:sldMk cId="588709975" sldId="258"/>
            <ac:spMk id="5" creationId="{1EABCB8B-9D30-4433-9E73-3A65F4AB9B27}"/>
          </ac:spMkLst>
        </pc:spChg>
      </pc:sldChg>
      <pc:sldChg chg="addSp delSp modSp mod">
        <pc:chgData name="Watkeys, Naomi" userId="458de1cb-bcc4-43a9-9eaf-06a2f6acbf6f" providerId="ADAL" clId="{4CAD13A9-2118-4F96-96DE-F7D5D8700711}" dt="2020-09-29T11:20:51.673" v="44" actId="207"/>
        <pc:sldMkLst>
          <pc:docMk/>
          <pc:sldMk cId="1542981229" sldId="259"/>
        </pc:sldMkLst>
        <pc:spChg chg="del">
          <ac:chgData name="Watkeys, Naomi" userId="458de1cb-bcc4-43a9-9eaf-06a2f6acbf6f" providerId="ADAL" clId="{4CAD13A9-2118-4F96-96DE-F7D5D8700711}" dt="2020-09-29T11:19:50.214" v="0" actId="478"/>
          <ac:spMkLst>
            <pc:docMk/>
            <pc:sldMk cId="1542981229" sldId="259"/>
            <ac:spMk id="3" creationId="{C4DE6010-4FD6-4A69-8184-7771F32D9E72}"/>
          </ac:spMkLst>
        </pc:spChg>
        <pc:spChg chg="add mod">
          <ac:chgData name="Watkeys, Naomi" userId="458de1cb-bcc4-43a9-9eaf-06a2f6acbf6f" providerId="ADAL" clId="{4CAD13A9-2118-4F96-96DE-F7D5D8700711}" dt="2020-09-29T11:20:51.673" v="44" actId="207"/>
          <ac:spMkLst>
            <pc:docMk/>
            <pc:sldMk cId="1542981229" sldId="259"/>
            <ac:spMk id="4" creationId="{39C51B18-152B-4012-B899-3F7B357E87E4}"/>
          </ac:spMkLst>
        </pc:spChg>
      </pc:sldChg>
      <pc:sldChg chg="addSp delSp modSp new mod">
        <pc:chgData name="Watkeys, Naomi" userId="458de1cb-bcc4-43a9-9eaf-06a2f6acbf6f" providerId="ADAL" clId="{4CAD13A9-2118-4F96-96DE-F7D5D8700711}" dt="2020-09-29T11:28:45.129" v="489" actId="14100"/>
        <pc:sldMkLst>
          <pc:docMk/>
          <pc:sldMk cId="817773904" sldId="260"/>
        </pc:sldMkLst>
        <pc:spChg chg="mod">
          <ac:chgData name="Watkeys, Naomi" userId="458de1cb-bcc4-43a9-9eaf-06a2f6acbf6f" providerId="ADAL" clId="{4CAD13A9-2118-4F96-96DE-F7D5D8700711}" dt="2020-09-29T11:21:27.993" v="81" actId="207"/>
          <ac:spMkLst>
            <pc:docMk/>
            <pc:sldMk cId="817773904" sldId="260"/>
            <ac:spMk id="2" creationId="{1D089892-7772-42F1-ABAC-F1EDAB09840C}"/>
          </ac:spMkLst>
        </pc:spChg>
        <pc:spChg chg="del">
          <ac:chgData name="Watkeys, Naomi" userId="458de1cb-bcc4-43a9-9eaf-06a2f6acbf6f" providerId="ADAL" clId="{4CAD13A9-2118-4F96-96DE-F7D5D8700711}" dt="2020-09-29T11:21:22.916" v="80" actId="478"/>
          <ac:spMkLst>
            <pc:docMk/>
            <pc:sldMk cId="817773904" sldId="260"/>
            <ac:spMk id="3" creationId="{B029C35D-7BCD-4D12-83B0-C9AE43BC8420}"/>
          </ac:spMkLst>
        </pc:spChg>
        <pc:spChg chg="add mod">
          <ac:chgData name="Watkeys, Naomi" userId="458de1cb-bcc4-43a9-9eaf-06a2f6acbf6f" providerId="ADAL" clId="{4CAD13A9-2118-4F96-96DE-F7D5D8700711}" dt="2020-09-29T11:28:33.914" v="486" actId="1076"/>
          <ac:spMkLst>
            <pc:docMk/>
            <pc:sldMk cId="817773904" sldId="260"/>
            <ac:spMk id="7" creationId="{8A9AF4C0-2844-423C-8FB4-1912EEFD40CA}"/>
          </ac:spMkLst>
        </pc:spChg>
        <pc:spChg chg="add mod">
          <ac:chgData name="Watkeys, Naomi" userId="458de1cb-bcc4-43a9-9eaf-06a2f6acbf6f" providerId="ADAL" clId="{4CAD13A9-2118-4F96-96DE-F7D5D8700711}" dt="2020-09-29T11:28:45.129" v="489" actId="14100"/>
          <ac:spMkLst>
            <pc:docMk/>
            <pc:sldMk cId="817773904" sldId="260"/>
            <ac:spMk id="9" creationId="{FD0CFDC2-A816-41E6-8939-15A5E80FDD3A}"/>
          </ac:spMkLst>
        </pc:spChg>
        <pc:picChg chg="add del">
          <ac:chgData name="Watkeys, Naomi" userId="458de1cb-bcc4-43a9-9eaf-06a2f6acbf6f" providerId="ADAL" clId="{4CAD13A9-2118-4F96-96DE-F7D5D8700711}" dt="2020-09-29T11:21:43.539" v="83" actId="478"/>
          <ac:picMkLst>
            <pc:docMk/>
            <pc:sldMk cId="817773904" sldId="260"/>
            <ac:picMk id="5" creationId="{D8FE4C61-D177-466F-A888-FFBE72FD16B9}"/>
          </ac:picMkLst>
        </pc:picChg>
      </pc:sldChg>
      <pc:sldChg chg="addSp delSp modSp new mod">
        <pc:chgData name="Watkeys, Naomi" userId="458de1cb-bcc4-43a9-9eaf-06a2f6acbf6f" providerId="ADAL" clId="{4CAD13A9-2118-4F96-96DE-F7D5D8700711}" dt="2020-09-29T11:24:46.274" v="217" actId="1076"/>
        <pc:sldMkLst>
          <pc:docMk/>
          <pc:sldMk cId="1712605829" sldId="261"/>
        </pc:sldMkLst>
        <pc:spChg chg="mod">
          <ac:chgData name="Watkeys, Naomi" userId="458de1cb-bcc4-43a9-9eaf-06a2f6acbf6f" providerId="ADAL" clId="{4CAD13A9-2118-4F96-96DE-F7D5D8700711}" dt="2020-09-29T11:23:32.460" v="156" actId="20577"/>
          <ac:spMkLst>
            <pc:docMk/>
            <pc:sldMk cId="1712605829" sldId="261"/>
            <ac:spMk id="2" creationId="{7234E0E1-59CE-4683-9710-6EAD25517D54}"/>
          </ac:spMkLst>
        </pc:spChg>
        <pc:spChg chg="del">
          <ac:chgData name="Watkeys, Naomi" userId="458de1cb-bcc4-43a9-9eaf-06a2f6acbf6f" providerId="ADAL" clId="{4CAD13A9-2118-4F96-96DE-F7D5D8700711}" dt="2020-09-29T11:24:24.066" v="205" actId="478"/>
          <ac:spMkLst>
            <pc:docMk/>
            <pc:sldMk cId="1712605829" sldId="261"/>
            <ac:spMk id="3" creationId="{0F7E4462-FA92-41ED-8038-2EA93886ED61}"/>
          </ac:spMkLst>
        </pc:spChg>
        <pc:spChg chg="add mod">
          <ac:chgData name="Watkeys, Naomi" userId="458de1cb-bcc4-43a9-9eaf-06a2f6acbf6f" providerId="ADAL" clId="{4CAD13A9-2118-4F96-96DE-F7D5D8700711}" dt="2020-09-29T11:24:46.274" v="217" actId="1076"/>
          <ac:spMkLst>
            <pc:docMk/>
            <pc:sldMk cId="1712605829" sldId="261"/>
            <ac:spMk id="5" creationId="{FA350B46-0268-4806-84E6-261993341A12}"/>
          </ac:spMkLst>
        </pc:spChg>
        <pc:spChg chg="add del mod">
          <ac:chgData name="Watkeys, Naomi" userId="458de1cb-bcc4-43a9-9eaf-06a2f6acbf6f" providerId="ADAL" clId="{4CAD13A9-2118-4F96-96DE-F7D5D8700711}" dt="2020-09-29T11:24:43.226" v="216" actId="478"/>
          <ac:spMkLst>
            <pc:docMk/>
            <pc:sldMk cId="1712605829" sldId="261"/>
            <ac:spMk id="7" creationId="{EB9DE553-2D8A-47D9-9B1F-DA4CD90CC8EC}"/>
          </ac:spMkLst>
        </pc:spChg>
      </pc:sldChg>
      <pc:sldChg chg="addSp delSp modSp new mod">
        <pc:chgData name="Watkeys, Naomi" userId="458de1cb-bcc4-43a9-9eaf-06a2f6acbf6f" providerId="ADAL" clId="{4CAD13A9-2118-4F96-96DE-F7D5D8700711}" dt="2020-09-29T11:27:11.365" v="315" actId="478"/>
        <pc:sldMkLst>
          <pc:docMk/>
          <pc:sldMk cId="1262691446" sldId="262"/>
        </pc:sldMkLst>
        <pc:spChg chg="mod">
          <ac:chgData name="Watkeys, Naomi" userId="458de1cb-bcc4-43a9-9eaf-06a2f6acbf6f" providerId="ADAL" clId="{4CAD13A9-2118-4F96-96DE-F7D5D8700711}" dt="2020-09-29T11:24:56.536" v="243" actId="20577"/>
          <ac:spMkLst>
            <pc:docMk/>
            <pc:sldMk cId="1262691446" sldId="262"/>
            <ac:spMk id="2" creationId="{C8A0B84F-A3E8-4D15-B93D-F952FC48F13A}"/>
          </ac:spMkLst>
        </pc:spChg>
        <pc:spChg chg="del">
          <ac:chgData name="Watkeys, Naomi" userId="458de1cb-bcc4-43a9-9eaf-06a2f6acbf6f" providerId="ADAL" clId="{4CAD13A9-2118-4F96-96DE-F7D5D8700711}" dt="2020-09-29T11:25:04.012" v="244" actId="3680"/>
          <ac:spMkLst>
            <pc:docMk/>
            <pc:sldMk cId="1262691446" sldId="262"/>
            <ac:spMk id="3" creationId="{0183275D-A2C8-4951-BD8E-741FC110892D}"/>
          </ac:spMkLst>
        </pc:spChg>
        <pc:spChg chg="add del">
          <ac:chgData name="Watkeys, Naomi" userId="458de1cb-bcc4-43a9-9eaf-06a2f6acbf6f" providerId="ADAL" clId="{4CAD13A9-2118-4F96-96DE-F7D5D8700711}" dt="2020-09-29T11:27:11.365" v="315" actId="478"/>
          <ac:spMkLst>
            <pc:docMk/>
            <pc:sldMk cId="1262691446" sldId="262"/>
            <ac:spMk id="6" creationId="{4A0E5F12-A53F-4CC2-B3A1-DE7ED2EBACD1}"/>
          </ac:spMkLst>
        </pc:spChg>
        <pc:graphicFrameChg chg="add mod ord modGraphic">
          <ac:chgData name="Watkeys, Naomi" userId="458de1cb-bcc4-43a9-9eaf-06a2f6acbf6f" providerId="ADAL" clId="{4CAD13A9-2118-4F96-96DE-F7D5D8700711}" dt="2020-09-29T11:25:55.520" v="313" actId="113"/>
          <ac:graphicFrameMkLst>
            <pc:docMk/>
            <pc:sldMk cId="1262691446" sldId="262"/>
            <ac:graphicFrameMk id="4" creationId="{3BD00AFA-CBFA-46BB-A89D-255C2646B874}"/>
          </ac:graphicFrameMkLst>
        </pc:graphicFrameChg>
      </pc:sldChg>
      <pc:sldChg chg="modSp new mod ord">
        <pc:chgData name="Watkeys, Naomi" userId="458de1cb-bcc4-43a9-9eaf-06a2f6acbf6f" providerId="ADAL" clId="{4CAD13A9-2118-4F96-96DE-F7D5D8700711}" dt="2020-09-29T11:28:17.941" v="480"/>
        <pc:sldMkLst>
          <pc:docMk/>
          <pc:sldMk cId="2651920251" sldId="263"/>
        </pc:sldMkLst>
        <pc:spChg chg="mod">
          <ac:chgData name="Watkeys, Naomi" userId="458de1cb-bcc4-43a9-9eaf-06a2f6acbf6f" providerId="ADAL" clId="{4CAD13A9-2118-4F96-96DE-F7D5D8700711}" dt="2020-09-29T11:27:20.887" v="332" actId="20577"/>
          <ac:spMkLst>
            <pc:docMk/>
            <pc:sldMk cId="2651920251" sldId="263"/>
            <ac:spMk id="2" creationId="{F183029C-6ED9-43C6-AB01-ECF30E455FBE}"/>
          </ac:spMkLst>
        </pc:spChg>
        <pc:spChg chg="mod">
          <ac:chgData name="Watkeys, Naomi" userId="458de1cb-bcc4-43a9-9eaf-06a2f6acbf6f" providerId="ADAL" clId="{4CAD13A9-2118-4F96-96DE-F7D5D8700711}" dt="2020-09-29T11:28:10.920" v="476" actId="403"/>
          <ac:spMkLst>
            <pc:docMk/>
            <pc:sldMk cId="2651920251" sldId="263"/>
            <ac:spMk id="3" creationId="{484BB9DF-EB06-4E3D-97B3-88365698D6EC}"/>
          </ac:spMkLst>
        </pc:spChg>
      </pc:sldChg>
      <pc:sldChg chg="modSp new mod">
        <pc:chgData name="Watkeys, Naomi" userId="458de1cb-bcc4-43a9-9eaf-06a2f6acbf6f" providerId="ADAL" clId="{4CAD13A9-2118-4F96-96DE-F7D5D8700711}" dt="2020-09-29T19:39:21.242" v="1774" actId="255"/>
        <pc:sldMkLst>
          <pc:docMk/>
          <pc:sldMk cId="2936135558" sldId="264"/>
        </pc:sldMkLst>
        <pc:spChg chg="mod">
          <ac:chgData name="Watkeys, Naomi" userId="458de1cb-bcc4-43a9-9eaf-06a2f6acbf6f" providerId="ADAL" clId="{4CAD13A9-2118-4F96-96DE-F7D5D8700711}" dt="2020-09-29T11:30:14.998" v="499" actId="20577"/>
          <ac:spMkLst>
            <pc:docMk/>
            <pc:sldMk cId="2936135558" sldId="264"/>
            <ac:spMk id="2" creationId="{278F06CF-830E-40B7-9F15-67EE6555E47F}"/>
          </ac:spMkLst>
        </pc:spChg>
        <pc:spChg chg="mod">
          <ac:chgData name="Watkeys, Naomi" userId="458de1cb-bcc4-43a9-9eaf-06a2f6acbf6f" providerId="ADAL" clId="{4CAD13A9-2118-4F96-96DE-F7D5D8700711}" dt="2020-09-29T19:39:21.242" v="1774" actId="255"/>
          <ac:spMkLst>
            <pc:docMk/>
            <pc:sldMk cId="2936135558" sldId="264"/>
            <ac:spMk id="3" creationId="{C4449E86-FD6F-42AE-9A74-A42C0FF89509}"/>
          </ac:spMkLst>
        </pc:spChg>
      </pc:sldChg>
      <pc:sldChg chg="addSp delSp modSp new mod">
        <pc:chgData name="Watkeys, Naomi" userId="458de1cb-bcc4-43a9-9eaf-06a2f6acbf6f" providerId="ADAL" clId="{4CAD13A9-2118-4F96-96DE-F7D5D8700711}" dt="2020-09-30T08:40:39.254" v="1805" actId="20577"/>
        <pc:sldMkLst>
          <pc:docMk/>
          <pc:sldMk cId="10210311" sldId="265"/>
        </pc:sldMkLst>
        <pc:spChg chg="mod">
          <ac:chgData name="Watkeys, Naomi" userId="458de1cb-bcc4-43a9-9eaf-06a2f6acbf6f" providerId="ADAL" clId="{4CAD13A9-2118-4F96-96DE-F7D5D8700711}" dt="2020-09-29T11:38:31.899" v="1007" actId="1076"/>
          <ac:spMkLst>
            <pc:docMk/>
            <pc:sldMk cId="10210311" sldId="265"/>
            <ac:spMk id="2" creationId="{D40242CE-1CC1-4AEC-904A-0D45CB5D4811}"/>
          </ac:spMkLst>
        </pc:spChg>
        <pc:spChg chg="del">
          <ac:chgData name="Watkeys, Naomi" userId="458de1cb-bcc4-43a9-9eaf-06a2f6acbf6f" providerId="ADAL" clId="{4CAD13A9-2118-4F96-96DE-F7D5D8700711}" dt="2020-09-29T11:31:26.674" v="699" actId="478"/>
          <ac:spMkLst>
            <pc:docMk/>
            <pc:sldMk cId="10210311" sldId="265"/>
            <ac:spMk id="3" creationId="{F9F5884C-7239-4F7C-B3DD-1159AE18D7E2}"/>
          </ac:spMkLst>
        </pc:spChg>
        <pc:spChg chg="add del">
          <ac:chgData name="Watkeys, Naomi" userId="458de1cb-bcc4-43a9-9eaf-06a2f6acbf6f" providerId="ADAL" clId="{4CAD13A9-2118-4F96-96DE-F7D5D8700711}" dt="2020-09-29T11:36:11.855" v="858" actId="478"/>
          <ac:spMkLst>
            <pc:docMk/>
            <pc:sldMk cId="10210311" sldId="265"/>
            <ac:spMk id="8" creationId="{6DB4275E-A14F-4BDC-B0FC-22E3E83BEA77}"/>
          </ac:spMkLst>
        </pc:spChg>
        <pc:graphicFrameChg chg="add mod modGraphic">
          <ac:chgData name="Watkeys, Naomi" userId="458de1cb-bcc4-43a9-9eaf-06a2f6acbf6f" providerId="ADAL" clId="{4CAD13A9-2118-4F96-96DE-F7D5D8700711}" dt="2020-09-29T11:38:35.409" v="1008" actId="1076"/>
          <ac:graphicFrameMkLst>
            <pc:docMk/>
            <pc:sldMk cId="10210311" sldId="265"/>
            <ac:graphicFrameMk id="4" creationId="{3876C692-95B8-438A-A6C9-D9A8BE61AFC9}"/>
          </ac:graphicFrameMkLst>
        </pc:graphicFrameChg>
        <pc:graphicFrameChg chg="add mod modGraphic">
          <ac:chgData name="Watkeys, Naomi" userId="458de1cb-bcc4-43a9-9eaf-06a2f6acbf6f" providerId="ADAL" clId="{4CAD13A9-2118-4F96-96DE-F7D5D8700711}" dt="2020-09-30T08:40:39.254" v="1805" actId="20577"/>
          <ac:graphicFrameMkLst>
            <pc:docMk/>
            <pc:sldMk cId="10210311" sldId="265"/>
            <ac:graphicFrameMk id="6" creationId="{5BFA7B55-5B65-4174-A850-3C9B53E3C135}"/>
          </ac:graphicFrameMkLst>
        </pc:graphicFrameChg>
        <pc:graphicFrameChg chg="add mod modGraphic">
          <ac:chgData name="Watkeys, Naomi" userId="458de1cb-bcc4-43a9-9eaf-06a2f6acbf6f" providerId="ADAL" clId="{4CAD13A9-2118-4F96-96DE-F7D5D8700711}" dt="2020-09-29T11:38:23.616" v="1005" actId="1076"/>
          <ac:graphicFrameMkLst>
            <pc:docMk/>
            <pc:sldMk cId="10210311" sldId="265"/>
            <ac:graphicFrameMk id="10" creationId="{51E00B58-BA51-4289-B7A0-599E9B966023}"/>
          </ac:graphicFrameMkLst>
        </pc:graphicFrameChg>
      </pc:sldChg>
      <pc:sldChg chg="addSp delSp modSp new mod">
        <pc:chgData name="Watkeys, Naomi" userId="458de1cb-bcc4-43a9-9eaf-06a2f6acbf6f" providerId="ADAL" clId="{4CAD13A9-2118-4F96-96DE-F7D5D8700711}" dt="2020-09-29T11:43:01.915" v="1166" actId="20577"/>
        <pc:sldMkLst>
          <pc:docMk/>
          <pc:sldMk cId="3321513092" sldId="266"/>
        </pc:sldMkLst>
        <pc:spChg chg="mod">
          <ac:chgData name="Watkeys, Naomi" userId="458de1cb-bcc4-43a9-9eaf-06a2f6acbf6f" providerId="ADAL" clId="{4CAD13A9-2118-4F96-96DE-F7D5D8700711}" dt="2020-09-29T11:43:01.915" v="1166" actId="20577"/>
          <ac:spMkLst>
            <pc:docMk/>
            <pc:sldMk cId="3321513092" sldId="266"/>
            <ac:spMk id="2" creationId="{57A8131B-6B56-4A8E-BAFE-354835453948}"/>
          </ac:spMkLst>
        </pc:spChg>
        <pc:spChg chg="del">
          <ac:chgData name="Watkeys, Naomi" userId="458de1cb-bcc4-43a9-9eaf-06a2f6acbf6f" providerId="ADAL" clId="{4CAD13A9-2118-4F96-96DE-F7D5D8700711}" dt="2020-09-29T11:41:23.214" v="1032" actId="478"/>
          <ac:spMkLst>
            <pc:docMk/>
            <pc:sldMk cId="3321513092" sldId="266"/>
            <ac:spMk id="3" creationId="{064A1A64-A632-4391-802D-A43A80CAF812}"/>
          </ac:spMkLst>
        </pc:spChg>
        <pc:spChg chg="add mod">
          <ac:chgData name="Watkeys, Naomi" userId="458de1cb-bcc4-43a9-9eaf-06a2f6acbf6f" providerId="ADAL" clId="{4CAD13A9-2118-4F96-96DE-F7D5D8700711}" dt="2020-09-29T11:42:26.053" v="1100" actId="20577"/>
          <ac:spMkLst>
            <pc:docMk/>
            <pc:sldMk cId="3321513092" sldId="266"/>
            <ac:spMk id="5" creationId="{2707DF28-A095-420A-A851-D1E44D125CE8}"/>
          </ac:spMkLst>
        </pc:spChg>
      </pc:sldChg>
      <pc:sldChg chg="addSp delSp modSp new mod">
        <pc:chgData name="Watkeys, Naomi" userId="458de1cb-bcc4-43a9-9eaf-06a2f6acbf6f" providerId="ADAL" clId="{4CAD13A9-2118-4F96-96DE-F7D5D8700711}" dt="2020-09-29T11:43:45.792" v="1237" actId="1076"/>
        <pc:sldMkLst>
          <pc:docMk/>
          <pc:sldMk cId="1365293182" sldId="267"/>
        </pc:sldMkLst>
        <pc:spChg chg="mod">
          <ac:chgData name="Watkeys, Naomi" userId="458de1cb-bcc4-43a9-9eaf-06a2f6acbf6f" providerId="ADAL" clId="{4CAD13A9-2118-4F96-96DE-F7D5D8700711}" dt="2020-09-29T11:42:52.074" v="1154" actId="27636"/>
          <ac:spMkLst>
            <pc:docMk/>
            <pc:sldMk cId="1365293182" sldId="267"/>
            <ac:spMk id="2" creationId="{FCEF45F8-7FC1-43D9-97DB-3F6FA41E76BE}"/>
          </ac:spMkLst>
        </pc:spChg>
        <pc:spChg chg="del">
          <ac:chgData name="Watkeys, Naomi" userId="458de1cb-bcc4-43a9-9eaf-06a2f6acbf6f" providerId="ADAL" clId="{4CAD13A9-2118-4F96-96DE-F7D5D8700711}" dt="2020-09-29T11:43:06.234" v="1167" actId="478"/>
          <ac:spMkLst>
            <pc:docMk/>
            <pc:sldMk cId="1365293182" sldId="267"/>
            <ac:spMk id="3" creationId="{7A048F80-D947-44B3-B77D-B71E24E29EA2}"/>
          </ac:spMkLst>
        </pc:spChg>
        <pc:spChg chg="add mod">
          <ac:chgData name="Watkeys, Naomi" userId="458de1cb-bcc4-43a9-9eaf-06a2f6acbf6f" providerId="ADAL" clId="{4CAD13A9-2118-4F96-96DE-F7D5D8700711}" dt="2020-09-29T11:43:45.792" v="1237" actId="1076"/>
          <ac:spMkLst>
            <pc:docMk/>
            <pc:sldMk cId="1365293182" sldId="267"/>
            <ac:spMk id="5" creationId="{E7EC2FCE-21E1-48CC-9D14-226B7E5B80C9}"/>
          </ac:spMkLst>
        </pc:spChg>
      </pc:sldChg>
      <pc:sldChg chg="modSp new mod">
        <pc:chgData name="Watkeys, Naomi" userId="458de1cb-bcc4-43a9-9eaf-06a2f6acbf6f" providerId="ADAL" clId="{4CAD13A9-2118-4F96-96DE-F7D5D8700711}" dt="2020-09-29T19:37:15.818" v="1770" actId="255"/>
        <pc:sldMkLst>
          <pc:docMk/>
          <pc:sldMk cId="4006012422" sldId="268"/>
        </pc:sldMkLst>
        <pc:spChg chg="mod">
          <ac:chgData name="Watkeys, Naomi" userId="458de1cb-bcc4-43a9-9eaf-06a2f6acbf6f" providerId="ADAL" clId="{4CAD13A9-2118-4F96-96DE-F7D5D8700711}" dt="2020-09-29T11:48:53.881" v="1514" actId="20577"/>
          <ac:spMkLst>
            <pc:docMk/>
            <pc:sldMk cId="4006012422" sldId="268"/>
            <ac:spMk id="2" creationId="{259FD910-9C9E-4877-B8C7-567808AE0E37}"/>
          </ac:spMkLst>
        </pc:spChg>
        <pc:spChg chg="mod">
          <ac:chgData name="Watkeys, Naomi" userId="458de1cb-bcc4-43a9-9eaf-06a2f6acbf6f" providerId="ADAL" clId="{4CAD13A9-2118-4F96-96DE-F7D5D8700711}" dt="2020-09-29T19:37:15.818" v="1770" actId="255"/>
          <ac:spMkLst>
            <pc:docMk/>
            <pc:sldMk cId="4006012422" sldId="268"/>
            <ac:spMk id="3" creationId="{130F6298-0746-47C6-9DD5-44D9A5CE450E}"/>
          </ac:spMkLst>
        </pc:spChg>
      </pc:sldChg>
      <pc:sldChg chg="addSp modSp new mod">
        <pc:chgData name="Watkeys, Naomi" userId="458de1cb-bcc4-43a9-9eaf-06a2f6acbf6f" providerId="ADAL" clId="{4CAD13A9-2118-4F96-96DE-F7D5D8700711}" dt="2020-09-29T19:38:34.687" v="1771"/>
        <pc:sldMkLst>
          <pc:docMk/>
          <pc:sldMk cId="1267525993" sldId="269"/>
        </pc:sldMkLst>
        <pc:spChg chg="mod">
          <ac:chgData name="Watkeys, Naomi" userId="458de1cb-bcc4-43a9-9eaf-06a2f6acbf6f" providerId="ADAL" clId="{4CAD13A9-2118-4F96-96DE-F7D5D8700711}" dt="2020-09-29T11:44:23.687" v="1248" actId="20577"/>
          <ac:spMkLst>
            <pc:docMk/>
            <pc:sldMk cId="1267525993" sldId="269"/>
            <ac:spMk id="2" creationId="{42CD14EC-EEB4-4B75-BFC6-CBCCCF9FA83A}"/>
          </ac:spMkLst>
        </pc:spChg>
        <pc:spChg chg="mod">
          <ac:chgData name="Watkeys, Naomi" userId="458de1cb-bcc4-43a9-9eaf-06a2f6acbf6f" providerId="ADAL" clId="{4CAD13A9-2118-4F96-96DE-F7D5D8700711}" dt="2020-09-29T19:38:34.687" v="1771"/>
          <ac:spMkLst>
            <pc:docMk/>
            <pc:sldMk cId="1267525993" sldId="269"/>
            <ac:spMk id="3" creationId="{B4B3F1D3-F8E3-4843-9C0F-9CC1E970687C}"/>
          </ac:spMkLst>
        </pc:spChg>
        <pc:spChg chg="add mod">
          <ac:chgData name="Watkeys, Naomi" userId="458de1cb-bcc4-43a9-9eaf-06a2f6acbf6f" providerId="ADAL" clId="{4CAD13A9-2118-4F96-96DE-F7D5D8700711}" dt="2020-09-29T11:46:34.405" v="1427" actId="403"/>
          <ac:spMkLst>
            <pc:docMk/>
            <pc:sldMk cId="1267525993" sldId="269"/>
            <ac:spMk id="4" creationId="{1DCCD48D-81A7-4852-9212-5F99FF5ABFBF}"/>
          </ac:spMkLst>
        </pc:spChg>
        <pc:spChg chg="add mod">
          <ac:chgData name="Watkeys, Naomi" userId="458de1cb-bcc4-43a9-9eaf-06a2f6acbf6f" providerId="ADAL" clId="{4CAD13A9-2118-4F96-96DE-F7D5D8700711}" dt="2020-09-29T11:47:38.047" v="1470" actId="20577"/>
          <ac:spMkLst>
            <pc:docMk/>
            <pc:sldMk cId="1267525993" sldId="269"/>
            <ac:spMk id="6" creationId="{3A987903-5875-438C-A4EF-F67EC3AF6ED6}"/>
          </ac:spMkLst>
        </pc:spChg>
        <pc:spChg chg="add mod">
          <ac:chgData name="Watkeys, Naomi" userId="458de1cb-bcc4-43a9-9eaf-06a2f6acbf6f" providerId="ADAL" clId="{4CAD13A9-2118-4F96-96DE-F7D5D8700711}" dt="2020-09-29T11:48:15.239" v="1505" actId="20577"/>
          <ac:spMkLst>
            <pc:docMk/>
            <pc:sldMk cId="1267525993" sldId="269"/>
            <ac:spMk id="8" creationId="{06AC7FF8-C3D5-46E0-99FB-F1C328713A90}"/>
          </ac:spMkLst>
        </pc:spChg>
      </pc:sldChg>
      <pc:sldChg chg="modSp new del mod">
        <pc:chgData name="Watkeys, Naomi" userId="458de1cb-bcc4-43a9-9eaf-06a2f6acbf6f" providerId="ADAL" clId="{4CAD13A9-2118-4F96-96DE-F7D5D8700711}" dt="2020-09-29T19:44:14.728" v="1801" actId="2696"/>
        <pc:sldMkLst>
          <pc:docMk/>
          <pc:sldMk cId="1955619482" sldId="270"/>
        </pc:sldMkLst>
        <pc:spChg chg="mod">
          <ac:chgData name="Watkeys, Naomi" userId="458de1cb-bcc4-43a9-9eaf-06a2f6acbf6f" providerId="ADAL" clId="{4CAD13A9-2118-4F96-96DE-F7D5D8700711}" dt="2020-09-29T11:49:54.077" v="1685" actId="20577"/>
          <ac:spMkLst>
            <pc:docMk/>
            <pc:sldMk cId="1955619482" sldId="270"/>
            <ac:spMk id="2" creationId="{F323BBC6-8414-47F1-9E2E-43CEFBFB68BB}"/>
          </ac:spMkLst>
        </pc:spChg>
        <pc:spChg chg="mod">
          <ac:chgData name="Watkeys, Naomi" userId="458de1cb-bcc4-43a9-9eaf-06a2f6acbf6f" providerId="ADAL" clId="{4CAD13A9-2118-4F96-96DE-F7D5D8700711}" dt="2020-09-29T11:50:39.712" v="1757" actId="403"/>
          <ac:spMkLst>
            <pc:docMk/>
            <pc:sldMk cId="1955619482" sldId="270"/>
            <ac:spMk id="3" creationId="{7DC9E26D-F9C7-42EE-ABC2-D59DC4D87E0C}"/>
          </ac:spMkLst>
        </pc:spChg>
      </pc:sldChg>
      <pc:sldChg chg="addSp delSp modSp new mod modAnim">
        <pc:chgData name="Watkeys, Naomi" userId="458de1cb-bcc4-43a9-9eaf-06a2f6acbf6f" providerId="ADAL" clId="{4CAD13A9-2118-4F96-96DE-F7D5D8700711}" dt="2020-09-29T11:57:21.926" v="1767"/>
        <pc:sldMkLst>
          <pc:docMk/>
          <pc:sldMk cId="2268569332" sldId="271"/>
        </pc:sldMkLst>
        <pc:spChg chg="mod">
          <ac:chgData name="Watkeys, Naomi" userId="458de1cb-bcc4-43a9-9eaf-06a2f6acbf6f" providerId="ADAL" clId="{4CAD13A9-2118-4F96-96DE-F7D5D8700711}" dt="2020-09-29T11:57:09.385" v="1766" actId="27636"/>
          <ac:spMkLst>
            <pc:docMk/>
            <pc:sldMk cId="2268569332" sldId="271"/>
            <ac:spMk id="2" creationId="{4FFCE348-84EE-45B0-AEBA-C3AA6D91B3FE}"/>
          </ac:spMkLst>
        </pc:spChg>
        <pc:spChg chg="del">
          <ac:chgData name="Watkeys, Naomi" userId="458de1cb-bcc4-43a9-9eaf-06a2f6acbf6f" providerId="ADAL" clId="{4CAD13A9-2118-4F96-96DE-F7D5D8700711}" dt="2020-09-29T11:57:21.926" v="1767"/>
          <ac:spMkLst>
            <pc:docMk/>
            <pc:sldMk cId="2268569332" sldId="271"/>
            <ac:spMk id="3" creationId="{65DEA6E5-7927-47D0-B449-01A6D66E2F81}"/>
          </ac:spMkLst>
        </pc:spChg>
        <pc:picChg chg="add mod">
          <ac:chgData name="Watkeys, Naomi" userId="458de1cb-bcc4-43a9-9eaf-06a2f6acbf6f" providerId="ADAL" clId="{4CAD13A9-2118-4F96-96DE-F7D5D8700711}" dt="2020-09-29T11:57:21.926" v="1767"/>
          <ac:picMkLst>
            <pc:docMk/>
            <pc:sldMk cId="2268569332" sldId="271"/>
            <ac:picMk id="4" creationId="{CFC8EAC8-A990-48C9-BC7B-1A80D61F8324}"/>
          </ac:picMkLst>
        </pc:picChg>
      </pc:sldChg>
      <pc:sldChg chg="addSp delSp modSp new del mod">
        <pc:chgData name="Watkeys, Naomi" userId="458de1cb-bcc4-43a9-9eaf-06a2f6acbf6f" providerId="ADAL" clId="{4CAD13A9-2118-4F96-96DE-F7D5D8700711}" dt="2020-09-29T19:42:57.002" v="1799" actId="2696"/>
        <pc:sldMkLst>
          <pc:docMk/>
          <pc:sldMk cId="1210170081" sldId="272"/>
        </pc:sldMkLst>
        <pc:spChg chg="mod">
          <ac:chgData name="Watkeys, Naomi" userId="458de1cb-bcc4-43a9-9eaf-06a2f6acbf6f" providerId="ADAL" clId="{4CAD13A9-2118-4F96-96DE-F7D5D8700711}" dt="2020-09-29T19:40:24.259" v="1795" actId="20577"/>
          <ac:spMkLst>
            <pc:docMk/>
            <pc:sldMk cId="1210170081" sldId="272"/>
            <ac:spMk id="2" creationId="{28F5BC9D-0C57-4CEF-8F35-76CBC68C61B1}"/>
          </ac:spMkLst>
        </pc:spChg>
        <pc:spChg chg="del">
          <ac:chgData name="Watkeys, Naomi" userId="458de1cb-bcc4-43a9-9eaf-06a2f6acbf6f" providerId="ADAL" clId="{4CAD13A9-2118-4F96-96DE-F7D5D8700711}" dt="2020-09-29T19:40:27.898" v="1796" actId="478"/>
          <ac:spMkLst>
            <pc:docMk/>
            <pc:sldMk cId="1210170081" sldId="272"/>
            <ac:spMk id="3" creationId="{3D5E6039-4D41-4AA4-A518-2B1D84A5DBC0}"/>
          </ac:spMkLst>
        </pc:spChg>
        <pc:spChg chg="add">
          <ac:chgData name="Watkeys, Naomi" userId="458de1cb-bcc4-43a9-9eaf-06a2f6acbf6f" providerId="ADAL" clId="{4CAD13A9-2118-4F96-96DE-F7D5D8700711}" dt="2020-09-29T19:40:36.967" v="1797" actId="11529"/>
          <ac:spMkLst>
            <pc:docMk/>
            <pc:sldMk cId="1210170081" sldId="272"/>
            <ac:spMk id="4" creationId="{565DD0C3-8763-4AD9-9D57-4C01CF7F5351}"/>
          </ac:spMkLst>
        </pc:spChg>
      </pc:sldChg>
      <pc:sldChg chg="new del">
        <pc:chgData name="Watkeys, Naomi" userId="458de1cb-bcc4-43a9-9eaf-06a2f6acbf6f" providerId="ADAL" clId="{4CAD13A9-2118-4F96-96DE-F7D5D8700711}" dt="2020-09-29T19:43:07.852" v="1800" actId="2696"/>
        <pc:sldMkLst>
          <pc:docMk/>
          <pc:sldMk cId="938122656" sldId="27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8FA6E8-3EDE-49A7-AE3F-51DA233662D8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C133B2-855E-4442-8D88-69CE887FA3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21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B49D40D-F263-47AA-8727-95345F93AE03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FDCCD4D-4AEF-41D3-9E74-E9195587F990}" type="slidenum">
              <a:rPr lang="en-GB" smtClean="0"/>
              <a:t>‹#›</a:t>
            </a:fld>
            <a:endParaRPr lang="en-GB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69495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9D40D-F263-47AA-8727-95345F93AE03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CCD4D-4AEF-41D3-9E74-E9195587F9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528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9D40D-F263-47AA-8727-95345F93AE03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CCD4D-4AEF-41D3-9E74-E9195587F9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456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9D40D-F263-47AA-8727-95345F93AE03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CCD4D-4AEF-41D3-9E74-E9195587F990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30660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9D40D-F263-47AA-8727-95345F93AE03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CCD4D-4AEF-41D3-9E74-E9195587F9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0742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9D40D-F263-47AA-8727-95345F93AE03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CCD4D-4AEF-41D3-9E74-E9195587F9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5561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9D40D-F263-47AA-8727-95345F93AE03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CCD4D-4AEF-41D3-9E74-E9195587F9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289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9D40D-F263-47AA-8727-95345F93AE03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CCD4D-4AEF-41D3-9E74-E9195587F9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8882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9D40D-F263-47AA-8727-95345F93AE03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CCD4D-4AEF-41D3-9E74-E9195587F9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9D40D-F263-47AA-8727-95345F93AE03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CCD4D-4AEF-41D3-9E74-E9195587F9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298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9D40D-F263-47AA-8727-95345F93AE03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CCD4D-4AEF-41D3-9E74-E9195587F9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584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9D40D-F263-47AA-8727-95345F93AE03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CCD4D-4AEF-41D3-9E74-E9195587F9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138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9D40D-F263-47AA-8727-95345F93AE03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CCD4D-4AEF-41D3-9E74-E9195587F9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348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9D40D-F263-47AA-8727-95345F93AE03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CCD4D-4AEF-41D3-9E74-E9195587F9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8101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9D40D-F263-47AA-8727-95345F93AE03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CCD4D-4AEF-41D3-9E74-E9195587F9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209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9D40D-F263-47AA-8727-95345F93AE03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CCD4D-4AEF-41D3-9E74-E9195587F9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984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9D40D-F263-47AA-8727-95345F93AE03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CCD4D-4AEF-41D3-9E74-E9195587F9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5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B49D40D-F263-47AA-8727-95345F93AE03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FDCCD4D-4AEF-41D3-9E74-E9195587F9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051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uQHEEYiazY?feature=oembed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moon-stars-sky-night-nature-blue-310151/" TargetMode="External"/><Relationship Id="rId3" Type="http://schemas.openxmlformats.org/officeDocument/2006/relationships/hyperlink" Target="https://www.goodfreephotos.com/vector-images/cartoon-sun-vector-art.png.php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d/3.0/" TargetMode="External"/><Relationship Id="rId5" Type="http://schemas.openxmlformats.org/officeDocument/2006/relationships/hyperlink" Target="https://www.deviantart.com/foozface/art/Happy-Sunrise-120541444" TargetMode="External"/><Relationship Id="rId4" Type="http://schemas.openxmlformats.org/officeDocument/2006/relationships/image" Target="../media/image5.ZWx7bVAlJ9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7B0AD-EE0D-44B2-BB35-88A5B0ABDD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Yr</a:t>
            </a:r>
            <a:r>
              <a:rPr lang="en-GB" dirty="0"/>
              <a:t> </a:t>
            </a:r>
            <a:r>
              <a:rPr lang="en-GB" dirty="0" err="1"/>
              <a:t>iaith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waith</a:t>
            </a:r>
            <a:br>
              <a:rPr lang="en-GB" dirty="0"/>
            </a:br>
            <a:r>
              <a:rPr lang="en-GB" dirty="0"/>
              <a:t>work welsh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52A620-EDE1-4474-9BCC-C282B770A4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/>
              <a:t>Sesiwn</a:t>
            </a:r>
            <a:r>
              <a:rPr lang="en-GB" dirty="0"/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644618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242CE-1CC1-4AEC-904A-0D45CB5D4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00585"/>
            <a:ext cx="10396882" cy="1151965"/>
          </a:xfrm>
        </p:spPr>
        <p:txBody>
          <a:bodyPr/>
          <a:lstStyle/>
          <a:p>
            <a:r>
              <a:rPr lang="en-GB" dirty="0" err="1"/>
              <a:t>Rhifau</a:t>
            </a:r>
            <a:r>
              <a:rPr lang="en-GB" dirty="0"/>
              <a:t>/Numbers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876C692-95B8-438A-A6C9-D9A8BE61AF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909000"/>
              </p:ext>
            </p:extLst>
          </p:nvPr>
        </p:nvGraphicFramePr>
        <p:xfrm>
          <a:off x="946150" y="1539584"/>
          <a:ext cx="2101850" cy="38713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050925">
                  <a:extLst>
                    <a:ext uri="{9D8B030D-6E8A-4147-A177-3AD203B41FA5}">
                      <a16:colId xmlns:a16="http://schemas.microsoft.com/office/drawing/2014/main" val="1592292441"/>
                    </a:ext>
                  </a:extLst>
                </a:gridCol>
                <a:gridCol w="1050925">
                  <a:extLst>
                    <a:ext uri="{9D8B030D-6E8A-4147-A177-3AD203B41FA5}">
                      <a16:colId xmlns:a16="http://schemas.microsoft.com/office/drawing/2014/main" val="619937711"/>
                    </a:ext>
                  </a:extLst>
                </a:gridCol>
              </a:tblGrid>
              <a:tr h="387138">
                <a:tc>
                  <a:txBody>
                    <a:bodyPr/>
                    <a:lstStyle/>
                    <a:p>
                      <a:r>
                        <a:rPr lang="en-GB" sz="1400" b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/>
                        <a:t>Un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9119919"/>
                  </a:ext>
                </a:extLst>
              </a:tr>
              <a:tr h="387138">
                <a:tc>
                  <a:txBody>
                    <a:bodyPr/>
                    <a:lstStyle/>
                    <a:p>
                      <a:r>
                        <a:rPr lang="en-GB" sz="1400" b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err="1"/>
                        <a:t>Dau</a:t>
                      </a:r>
                      <a:endParaRPr lang="en-GB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0443113"/>
                  </a:ext>
                </a:extLst>
              </a:tr>
              <a:tr h="387138">
                <a:tc>
                  <a:txBody>
                    <a:bodyPr/>
                    <a:lstStyle/>
                    <a:p>
                      <a:r>
                        <a:rPr lang="en-GB" sz="1400" b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/>
                        <a:t>Tri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539160"/>
                  </a:ext>
                </a:extLst>
              </a:tr>
              <a:tr h="387138">
                <a:tc>
                  <a:txBody>
                    <a:bodyPr/>
                    <a:lstStyle/>
                    <a:p>
                      <a:r>
                        <a:rPr lang="en-GB" sz="1400" b="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err="1"/>
                        <a:t>Pedwar</a:t>
                      </a:r>
                      <a:endParaRPr lang="en-GB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6697779"/>
                  </a:ext>
                </a:extLst>
              </a:tr>
              <a:tr h="387138">
                <a:tc>
                  <a:txBody>
                    <a:bodyPr/>
                    <a:lstStyle/>
                    <a:p>
                      <a:r>
                        <a:rPr lang="en-GB" sz="1400" b="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/>
                        <a:t>Pump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895187"/>
                  </a:ext>
                </a:extLst>
              </a:tr>
              <a:tr h="387138">
                <a:tc>
                  <a:txBody>
                    <a:bodyPr/>
                    <a:lstStyle/>
                    <a:p>
                      <a:r>
                        <a:rPr lang="en-GB" sz="1400" b="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err="1"/>
                        <a:t>Chwech</a:t>
                      </a:r>
                      <a:endParaRPr lang="en-GB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3696767"/>
                  </a:ext>
                </a:extLst>
              </a:tr>
              <a:tr h="387138">
                <a:tc>
                  <a:txBody>
                    <a:bodyPr/>
                    <a:lstStyle/>
                    <a:p>
                      <a:r>
                        <a:rPr lang="en-GB" sz="1400" b="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/>
                        <a:t>Saith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672173"/>
                  </a:ext>
                </a:extLst>
              </a:tr>
              <a:tr h="387138">
                <a:tc>
                  <a:txBody>
                    <a:bodyPr/>
                    <a:lstStyle/>
                    <a:p>
                      <a:r>
                        <a:rPr lang="en-GB" sz="1400" b="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err="1"/>
                        <a:t>Wyth</a:t>
                      </a:r>
                      <a:endParaRPr lang="en-GB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5094523"/>
                  </a:ext>
                </a:extLst>
              </a:tr>
              <a:tr h="387138">
                <a:tc>
                  <a:txBody>
                    <a:bodyPr/>
                    <a:lstStyle/>
                    <a:p>
                      <a:r>
                        <a:rPr lang="en-GB" sz="1400" b="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err="1"/>
                        <a:t>Naw</a:t>
                      </a:r>
                      <a:endParaRPr lang="en-GB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5185935"/>
                  </a:ext>
                </a:extLst>
              </a:tr>
              <a:tr h="387138">
                <a:tc>
                  <a:txBody>
                    <a:bodyPr/>
                    <a:lstStyle/>
                    <a:p>
                      <a:r>
                        <a:rPr lang="en-GB" sz="1400" b="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err="1"/>
                        <a:t>deg</a:t>
                      </a:r>
                      <a:endParaRPr lang="en-GB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8479107"/>
                  </a:ext>
                </a:extLst>
              </a:tr>
            </a:tbl>
          </a:graphicData>
        </a:graphic>
      </p:graphicFrame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5BFA7B55-5B65-4174-A850-3C9B53E3C1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4436375"/>
              </p:ext>
            </p:extLst>
          </p:nvPr>
        </p:nvGraphicFramePr>
        <p:xfrm>
          <a:off x="4146549" y="1493310"/>
          <a:ext cx="3016250" cy="38713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508125">
                  <a:extLst>
                    <a:ext uri="{9D8B030D-6E8A-4147-A177-3AD203B41FA5}">
                      <a16:colId xmlns:a16="http://schemas.microsoft.com/office/drawing/2014/main" val="1592292441"/>
                    </a:ext>
                  </a:extLst>
                </a:gridCol>
                <a:gridCol w="1508125">
                  <a:extLst>
                    <a:ext uri="{9D8B030D-6E8A-4147-A177-3AD203B41FA5}">
                      <a16:colId xmlns:a16="http://schemas.microsoft.com/office/drawing/2014/main" val="619937711"/>
                    </a:ext>
                  </a:extLst>
                </a:gridCol>
              </a:tblGrid>
              <a:tr h="387138">
                <a:tc>
                  <a:txBody>
                    <a:bodyPr/>
                    <a:lstStyle/>
                    <a:p>
                      <a:r>
                        <a:rPr lang="en-GB" sz="1400" b="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/>
                        <a:t>Un </a:t>
                      </a:r>
                      <a:r>
                        <a:rPr lang="en-GB" sz="1400" b="0" dirty="0" err="1"/>
                        <a:t>deg</a:t>
                      </a:r>
                      <a:r>
                        <a:rPr lang="en-GB" sz="1400" b="0" dirty="0"/>
                        <a:t> un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9119919"/>
                  </a:ext>
                </a:extLst>
              </a:tr>
              <a:tr h="387138">
                <a:tc>
                  <a:txBody>
                    <a:bodyPr/>
                    <a:lstStyle/>
                    <a:p>
                      <a:r>
                        <a:rPr lang="en-GB" sz="1400" b="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/>
                        <a:t>Un </a:t>
                      </a:r>
                      <a:r>
                        <a:rPr lang="en-GB" sz="1400" b="0" dirty="0" err="1"/>
                        <a:t>deg</a:t>
                      </a:r>
                      <a:r>
                        <a:rPr lang="en-GB" sz="1400" b="0" dirty="0"/>
                        <a:t> </a:t>
                      </a:r>
                      <a:r>
                        <a:rPr lang="en-GB" sz="1400" b="0" dirty="0" err="1"/>
                        <a:t>dau</a:t>
                      </a:r>
                      <a:endParaRPr lang="en-GB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0443113"/>
                  </a:ext>
                </a:extLst>
              </a:tr>
              <a:tr h="387138">
                <a:tc>
                  <a:txBody>
                    <a:bodyPr/>
                    <a:lstStyle/>
                    <a:p>
                      <a:r>
                        <a:rPr lang="en-GB" sz="1400" b="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/>
                        <a:t>Un </a:t>
                      </a:r>
                      <a:r>
                        <a:rPr lang="en-GB" sz="1400" b="0" dirty="0" err="1"/>
                        <a:t>deg</a:t>
                      </a:r>
                      <a:r>
                        <a:rPr lang="en-GB" sz="1400" b="0" dirty="0"/>
                        <a:t> tri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539160"/>
                  </a:ext>
                </a:extLst>
              </a:tr>
              <a:tr h="387138">
                <a:tc>
                  <a:txBody>
                    <a:bodyPr/>
                    <a:lstStyle/>
                    <a:p>
                      <a:r>
                        <a:rPr lang="en-GB" sz="1400" b="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/>
                        <a:t>Un </a:t>
                      </a:r>
                      <a:r>
                        <a:rPr lang="en-GB" sz="1400" b="0" dirty="0" err="1"/>
                        <a:t>deg</a:t>
                      </a:r>
                      <a:r>
                        <a:rPr lang="en-GB" sz="1400" b="0" dirty="0"/>
                        <a:t> </a:t>
                      </a:r>
                      <a:r>
                        <a:rPr lang="en-GB" sz="1400" b="0" dirty="0" err="1"/>
                        <a:t>pedwar</a:t>
                      </a:r>
                      <a:endParaRPr lang="en-GB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6697779"/>
                  </a:ext>
                </a:extLst>
              </a:tr>
              <a:tr h="387138">
                <a:tc>
                  <a:txBody>
                    <a:bodyPr/>
                    <a:lstStyle/>
                    <a:p>
                      <a:r>
                        <a:rPr lang="en-GB" sz="1400" b="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/>
                        <a:t>Un </a:t>
                      </a:r>
                      <a:r>
                        <a:rPr lang="en-GB" sz="1400" b="0" dirty="0" err="1"/>
                        <a:t>deg</a:t>
                      </a:r>
                      <a:r>
                        <a:rPr lang="en-GB" sz="1400" b="0" dirty="0"/>
                        <a:t> pump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895187"/>
                  </a:ext>
                </a:extLst>
              </a:tr>
              <a:tr h="387138">
                <a:tc>
                  <a:txBody>
                    <a:bodyPr/>
                    <a:lstStyle/>
                    <a:p>
                      <a:r>
                        <a:rPr lang="en-GB" sz="1400" b="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/>
                        <a:t>Un </a:t>
                      </a:r>
                      <a:r>
                        <a:rPr lang="en-GB" sz="1400" b="0" dirty="0" err="1"/>
                        <a:t>deg</a:t>
                      </a:r>
                      <a:r>
                        <a:rPr lang="en-GB" sz="1400" b="0" dirty="0"/>
                        <a:t> </a:t>
                      </a:r>
                      <a:r>
                        <a:rPr lang="en-GB" sz="1400" b="0" dirty="0" err="1"/>
                        <a:t>chwech</a:t>
                      </a:r>
                      <a:endParaRPr lang="en-GB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3696767"/>
                  </a:ext>
                </a:extLst>
              </a:tr>
              <a:tr h="387138">
                <a:tc>
                  <a:txBody>
                    <a:bodyPr/>
                    <a:lstStyle/>
                    <a:p>
                      <a:r>
                        <a:rPr lang="en-GB" sz="1400" b="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/>
                        <a:t>Un </a:t>
                      </a:r>
                      <a:r>
                        <a:rPr lang="en-GB" sz="1400" b="0" dirty="0" err="1"/>
                        <a:t>deg</a:t>
                      </a:r>
                      <a:r>
                        <a:rPr lang="en-GB" sz="1400" b="0" dirty="0"/>
                        <a:t> saith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672173"/>
                  </a:ext>
                </a:extLst>
              </a:tr>
              <a:tr h="387138">
                <a:tc>
                  <a:txBody>
                    <a:bodyPr/>
                    <a:lstStyle/>
                    <a:p>
                      <a:r>
                        <a:rPr lang="en-GB" sz="1400" b="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/>
                        <a:t>Un </a:t>
                      </a:r>
                      <a:r>
                        <a:rPr lang="en-GB" sz="1400" b="0" dirty="0" err="1"/>
                        <a:t>deg</a:t>
                      </a:r>
                      <a:r>
                        <a:rPr lang="en-GB" sz="1400" b="0" dirty="0"/>
                        <a:t> </a:t>
                      </a:r>
                      <a:r>
                        <a:rPr lang="en-GB" sz="1400" b="0"/>
                        <a:t>wyth</a:t>
                      </a:r>
                      <a:endParaRPr lang="en-GB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5094523"/>
                  </a:ext>
                </a:extLst>
              </a:tr>
              <a:tr h="387138">
                <a:tc>
                  <a:txBody>
                    <a:bodyPr/>
                    <a:lstStyle/>
                    <a:p>
                      <a:r>
                        <a:rPr lang="en-GB" sz="1400" b="0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/>
                        <a:t>Un </a:t>
                      </a:r>
                      <a:r>
                        <a:rPr lang="en-GB" sz="1400" b="0" dirty="0" err="1"/>
                        <a:t>deg</a:t>
                      </a:r>
                      <a:r>
                        <a:rPr lang="en-GB" sz="1400" b="0" dirty="0"/>
                        <a:t> </a:t>
                      </a:r>
                      <a:r>
                        <a:rPr lang="en-GB" sz="1400" b="0" dirty="0" err="1"/>
                        <a:t>naw</a:t>
                      </a:r>
                      <a:endParaRPr lang="en-GB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5185935"/>
                  </a:ext>
                </a:extLst>
              </a:tr>
              <a:tr h="387138">
                <a:tc>
                  <a:txBody>
                    <a:bodyPr/>
                    <a:lstStyle/>
                    <a:p>
                      <a:r>
                        <a:rPr lang="en-GB" sz="1400" b="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err="1"/>
                        <a:t>Dau</a:t>
                      </a:r>
                      <a:r>
                        <a:rPr lang="en-GB" sz="1400" b="0" dirty="0"/>
                        <a:t> </a:t>
                      </a:r>
                      <a:r>
                        <a:rPr lang="en-GB" sz="1400" b="0" dirty="0" err="1"/>
                        <a:t>ddeg</a:t>
                      </a:r>
                      <a:endParaRPr lang="en-GB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8479107"/>
                  </a:ext>
                </a:extLst>
              </a:tr>
            </a:tbl>
          </a:graphicData>
        </a:graphic>
      </p:graphicFrame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51E00B58-BA51-4289-B7A0-599E9B9660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1662721"/>
              </p:ext>
            </p:extLst>
          </p:nvPr>
        </p:nvGraphicFramePr>
        <p:xfrm>
          <a:off x="8261349" y="1652506"/>
          <a:ext cx="2464768" cy="375845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232384">
                  <a:extLst>
                    <a:ext uri="{9D8B030D-6E8A-4147-A177-3AD203B41FA5}">
                      <a16:colId xmlns:a16="http://schemas.microsoft.com/office/drawing/2014/main" val="1592292441"/>
                    </a:ext>
                  </a:extLst>
                </a:gridCol>
                <a:gridCol w="1232384">
                  <a:extLst>
                    <a:ext uri="{9D8B030D-6E8A-4147-A177-3AD203B41FA5}">
                      <a16:colId xmlns:a16="http://schemas.microsoft.com/office/drawing/2014/main" val="619937711"/>
                    </a:ext>
                  </a:extLst>
                </a:gridCol>
              </a:tblGrid>
              <a:tr h="450739">
                <a:tc>
                  <a:txBody>
                    <a:bodyPr/>
                    <a:lstStyle/>
                    <a:p>
                      <a:r>
                        <a:rPr lang="en-GB" sz="1400" b="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/>
                        <a:t>Tri </a:t>
                      </a:r>
                      <a:r>
                        <a:rPr lang="en-GB" sz="1400" b="0" dirty="0" err="1"/>
                        <a:t>deg</a:t>
                      </a:r>
                      <a:endParaRPr lang="en-GB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9119919"/>
                  </a:ext>
                </a:extLst>
              </a:tr>
              <a:tr h="450739">
                <a:tc>
                  <a:txBody>
                    <a:bodyPr/>
                    <a:lstStyle/>
                    <a:p>
                      <a:r>
                        <a:rPr lang="en-GB" sz="1400" b="0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err="1"/>
                        <a:t>pedwar</a:t>
                      </a:r>
                      <a:r>
                        <a:rPr lang="en-GB" sz="1400" b="0" dirty="0"/>
                        <a:t> </a:t>
                      </a:r>
                      <a:r>
                        <a:rPr lang="en-GB" sz="1400" b="0" dirty="0" err="1"/>
                        <a:t>deg</a:t>
                      </a:r>
                      <a:endParaRPr lang="en-GB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0443113"/>
                  </a:ext>
                </a:extLst>
              </a:tr>
              <a:tr h="450739">
                <a:tc>
                  <a:txBody>
                    <a:bodyPr/>
                    <a:lstStyle/>
                    <a:p>
                      <a:r>
                        <a:rPr lang="en-GB" sz="1400" b="0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/>
                        <a:t>Pump </a:t>
                      </a:r>
                      <a:r>
                        <a:rPr lang="en-GB" sz="1400" b="0" dirty="0" err="1"/>
                        <a:t>deg</a:t>
                      </a:r>
                      <a:endParaRPr lang="en-GB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539160"/>
                  </a:ext>
                </a:extLst>
              </a:tr>
              <a:tr h="603285">
                <a:tc>
                  <a:txBody>
                    <a:bodyPr/>
                    <a:lstStyle/>
                    <a:p>
                      <a:r>
                        <a:rPr lang="en-GB" sz="1400" b="0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err="1"/>
                        <a:t>Chwech</a:t>
                      </a:r>
                      <a:r>
                        <a:rPr lang="en-GB" sz="1400" b="0" dirty="0"/>
                        <a:t> </a:t>
                      </a:r>
                      <a:r>
                        <a:rPr lang="en-GB" sz="1400" b="0" dirty="0" err="1"/>
                        <a:t>deg</a:t>
                      </a:r>
                      <a:endParaRPr lang="en-GB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6697779"/>
                  </a:ext>
                </a:extLst>
              </a:tr>
              <a:tr h="450739">
                <a:tc>
                  <a:txBody>
                    <a:bodyPr/>
                    <a:lstStyle/>
                    <a:p>
                      <a:r>
                        <a:rPr lang="en-GB" sz="1400" b="0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/>
                        <a:t>Saith </a:t>
                      </a:r>
                      <a:r>
                        <a:rPr lang="en-GB" sz="1400" b="0" dirty="0" err="1"/>
                        <a:t>deg</a:t>
                      </a:r>
                      <a:endParaRPr lang="en-GB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895187"/>
                  </a:ext>
                </a:extLst>
              </a:tr>
              <a:tr h="450739">
                <a:tc>
                  <a:txBody>
                    <a:bodyPr/>
                    <a:lstStyle/>
                    <a:p>
                      <a:r>
                        <a:rPr lang="en-GB" sz="1400" b="0" dirty="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err="1"/>
                        <a:t>Wyth</a:t>
                      </a:r>
                      <a:r>
                        <a:rPr lang="en-GB" sz="1400" b="0" dirty="0"/>
                        <a:t> </a:t>
                      </a:r>
                      <a:r>
                        <a:rPr lang="en-GB" sz="1400" b="0" dirty="0" err="1"/>
                        <a:t>deg</a:t>
                      </a:r>
                      <a:endParaRPr lang="en-GB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3696767"/>
                  </a:ext>
                </a:extLst>
              </a:tr>
              <a:tr h="450739">
                <a:tc>
                  <a:txBody>
                    <a:bodyPr/>
                    <a:lstStyle/>
                    <a:p>
                      <a:r>
                        <a:rPr lang="en-GB" sz="1400" b="0" dirty="0"/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err="1"/>
                        <a:t>Naw</a:t>
                      </a:r>
                      <a:r>
                        <a:rPr lang="en-GB" sz="1400" b="0" dirty="0"/>
                        <a:t> </a:t>
                      </a:r>
                      <a:r>
                        <a:rPr lang="en-GB" sz="1400" b="0" dirty="0" err="1"/>
                        <a:t>deg</a:t>
                      </a:r>
                      <a:endParaRPr lang="en-GB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672173"/>
                  </a:ext>
                </a:extLst>
              </a:tr>
              <a:tr h="450739">
                <a:tc>
                  <a:txBody>
                    <a:bodyPr/>
                    <a:lstStyle/>
                    <a:p>
                      <a:r>
                        <a:rPr lang="en-GB" sz="1400" b="0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/>
                        <a:t>cant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50945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10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CE348-84EE-45B0-AEBA-C3AA6D91B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https://www.youtube.com/watch?v=kuQHEEYiazY</a:t>
            </a:r>
          </a:p>
        </p:txBody>
      </p:sp>
      <p:pic>
        <p:nvPicPr>
          <p:cNvPr id="4" name="Online Media 3" title="Numbers 1 to 10 in Welsh | Welsh Beginner Lessons for Children">
            <a:hlinkClick r:id="" action="ppaction://media"/>
            <a:extLst>
              <a:ext uri="{FF2B5EF4-FFF2-40B4-BE49-F238E27FC236}">
                <a16:creationId xmlns:a16="http://schemas.microsoft.com/office/drawing/2014/main" id="{CFC8EAC8-A990-48C9-BC7B-1A80D61F8324}"/>
              </a:ext>
            </a:extLst>
          </p:cNvPr>
          <p:cNvPicPr>
            <a:picLocks noGrp="1" noRot="1" noChangeAspect="1"/>
          </p:cNvPicPr>
          <p:nvPr>
            <p:ph sz="quarter" idx="13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940050" y="2063750"/>
            <a:ext cx="5886450" cy="331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56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D14EC-EEB4-4B75-BFC6-CBCCCF9FA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Tasg</a:t>
            </a:r>
            <a:r>
              <a:rPr lang="en-GB" dirty="0"/>
              <a:t>/Task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3F1D3-F8E3-4843-9C0F-9CC1E970687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1529997"/>
            <a:ext cx="9982199" cy="2146654"/>
          </a:xfrm>
        </p:spPr>
        <p:txBody>
          <a:bodyPr>
            <a:normAutofit/>
          </a:bodyPr>
          <a:lstStyle/>
          <a:p>
            <a:r>
              <a:rPr lang="en-GB" sz="1800" kern="1200">
                <a:solidFill>
                  <a:srgbClr val="000000"/>
                </a:solidFill>
                <a:latin typeface="Impact" panose="020B0806030902050204" pitchFamily="34" charset="0"/>
              </a:rPr>
              <a:t>Cymrwch</a:t>
            </a:r>
            <a:r>
              <a:rPr lang="en-GB" sz="1800" kern="1200" dirty="0">
                <a:solidFill>
                  <a:srgbClr val="000000"/>
                </a:solidFill>
                <a:latin typeface="Impact" panose="020B0806030902050204" pitchFamily="34" charset="0"/>
              </a:rPr>
              <a:t> </a:t>
            </a:r>
            <a:r>
              <a:rPr lang="en-GB" sz="1800" kern="1200" dirty="0" err="1">
                <a:solidFill>
                  <a:srgbClr val="000000"/>
                </a:solidFill>
                <a:latin typeface="Impact" panose="020B0806030902050204" pitchFamily="34" charset="0"/>
              </a:rPr>
              <a:t>dro</a:t>
            </a:r>
            <a:r>
              <a:rPr lang="en-GB" sz="1800" kern="1200" dirty="0">
                <a:solidFill>
                  <a:srgbClr val="000000"/>
                </a:solidFill>
                <a:latin typeface="Impact" panose="020B0806030902050204" pitchFamily="34" charset="0"/>
              </a:rPr>
              <a:t> </a:t>
            </a:r>
            <a:r>
              <a:rPr lang="en-GB" sz="1800" kern="1200" dirty="0" err="1">
                <a:solidFill>
                  <a:srgbClr val="000000"/>
                </a:solidFill>
                <a:latin typeface="Impact" panose="020B0806030902050204" pitchFamily="34" charset="0"/>
              </a:rPr>
              <a:t>i</a:t>
            </a:r>
            <a:r>
              <a:rPr lang="en-GB" sz="1800" kern="1200" dirty="0">
                <a:solidFill>
                  <a:srgbClr val="000000"/>
                </a:solidFill>
                <a:latin typeface="Impact" panose="020B0806030902050204" pitchFamily="34" charset="0"/>
              </a:rPr>
              <a:t> </a:t>
            </a:r>
            <a:r>
              <a:rPr lang="en-GB" sz="1800" kern="1200" dirty="0" err="1">
                <a:solidFill>
                  <a:srgbClr val="000000"/>
                </a:solidFill>
                <a:latin typeface="Impact" panose="020B0806030902050204" pitchFamily="34" charset="0"/>
              </a:rPr>
              <a:t>adrodd</a:t>
            </a:r>
            <a:r>
              <a:rPr lang="en-GB" sz="1800" kern="1200" dirty="0">
                <a:solidFill>
                  <a:srgbClr val="000000"/>
                </a:solidFill>
                <a:latin typeface="Impact" panose="020B0806030902050204" pitchFamily="34" charset="0"/>
              </a:rPr>
              <a:t> y </a:t>
            </a:r>
            <a:r>
              <a:rPr lang="en-GB" sz="1800" kern="1200" dirty="0" err="1">
                <a:solidFill>
                  <a:srgbClr val="000000"/>
                </a:solidFill>
                <a:latin typeface="Impact" panose="020B0806030902050204" pitchFamily="34" charset="0"/>
              </a:rPr>
              <a:t>rhifau</a:t>
            </a:r>
            <a:r>
              <a:rPr lang="en-GB" sz="1800" kern="1200" dirty="0">
                <a:solidFill>
                  <a:srgbClr val="000000"/>
                </a:solidFill>
                <a:latin typeface="Impact" panose="020B0806030902050204" pitchFamily="34" charset="0"/>
              </a:rPr>
              <a:t> </a:t>
            </a:r>
            <a:r>
              <a:rPr lang="en-GB" sz="1800" kern="1200" dirty="0" err="1">
                <a:solidFill>
                  <a:srgbClr val="000000"/>
                </a:solidFill>
                <a:latin typeface="Impact" panose="020B0806030902050204" pitchFamily="34" charset="0"/>
              </a:rPr>
              <a:t>ffôn</a:t>
            </a:r>
            <a:r>
              <a:rPr lang="en-GB" sz="1800" kern="1200" dirty="0">
                <a:solidFill>
                  <a:srgbClr val="000000"/>
                </a:solidFill>
                <a:latin typeface="Impact" panose="020B0806030902050204" pitchFamily="34" charset="0"/>
              </a:rPr>
              <a:t> </a:t>
            </a:r>
            <a:r>
              <a:rPr lang="en-GB" sz="1800" kern="1200" dirty="0" err="1">
                <a:solidFill>
                  <a:srgbClr val="000000"/>
                </a:solidFill>
                <a:latin typeface="Impact" panose="020B0806030902050204" pitchFamily="34" charset="0"/>
              </a:rPr>
              <a:t>yma</a:t>
            </a:r>
            <a:r>
              <a:rPr lang="en-GB" sz="1800" kern="1200" dirty="0">
                <a:solidFill>
                  <a:srgbClr val="000000"/>
                </a:solidFill>
                <a:latin typeface="Impact" panose="020B0806030902050204" pitchFamily="34" charset="0"/>
              </a:rPr>
              <a:t> </a:t>
            </a:r>
            <a:r>
              <a:rPr lang="en-GB" sz="1800" kern="1200" dirty="0" err="1">
                <a:solidFill>
                  <a:srgbClr val="000000"/>
                </a:solidFill>
                <a:latin typeface="Impact" panose="020B0806030902050204" pitchFamily="34" charset="0"/>
              </a:rPr>
              <a:t>yn</a:t>
            </a:r>
            <a:r>
              <a:rPr lang="en-GB" sz="1800" kern="1200" dirty="0">
                <a:solidFill>
                  <a:srgbClr val="000000"/>
                </a:solidFill>
                <a:latin typeface="Impact" panose="020B0806030902050204" pitchFamily="34" charset="0"/>
              </a:rPr>
              <a:t> </a:t>
            </a:r>
            <a:r>
              <a:rPr lang="en-GB" sz="1800" kern="1200" dirty="0" err="1">
                <a:solidFill>
                  <a:srgbClr val="000000"/>
                </a:solidFill>
                <a:latin typeface="Impact" panose="020B0806030902050204" pitchFamily="34" charset="0"/>
              </a:rPr>
              <a:t>eich</a:t>
            </a:r>
            <a:r>
              <a:rPr lang="en-GB" sz="1800" kern="1200" dirty="0">
                <a:solidFill>
                  <a:srgbClr val="000000"/>
                </a:solidFill>
                <a:latin typeface="Impact" panose="020B0806030902050204" pitchFamily="34" charset="0"/>
              </a:rPr>
              <a:t> </a:t>
            </a:r>
            <a:r>
              <a:rPr lang="en-GB" sz="1800" kern="1200" dirty="0" err="1">
                <a:solidFill>
                  <a:srgbClr val="000000"/>
                </a:solidFill>
                <a:latin typeface="Impact" panose="020B0806030902050204" pitchFamily="34" charset="0"/>
              </a:rPr>
              <a:t>grwpiau</a:t>
            </a:r>
            <a:r>
              <a:rPr lang="en-GB" dirty="0"/>
              <a:t>,</a:t>
            </a:r>
          </a:p>
          <a:p>
            <a:r>
              <a:rPr lang="en-GB" dirty="0"/>
              <a:t>Take it in turns to read these telephone number in welsh.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CCD48D-81A7-4852-9212-5F99FF5ABFBF}"/>
              </a:ext>
            </a:extLst>
          </p:cNvPr>
          <p:cNvSpPr txBox="1"/>
          <p:nvPr/>
        </p:nvSpPr>
        <p:spPr>
          <a:xfrm>
            <a:off x="685801" y="3257550"/>
            <a:ext cx="32003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01256 764231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07754281799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0800 345 678</a:t>
            </a:r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987903-5875-438C-A4EF-F67EC3AF6ED6}"/>
              </a:ext>
            </a:extLst>
          </p:cNvPr>
          <p:cNvSpPr txBox="1"/>
          <p:nvPr/>
        </p:nvSpPr>
        <p:spPr>
          <a:xfrm>
            <a:off x="4284042" y="3257549"/>
            <a:ext cx="32003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01739 567121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07629817654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01796 726812</a:t>
            </a:r>
          </a:p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AC7FF8-C3D5-46E0-99FB-F1C328713A90}"/>
              </a:ext>
            </a:extLst>
          </p:cNvPr>
          <p:cNvSpPr txBox="1"/>
          <p:nvPr/>
        </p:nvSpPr>
        <p:spPr>
          <a:xfrm>
            <a:off x="7865443" y="3257548"/>
            <a:ext cx="32003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01542 886779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07891425673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01367 872514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7525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F45F8-7FC1-43D9-97DB-3F6FA41E7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Gofyn</a:t>
            </a:r>
            <a:r>
              <a:rPr lang="en-GB" dirty="0"/>
              <a:t> </a:t>
            </a:r>
            <a:r>
              <a:rPr lang="en-GB" dirty="0" err="1"/>
              <a:t>eich</a:t>
            </a:r>
            <a:r>
              <a:rPr lang="en-GB" dirty="0"/>
              <a:t> </a:t>
            </a:r>
            <a:r>
              <a:rPr lang="en-GB" dirty="0" err="1"/>
              <a:t>oedran</a:t>
            </a:r>
            <a:r>
              <a:rPr lang="en-GB" dirty="0"/>
              <a:t>/asking your age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EC2FCE-21E1-48CC-9D14-226B7E5B80C9}"/>
              </a:ext>
            </a:extLst>
          </p:cNvPr>
          <p:cNvSpPr txBox="1"/>
          <p:nvPr/>
        </p:nvSpPr>
        <p:spPr>
          <a:xfrm>
            <a:off x="528984" y="1837765"/>
            <a:ext cx="10553699" cy="3635454"/>
          </a:xfrm>
          <a:prstGeom prst="wedgeEllipseCallout">
            <a:avLst>
              <a:gd name="adj1" fmla="val 53774"/>
              <a:gd name="adj2" fmla="val 3853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5400" dirty="0"/>
              <a:t>Beth </a:t>
            </a:r>
            <a:r>
              <a:rPr lang="en-GB" sz="5400" dirty="0" err="1"/>
              <a:t>yw</a:t>
            </a:r>
            <a:r>
              <a:rPr lang="en-GB" sz="5400" dirty="0"/>
              <a:t> </a:t>
            </a:r>
            <a:r>
              <a:rPr lang="en-GB" sz="5400" dirty="0" err="1"/>
              <a:t>eich</a:t>
            </a:r>
            <a:r>
              <a:rPr lang="en-GB" sz="5400" dirty="0"/>
              <a:t> </a:t>
            </a:r>
            <a:r>
              <a:rPr lang="en-GB" sz="5400" dirty="0" err="1"/>
              <a:t>oedran</a:t>
            </a:r>
            <a:r>
              <a:rPr lang="en-GB" sz="5400" dirty="0"/>
              <a:t>?</a:t>
            </a:r>
          </a:p>
          <a:p>
            <a:r>
              <a:rPr lang="en-GB" sz="5400" dirty="0">
                <a:solidFill>
                  <a:srgbClr val="0070C0"/>
                </a:solidFill>
              </a:rPr>
              <a:t>What’s your age? or How old are you?</a:t>
            </a:r>
          </a:p>
        </p:txBody>
      </p:sp>
    </p:spTree>
    <p:extLst>
      <p:ext uri="{BB962C8B-B14F-4D97-AF65-F5344CB8AC3E}">
        <p14:creationId xmlns:p14="http://schemas.microsoft.com/office/powerpoint/2010/main" val="1365293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8131B-6B56-4A8E-BAFE-354835453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Ateb</a:t>
            </a:r>
            <a:r>
              <a:rPr lang="en-GB" dirty="0"/>
              <a:t>/</a:t>
            </a:r>
            <a:r>
              <a:rPr lang="en-GB" dirty="0" err="1"/>
              <a:t>anwser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07DF28-A095-420A-A851-D1E44D125CE8}"/>
              </a:ext>
            </a:extLst>
          </p:cNvPr>
          <p:cNvSpPr txBox="1"/>
          <p:nvPr/>
        </p:nvSpPr>
        <p:spPr>
          <a:xfrm>
            <a:off x="685801" y="1837765"/>
            <a:ext cx="9889158" cy="2466915"/>
          </a:xfrm>
          <a:prstGeom prst="wedgeEllipseCallout">
            <a:avLst>
              <a:gd name="adj1" fmla="val 50170"/>
              <a:gd name="adj2" fmla="val 7902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5400" dirty="0" err="1"/>
              <a:t>Rydw</a:t>
            </a:r>
            <a:r>
              <a:rPr lang="en-GB" sz="5400" dirty="0"/>
              <a:t> </a:t>
            </a:r>
            <a:r>
              <a:rPr lang="en-GB" sz="5400" dirty="0" err="1"/>
              <a:t>i’n</a:t>
            </a:r>
            <a:r>
              <a:rPr lang="en-GB" sz="5400" dirty="0"/>
              <a:t> ... </a:t>
            </a:r>
            <a:r>
              <a:rPr lang="en-GB" sz="5400" dirty="0" err="1"/>
              <a:t>mlwydd</a:t>
            </a:r>
            <a:r>
              <a:rPr lang="en-GB" sz="5400" dirty="0"/>
              <a:t> </a:t>
            </a:r>
            <a:r>
              <a:rPr lang="en-GB" sz="5400" dirty="0" err="1"/>
              <a:t>oed</a:t>
            </a:r>
            <a:r>
              <a:rPr lang="en-GB" sz="5400" dirty="0"/>
              <a:t>.</a:t>
            </a:r>
          </a:p>
          <a:p>
            <a:r>
              <a:rPr lang="en-GB" sz="5400" dirty="0">
                <a:solidFill>
                  <a:srgbClr val="0070C0"/>
                </a:solidFill>
              </a:rPr>
              <a:t>I’m …. Years old</a:t>
            </a:r>
          </a:p>
        </p:txBody>
      </p:sp>
    </p:spTree>
    <p:extLst>
      <p:ext uri="{BB962C8B-B14F-4D97-AF65-F5344CB8AC3E}">
        <p14:creationId xmlns:p14="http://schemas.microsoft.com/office/powerpoint/2010/main" val="33215130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FD910-9C9E-4877-B8C7-567808AE0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Tasg</a:t>
            </a:r>
            <a:r>
              <a:rPr lang="en-GB" dirty="0"/>
              <a:t>/Task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F6298-0746-47C6-9DD5-44D9A5CE450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GB" sz="3200" kern="1200" dirty="0" err="1">
                <a:solidFill>
                  <a:srgbClr val="000000"/>
                </a:solidFill>
                <a:latin typeface="Impact" panose="020B0806030902050204" pitchFamily="34" charset="0"/>
              </a:rPr>
              <a:t>Ewch</a:t>
            </a:r>
            <a:r>
              <a:rPr lang="en-GB" sz="3200" kern="1200" dirty="0">
                <a:solidFill>
                  <a:srgbClr val="000000"/>
                </a:solidFill>
                <a:latin typeface="Impact" panose="020B0806030902050204" pitchFamily="34" charset="0"/>
              </a:rPr>
              <a:t> </a:t>
            </a:r>
            <a:r>
              <a:rPr lang="en-GB" sz="3200" kern="1200" dirty="0" err="1">
                <a:solidFill>
                  <a:srgbClr val="000000"/>
                </a:solidFill>
                <a:latin typeface="Impact" panose="020B0806030902050204" pitchFamily="34" charset="0"/>
              </a:rPr>
              <a:t>nôl</a:t>
            </a:r>
            <a:r>
              <a:rPr lang="en-GB" sz="3200" kern="1200" dirty="0">
                <a:solidFill>
                  <a:srgbClr val="000000"/>
                </a:solidFill>
                <a:latin typeface="Impact" panose="020B0806030902050204" pitchFamily="34" charset="0"/>
              </a:rPr>
              <a:t> </a:t>
            </a:r>
            <a:r>
              <a:rPr lang="en-GB" sz="3200" kern="1200" dirty="0" err="1">
                <a:solidFill>
                  <a:srgbClr val="000000"/>
                </a:solidFill>
                <a:latin typeface="Impact" panose="020B0806030902050204" pitchFamily="34" charset="0"/>
              </a:rPr>
              <a:t>yn</a:t>
            </a:r>
            <a:r>
              <a:rPr lang="en-GB" sz="3200" kern="1200" dirty="0">
                <a:solidFill>
                  <a:srgbClr val="000000"/>
                </a:solidFill>
                <a:latin typeface="Impact" panose="020B0806030902050204" pitchFamily="34" charset="0"/>
              </a:rPr>
              <a:t> </a:t>
            </a:r>
            <a:r>
              <a:rPr lang="en-GB" sz="3200" kern="1200" dirty="0" err="1">
                <a:solidFill>
                  <a:srgbClr val="000000"/>
                </a:solidFill>
                <a:latin typeface="Impact" panose="020B0806030902050204" pitchFamily="34" charset="0"/>
              </a:rPr>
              <a:t>eich</a:t>
            </a:r>
            <a:r>
              <a:rPr lang="en-GB" sz="3200" kern="1200" dirty="0">
                <a:solidFill>
                  <a:srgbClr val="000000"/>
                </a:solidFill>
                <a:latin typeface="Impact" panose="020B0806030902050204" pitchFamily="34" charset="0"/>
              </a:rPr>
              <a:t> </a:t>
            </a:r>
            <a:r>
              <a:rPr lang="en-GB" sz="3200" kern="1200" dirty="0" err="1">
                <a:solidFill>
                  <a:srgbClr val="000000"/>
                </a:solidFill>
                <a:latin typeface="Impact" panose="020B0806030902050204" pitchFamily="34" charset="0"/>
              </a:rPr>
              <a:t>grwpiau</a:t>
            </a:r>
            <a:r>
              <a:rPr lang="en-GB" sz="3200" kern="1200" dirty="0">
                <a:solidFill>
                  <a:srgbClr val="000000"/>
                </a:solidFill>
                <a:latin typeface="Impact" panose="020B0806030902050204" pitchFamily="34" charset="0"/>
              </a:rPr>
              <a:t>, </a:t>
            </a:r>
            <a:r>
              <a:rPr lang="en-GB" sz="3200" kern="1200" dirty="0" err="1">
                <a:solidFill>
                  <a:srgbClr val="000000"/>
                </a:solidFill>
                <a:latin typeface="Impact" panose="020B0806030902050204" pitchFamily="34" charset="0"/>
              </a:rPr>
              <a:t>cymerwch</a:t>
            </a:r>
            <a:r>
              <a:rPr lang="en-GB" sz="3200" kern="1200" dirty="0">
                <a:solidFill>
                  <a:srgbClr val="000000"/>
                </a:solidFill>
                <a:latin typeface="Impact" panose="020B0806030902050204" pitchFamily="34" charset="0"/>
              </a:rPr>
              <a:t> </a:t>
            </a:r>
            <a:r>
              <a:rPr lang="en-GB" sz="3200" kern="1200" dirty="0" err="1">
                <a:solidFill>
                  <a:srgbClr val="000000"/>
                </a:solidFill>
                <a:latin typeface="Impact" panose="020B0806030902050204" pitchFamily="34" charset="0"/>
              </a:rPr>
              <a:t>dro</a:t>
            </a:r>
            <a:r>
              <a:rPr lang="en-GB" sz="3200" kern="1200" dirty="0">
                <a:solidFill>
                  <a:srgbClr val="000000"/>
                </a:solidFill>
                <a:latin typeface="Impact" panose="020B0806030902050204" pitchFamily="34" charset="0"/>
              </a:rPr>
              <a:t> </a:t>
            </a:r>
            <a:r>
              <a:rPr lang="en-GB" sz="3200" kern="1200" dirty="0" err="1">
                <a:solidFill>
                  <a:srgbClr val="000000"/>
                </a:solidFill>
                <a:latin typeface="Impact" panose="020B0806030902050204" pitchFamily="34" charset="0"/>
              </a:rPr>
              <a:t>i</a:t>
            </a:r>
            <a:r>
              <a:rPr lang="en-GB" sz="3200" kern="1200" dirty="0">
                <a:solidFill>
                  <a:srgbClr val="000000"/>
                </a:solidFill>
                <a:latin typeface="Impact" panose="020B0806030902050204" pitchFamily="34" charset="0"/>
              </a:rPr>
              <a:t> </a:t>
            </a:r>
            <a:r>
              <a:rPr lang="en-GB" sz="3200" kern="1200" dirty="0" err="1">
                <a:solidFill>
                  <a:srgbClr val="000000"/>
                </a:solidFill>
                <a:latin typeface="Impact" panose="020B0806030902050204" pitchFamily="34" charset="0"/>
              </a:rPr>
              <a:t>ofyn</a:t>
            </a:r>
            <a:r>
              <a:rPr lang="en-GB" sz="3200" kern="1200" dirty="0">
                <a:solidFill>
                  <a:srgbClr val="000000"/>
                </a:solidFill>
                <a:latin typeface="Impact" panose="020B0806030902050204" pitchFamily="34" charset="0"/>
              </a:rPr>
              <a:t> </a:t>
            </a:r>
            <a:r>
              <a:rPr lang="en-GB" sz="3200" kern="1200" dirty="0" err="1">
                <a:solidFill>
                  <a:srgbClr val="000000"/>
                </a:solidFill>
                <a:latin typeface="Impact" panose="020B0806030902050204" pitchFamily="34" charset="0"/>
              </a:rPr>
              <a:t>eich</a:t>
            </a:r>
            <a:r>
              <a:rPr lang="en-GB" sz="3200" kern="1200" dirty="0">
                <a:solidFill>
                  <a:srgbClr val="000000"/>
                </a:solidFill>
                <a:latin typeface="Impact" panose="020B0806030902050204" pitchFamily="34" charset="0"/>
              </a:rPr>
              <a:t> </a:t>
            </a:r>
            <a:r>
              <a:rPr lang="en-GB" sz="3200" kern="1200" dirty="0" err="1">
                <a:solidFill>
                  <a:srgbClr val="000000"/>
                </a:solidFill>
                <a:latin typeface="Impact" panose="020B0806030902050204" pitchFamily="34" charset="0"/>
              </a:rPr>
              <a:t>oedran</a:t>
            </a:r>
            <a:r>
              <a:rPr lang="en-GB" sz="3200" kern="1200" dirty="0">
                <a:solidFill>
                  <a:srgbClr val="000000"/>
                </a:solidFill>
                <a:latin typeface="Impact" panose="020B0806030902050204" pitchFamily="34" charset="0"/>
              </a:rPr>
              <a:t> ac </a:t>
            </a:r>
            <a:r>
              <a:rPr lang="en-GB" sz="3200" kern="1200" dirty="0" err="1">
                <a:solidFill>
                  <a:srgbClr val="000000"/>
                </a:solidFill>
                <a:latin typeface="Impact" panose="020B0806030902050204" pitchFamily="34" charset="0"/>
              </a:rPr>
              <a:t>ateb</a:t>
            </a:r>
            <a:r>
              <a:rPr lang="en-GB" sz="3200" kern="1200" dirty="0">
                <a:solidFill>
                  <a:srgbClr val="000000"/>
                </a:solidFill>
                <a:latin typeface="Impact" panose="020B0806030902050204" pitchFamily="34" charset="0"/>
              </a:rPr>
              <a:t>.</a:t>
            </a:r>
          </a:p>
          <a:p>
            <a:r>
              <a:rPr lang="en-GB" sz="3200" dirty="0"/>
              <a:t>Go back into your groups, take it in turns to ask each other your age and </a:t>
            </a:r>
            <a:r>
              <a:rPr lang="en-GB" sz="3200" dirty="0" err="1"/>
              <a:t>anwser</a:t>
            </a:r>
            <a:r>
              <a:rPr lang="en-GB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6012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36F8B-EFFE-4EE0-BD52-B96B34EF4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Cyfarchion</a:t>
            </a:r>
            <a:r>
              <a:rPr lang="en-GB" dirty="0"/>
              <a:t>/Greetings</a:t>
            </a:r>
          </a:p>
        </p:txBody>
      </p:sp>
      <p:pic>
        <p:nvPicPr>
          <p:cNvPr id="5" name="Picture 4" descr="A picture containing light, lit&#10;&#10;Description automatically generated">
            <a:extLst>
              <a:ext uri="{FF2B5EF4-FFF2-40B4-BE49-F238E27FC236}">
                <a16:creationId xmlns:a16="http://schemas.microsoft.com/office/drawing/2014/main" id="{AC5FB38B-DF00-4F8A-974D-AD2A44FF2C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782482" y="1837765"/>
            <a:ext cx="2203519" cy="2203519"/>
          </a:xfrm>
          <a:prstGeom prst="rect">
            <a:avLst/>
          </a:prstGeom>
        </p:spPr>
      </p:pic>
      <p:pic>
        <p:nvPicPr>
          <p:cNvPr id="7" name="Picture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C704560-F7C3-4E76-AEE3-2265E104F1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275674" y="1860652"/>
            <a:ext cx="1810426" cy="22035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58F5A9-ABDE-4AF9-9836-C8C4ECC8B409}"/>
              </a:ext>
            </a:extLst>
          </p:cNvPr>
          <p:cNvSpPr txBox="1"/>
          <p:nvPr/>
        </p:nvSpPr>
        <p:spPr>
          <a:xfrm>
            <a:off x="1275674" y="3556340"/>
            <a:ext cx="144624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hlinkClick r:id="rId5" tooltip="https://www.deviantart.com/foozface/art/Happy-Sunrise-120541444"/>
              </a:rPr>
              <a:t>This Photo</a:t>
            </a:r>
            <a:r>
              <a:rPr lang="en-GB" sz="900" dirty="0"/>
              <a:t> by Unknown Author is licensed under </a:t>
            </a:r>
            <a:r>
              <a:rPr lang="en-GB" sz="900" dirty="0">
                <a:hlinkClick r:id="rId6" tooltip="https://creativecommons.org/licenses/by-nd/3.0/"/>
              </a:rPr>
              <a:t>CC BY-ND</a:t>
            </a:r>
            <a:endParaRPr lang="en-GB" sz="900" dirty="0"/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E1E788BA-73A2-40F2-8FB4-509901F6C9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8252460" y="1905765"/>
            <a:ext cx="2663866" cy="19812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106CC66-6D50-4FCF-971A-4DB7D71F93F9}"/>
              </a:ext>
            </a:extLst>
          </p:cNvPr>
          <p:cNvSpPr txBox="1"/>
          <p:nvPr/>
        </p:nvSpPr>
        <p:spPr>
          <a:xfrm>
            <a:off x="32835" y="4253357"/>
            <a:ext cx="3931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Bore da</a:t>
            </a:r>
          </a:p>
          <a:p>
            <a:pPr algn="ctr"/>
            <a:r>
              <a:rPr lang="en-GB" sz="3600" dirty="0">
                <a:solidFill>
                  <a:srgbClr val="0070C0"/>
                </a:solidFill>
              </a:rPr>
              <a:t>Good Morning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132527-AF4C-4837-A7C3-A0D26F287E1F}"/>
              </a:ext>
            </a:extLst>
          </p:cNvPr>
          <p:cNvSpPr txBox="1"/>
          <p:nvPr/>
        </p:nvSpPr>
        <p:spPr>
          <a:xfrm>
            <a:off x="3918281" y="4253357"/>
            <a:ext cx="3931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/>
              <a:t>Prynhawn</a:t>
            </a:r>
            <a:r>
              <a:rPr lang="en-GB" sz="3600" dirty="0"/>
              <a:t> da</a:t>
            </a:r>
          </a:p>
          <a:p>
            <a:pPr algn="ctr"/>
            <a:r>
              <a:rPr lang="en-GB" sz="3600" dirty="0">
                <a:solidFill>
                  <a:srgbClr val="0070C0"/>
                </a:solidFill>
              </a:rPr>
              <a:t>Good Afternoon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154862-F851-448E-B9EE-6DDF739D0C4D}"/>
              </a:ext>
            </a:extLst>
          </p:cNvPr>
          <p:cNvSpPr txBox="1"/>
          <p:nvPr/>
        </p:nvSpPr>
        <p:spPr>
          <a:xfrm>
            <a:off x="7618433" y="4253357"/>
            <a:ext cx="3931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Nos da</a:t>
            </a:r>
          </a:p>
          <a:p>
            <a:pPr algn="ctr"/>
            <a:r>
              <a:rPr lang="en-GB" sz="3600" dirty="0">
                <a:solidFill>
                  <a:srgbClr val="0070C0"/>
                </a:solidFill>
              </a:rPr>
              <a:t>Good Night</a:t>
            </a:r>
          </a:p>
        </p:txBody>
      </p:sp>
    </p:spTree>
    <p:extLst>
      <p:ext uri="{BB962C8B-B14F-4D97-AF65-F5344CB8AC3E}">
        <p14:creationId xmlns:p14="http://schemas.microsoft.com/office/powerpoint/2010/main" val="2772378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DB531-1774-4415-A6EE-ED0324F95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Cyfarchion</a:t>
            </a:r>
            <a:r>
              <a:rPr lang="en-GB" dirty="0"/>
              <a:t>/Greetings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E9CB29-1DBD-4711-B124-0889052D959F}"/>
              </a:ext>
            </a:extLst>
          </p:cNvPr>
          <p:cNvSpPr txBox="1"/>
          <p:nvPr/>
        </p:nvSpPr>
        <p:spPr>
          <a:xfrm>
            <a:off x="241738" y="2471684"/>
            <a:ext cx="5854262" cy="1514773"/>
          </a:xfrm>
          <a:prstGeom prst="wedgeEllipseCallout">
            <a:avLst>
              <a:gd name="adj1" fmla="val 59867"/>
              <a:gd name="adj2" fmla="val 2292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tx1"/>
                </a:solidFill>
              </a:rPr>
              <a:t>Sut </a:t>
            </a:r>
            <a:r>
              <a:rPr lang="en-GB" sz="3200" dirty="0" err="1">
                <a:solidFill>
                  <a:schemeClr val="tx1"/>
                </a:solidFill>
              </a:rPr>
              <a:t>mae</a:t>
            </a:r>
            <a:r>
              <a:rPr lang="en-GB" sz="3200" dirty="0">
                <a:solidFill>
                  <a:schemeClr val="tx1"/>
                </a:solidFill>
              </a:rPr>
              <a:t>?/</a:t>
            </a:r>
            <a:r>
              <a:rPr lang="en-GB" sz="3200" dirty="0" err="1">
                <a:solidFill>
                  <a:schemeClr val="tx1"/>
                </a:solidFill>
              </a:rPr>
              <a:t>Shw</a:t>
            </a:r>
            <a:r>
              <a:rPr lang="en-GB" sz="3200" dirty="0">
                <a:solidFill>
                  <a:schemeClr val="tx1"/>
                </a:solidFill>
              </a:rPr>
              <a:t> </a:t>
            </a:r>
            <a:r>
              <a:rPr lang="en-GB" sz="3200" dirty="0" err="1">
                <a:solidFill>
                  <a:schemeClr val="tx1"/>
                </a:solidFill>
              </a:rPr>
              <a:t>mae</a:t>
            </a:r>
            <a:r>
              <a:rPr lang="en-GB" sz="3200" dirty="0">
                <a:solidFill>
                  <a:schemeClr val="tx1"/>
                </a:solidFill>
              </a:rPr>
              <a:t>?</a:t>
            </a:r>
            <a:endParaRPr lang="en-GB" sz="3200" dirty="0">
              <a:solidFill>
                <a:srgbClr val="0070C0"/>
              </a:solidFill>
            </a:endParaRPr>
          </a:p>
          <a:p>
            <a:r>
              <a:rPr lang="en-GB" sz="3200" dirty="0">
                <a:solidFill>
                  <a:srgbClr val="0070C0"/>
                </a:solidFill>
              </a:rPr>
              <a:t>How are you?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ABCB8B-9D30-4433-9E73-3A65F4AB9B27}"/>
              </a:ext>
            </a:extLst>
          </p:cNvPr>
          <p:cNvSpPr txBox="1"/>
          <p:nvPr/>
        </p:nvSpPr>
        <p:spPr>
          <a:xfrm>
            <a:off x="6248400" y="1356770"/>
            <a:ext cx="5257799" cy="1514773"/>
          </a:xfrm>
          <a:prstGeom prst="wedgeEllipseCallout">
            <a:avLst>
              <a:gd name="adj1" fmla="val -47733"/>
              <a:gd name="adj2" fmla="val 5118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dirty="0" err="1"/>
              <a:t>Iawn</a:t>
            </a:r>
            <a:r>
              <a:rPr lang="en-GB" sz="3200" dirty="0"/>
              <a:t>/Da, </a:t>
            </a:r>
            <a:r>
              <a:rPr lang="en-GB" sz="3200" dirty="0" err="1"/>
              <a:t>diolch</a:t>
            </a:r>
            <a:endParaRPr lang="en-GB" sz="3200" dirty="0"/>
          </a:p>
          <a:p>
            <a:r>
              <a:rPr lang="en-GB" sz="3200" dirty="0">
                <a:solidFill>
                  <a:srgbClr val="0070C0"/>
                </a:solidFill>
              </a:rPr>
              <a:t>Fine/good, thank you</a:t>
            </a:r>
            <a:r>
              <a:rPr lang="en-GB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244635-939F-43D9-9CE4-93275895049D}"/>
              </a:ext>
            </a:extLst>
          </p:cNvPr>
          <p:cNvSpPr txBox="1"/>
          <p:nvPr/>
        </p:nvSpPr>
        <p:spPr>
          <a:xfrm>
            <a:off x="5884242" y="3986457"/>
            <a:ext cx="5600699" cy="1514773"/>
          </a:xfrm>
          <a:prstGeom prst="wedgeEllipseCallout">
            <a:avLst>
              <a:gd name="adj1" fmla="val -57660"/>
              <a:gd name="adj2" fmla="val -4062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dirty="0"/>
              <a:t>Da </a:t>
            </a:r>
            <a:r>
              <a:rPr lang="en-GB" sz="3200" dirty="0" err="1"/>
              <a:t>iawn</a:t>
            </a:r>
            <a:r>
              <a:rPr lang="en-GB" sz="3200" dirty="0"/>
              <a:t>, </a:t>
            </a:r>
            <a:r>
              <a:rPr lang="en-GB" sz="3200" dirty="0" err="1"/>
              <a:t>diolch</a:t>
            </a:r>
            <a:endParaRPr lang="en-GB" sz="3200" dirty="0"/>
          </a:p>
          <a:p>
            <a:r>
              <a:rPr lang="en-GB" sz="3200" dirty="0">
                <a:solidFill>
                  <a:srgbClr val="0070C0"/>
                </a:solidFill>
              </a:rPr>
              <a:t>Very good, thank you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8709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72C09-F199-402D-9B1D-A40A2965B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400" dirty="0" err="1"/>
              <a:t>Cyflwyno</a:t>
            </a:r>
            <a:r>
              <a:rPr lang="en-GB" sz="4400" dirty="0"/>
              <a:t> </a:t>
            </a:r>
            <a:r>
              <a:rPr lang="en-GB" sz="4400" dirty="0" err="1"/>
              <a:t>eich</a:t>
            </a:r>
            <a:r>
              <a:rPr lang="en-GB" sz="4400" dirty="0"/>
              <a:t> </a:t>
            </a:r>
            <a:r>
              <a:rPr lang="en-GB" sz="4400" dirty="0" err="1"/>
              <a:t>hun</a:t>
            </a:r>
            <a:r>
              <a:rPr lang="en-GB" sz="4400" dirty="0"/>
              <a:t>/</a:t>
            </a:r>
            <a:r>
              <a:rPr lang="en-GB" sz="4400" dirty="0">
                <a:solidFill>
                  <a:srgbClr val="0070C0"/>
                </a:solidFill>
              </a:rPr>
              <a:t>Introduce yourself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C51B18-152B-4012-B899-3F7B357E87E4}"/>
              </a:ext>
            </a:extLst>
          </p:cNvPr>
          <p:cNvSpPr txBox="1"/>
          <p:nvPr/>
        </p:nvSpPr>
        <p:spPr>
          <a:xfrm>
            <a:off x="1657350" y="2130623"/>
            <a:ext cx="8134350" cy="1298377"/>
          </a:xfrm>
          <a:prstGeom prst="wedgeEllipseCallout">
            <a:avLst>
              <a:gd name="adj1" fmla="val -26688"/>
              <a:gd name="adj2" fmla="val 15933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5400" dirty="0"/>
              <a:t>(</a:t>
            </a:r>
            <a:r>
              <a:rPr lang="en-GB" sz="5400" dirty="0">
                <a:solidFill>
                  <a:srgbClr val="0070C0"/>
                </a:solidFill>
              </a:rPr>
              <a:t>your name</a:t>
            </a:r>
            <a:r>
              <a:rPr lang="en-GB" sz="5400" dirty="0"/>
              <a:t>)…</a:t>
            </a:r>
            <a:r>
              <a:rPr lang="en-GB" sz="5400" dirty="0" err="1"/>
              <a:t>dw</a:t>
            </a:r>
            <a:r>
              <a:rPr lang="en-GB" sz="5400" dirty="0"/>
              <a:t> </a:t>
            </a:r>
            <a:r>
              <a:rPr lang="en-GB" sz="5400" dirty="0" err="1"/>
              <a:t>i</a:t>
            </a:r>
            <a:r>
              <a:rPr lang="en-GB" sz="5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2981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89892-7772-42F1-ABAC-F1EDAB098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Gofyn</a:t>
            </a:r>
            <a:r>
              <a:rPr lang="en-GB" dirty="0"/>
              <a:t> am new/</a:t>
            </a:r>
            <a:r>
              <a:rPr lang="en-GB" dirty="0">
                <a:solidFill>
                  <a:srgbClr val="0070C0"/>
                </a:solidFill>
              </a:rPr>
              <a:t>Asking a name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9AF4C0-2844-423C-8FB4-1912EEFD40CA}"/>
              </a:ext>
            </a:extLst>
          </p:cNvPr>
          <p:cNvSpPr txBox="1"/>
          <p:nvPr/>
        </p:nvSpPr>
        <p:spPr>
          <a:xfrm>
            <a:off x="152400" y="1727637"/>
            <a:ext cx="8134350" cy="2466915"/>
          </a:xfrm>
          <a:prstGeom prst="wedgeEllipseCallout">
            <a:avLst>
              <a:gd name="adj1" fmla="val 36076"/>
              <a:gd name="adj2" fmla="val 5817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5400" dirty="0"/>
              <a:t>Beth </a:t>
            </a:r>
            <a:r>
              <a:rPr lang="en-GB" sz="5400" dirty="0" err="1"/>
              <a:t>yw</a:t>
            </a:r>
            <a:r>
              <a:rPr lang="en-GB" sz="5400" dirty="0"/>
              <a:t> </a:t>
            </a:r>
            <a:r>
              <a:rPr lang="en-GB" sz="5400" dirty="0" err="1"/>
              <a:t>enw</a:t>
            </a:r>
            <a:r>
              <a:rPr lang="en-GB" sz="5400" dirty="0"/>
              <a:t> chi?</a:t>
            </a:r>
          </a:p>
          <a:p>
            <a:r>
              <a:rPr lang="en-GB" sz="5400" dirty="0">
                <a:solidFill>
                  <a:srgbClr val="0070C0"/>
                </a:solidFill>
              </a:rPr>
              <a:t>What’s your name?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0CFDC2-A816-41E6-8939-15A5E80FDD3A}"/>
              </a:ext>
            </a:extLst>
          </p:cNvPr>
          <p:cNvSpPr txBox="1"/>
          <p:nvPr/>
        </p:nvSpPr>
        <p:spPr>
          <a:xfrm>
            <a:off x="3657600" y="4873823"/>
            <a:ext cx="8134350" cy="1298377"/>
          </a:xfrm>
          <a:prstGeom prst="wedgeEllipseCallout">
            <a:avLst>
              <a:gd name="adj1" fmla="val -25751"/>
              <a:gd name="adj2" fmla="val -8422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5400" dirty="0"/>
              <a:t>(</a:t>
            </a:r>
            <a:r>
              <a:rPr lang="en-GB" sz="5400" dirty="0">
                <a:solidFill>
                  <a:srgbClr val="0070C0"/>
                </a:solidFill>
              </a:rPr>
              <a:t>your name</a:t>
            </a:r>
            <a:r>
              <a:rPr lang="en-GB" sz="5400" dirty="0"/>
              <a:t>)…</a:t>
            </a:r>
            <a:r>
              <a:rPr lang="en-GB" sz="5400" dirty="0" err="1"/>
              <a:t>dw</a:t>
            </a:r>
            <a:r>
              <a:rPr lang="en-GB" sz="5400" dirty="0"/>
              <a:t> </a:t>
            </a:r>
            <a:r>
              <a:rPr lang="en-GB" sz="5400" dirty="0" err="1"/>
              <a:t>i</a:t>
            </a:r>
            <a:r>
              <a:rPr lang="en-GB" sz="5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7773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3029C-6ED9-43C6-AB01-ECF30E455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Ymarfer</a:t>
            </a:r>
            <a:r>
              <a:rPr lang="en-GB" dirty="0"/>
              <a:t>/Practice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BB9DF-EB06-4E3D-97B3-88365698D6E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Go into your breakout rooms and have a go at greeting each other, introducing yourself and asking for their name.</a:t>
            </a:r>
          </a:p>
        </p:txBody>
      </p:sp>
    </p:spTree>
    <p:extLst>
      <p:ext uri="{BB962C8B-B14F-4D97-AF65-F5344CB8AC3E}">
        <p14:creationId xmlns:p14="http://schemas.microsoft.com/office/powerpoint/2010/main" val="2651920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4E0E1-59CE-4683-9710-6EAD25517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OFFER TO HELP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350B46-0268-4806-84E6-261993341A12}"/>
              </a:ext>
            </a:extLst>
          </p:cNvPr>
          <p:cNvSpPr txBox="1"/>
          <p:nvPr/>
        </p:nvSpPr>
        <p:spPr>
          <a:xfrm>
            <a:off x="2836242" y="2195542"/>
            <a:ext cx="6096000" cy="2466915"/>
          </a:xfrm>
          <a:prstGeom prst="wedgeEllipseCallout">
            <a:avLst>
              <a:gd name="adj1" fmla="val 61535"/>
              <a:gd name="adj2" fmla="val 2497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5400" dirty="0"/>
              <a:t>Ga </a:t>
            </a:r>
            <a:r>
              <a:rPr lang="en-GB" sz="5400" dirty="0" err="1"/>
              <a:t>i</a:t>
            </a:r>
            <a:r>
              <a:rPr lang="en-GB" sz="5400" dirty="0"/>
              <a:t> </a:t>
            </a:r>
            <a:r>
              <a:rPr lang="en-GB" sz="5400" dirty="0" err="1"/>
              <a:t>helpu</a:t>
            </a:r>
            <a:r>
              <a:rPr lang="en-GB" sz="5400" dirty="0"/>
              <a:t>?</a:t>
            </a:r>
          </a:p>
          <a:p>
            <a:r>
              <a:rPr lang="en-GB" sz="5400" dirty="0">
                <a:solidFill>
                  <a:srgbClr val="0070C0"/>
                </a:solidFill>
              </a:rPr>
              <a:t>May help you?</a:t>
            </a:r>
          </a:p>
        </p:txBody>
      </p:sp>
    </p:spTree>
    <p:extLst>
      <p:ext uri="{BB962C8B-B14F-4D97-AF65-F5344CB8AC3E}">
        <p14:creationId xmlns:p14="http://schemas.microsoft.com/office/powerpoint/2010/main" val="1712605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0B84F-A3E8-4D15-B93D-F952FC48F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Expected responses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BD00AFA-CBFA-46BB-A89D-255C2646B874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85594086"/>
              </p:ext>
            </p:extLst>
          </p:nvPr>
        </p:nvGraphicFramePr>
        <p:xfrm>
          <a:off x="685801" y="2377440"/>
          <a:ext cx="10394950" cy="21031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197475">
                  <a:extLst>
                    <a:ext uri="{9D8B030D-6E8A-4147-A177-3AD203B41FA5}">
                      <a16:colId xmlns:a16="http://schemas.microsoft.com/office/drawing/2014/main" val="3867162497"/>
                    </a:ext>
                  </a:extLst>
                </a:gridCol>
                <a:gridCol w="5197475">
                  <a:extLst>
                    <a:ext uri="{9D8B030D-6E8A-4147-A177-3AD203B41FA5}">
                      <a16:colId xmlns:a16="http://schemas.microsoft.com/office/drawing/2014/main" val="29950829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b="0" i="0" dirty="0" err="1"/>
                        <a:t>Plîs</a:t>
                      </a:r>
                      <a:endParaRPr lang="en-GB" sz="40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0" i="0" dirty="0"/>
                        <a:t>Please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4565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 err="1"/>
                        <a:t>Cewch</a:t>
                      </a:r>
                      <a:endParaRPr lang="en-GB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/>
                        <a:t>Yes you may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789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/>
                        <a:t>Na, dim </a:t>
                      </a:r>
                      <a:r>
                        <a:rPr lang="en-GB" sz="4000" dirty="0" err="1"/>
                        <a:t>diolch</a:t>
                      </a:r>
                      <a:endParaRPr lang="en-GB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/>
                        <a:t>No thank you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84265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2691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F06CF-830E-40B7-9F15-67EE6555E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Tasg</a:t>
            </a:r>
            <a:r>
              <a:rPr lang="en-GB" dirty="0"/>
              <a:t>/Task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49E86-FD6F-42AE-9A74-A42C0FF8950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GB" sz="3600" kern="1200" dirty="0" err="1">
                <a:solidFill>
                  <a:srgbClr val="000000"/>
                </a:solidFill>
                <a:latin typeface="Impact" panose="020B0806030902050204" pitchFamily="34" charset="0"/>
              </a:rPr>
              <a:t>Defnyddiwch</a:t>
            </a:r>
            <a:r>
              <a:rPr lang="en-GB" sz="3600" kern="1200" dirty="0">
                <a:solidFill>
                  <a:srgbClr val="000000"/>
                </a:solidFill>
                <a:latin typeface="Impact" panose="020B0806030902050204" pitchFamily="34" charset="0"/>
              </a:rPr>
              <a:t> y </a:t>
            </a:r>
            <a:r>
              <a:rPr lang="en-GB" sz="3600" kern="1200" dirty="0" err="1">
                <a:solidFill>
                  <a:srgbClr val="000000"/>
                </a:solidFill>
                <a:latin typeface="Impact" panose="020B0806030902050204" pitchFamily="34" charset="0"/>
              </a:rPr>
              <a:t>daflen</a:t>
            </a:r>
            <a:r>
              <a:rPr lang="en-GB" sz="3600" kern="1200" dirty="0">
                <a:solidFill>
                  <a:srgbClr val="000000"/>
                </a:solidFill>
                <a:latin typeface="Impact" panose="020B0806030902050204" pitchFamily="34" charset="0"/>
              </a:rPr>
              <a:t> forms </a:t>
            </a:r>
            <a:r>
              <a:rPr lang="en-GB" sz="3600" kern="1200" dirty="0" err="1">
                <a:solidFill>
                  <a:srgbClr val="000000"/>
                </a:solidFill>
                <a:latin typeface="Impact" panose="020B0806030902050204" pitchFamily="34" charset="0"/>
              </a:rPr>
              <a:t>i</a:t>
            </a:r>
            <a:r>
              <a:rPr lang="en-GB" sz="3600" kern="1200" dirty="0">
                <a:solidFill>
                  <a:srgbClr val="000000"/>
                </a:solidFill>
                <a:latin typeface="Impact" panose="020B0806030902050204" pitchFamily="34" charset="0"/>
              </a:rPr>
              <a:t> </a:t>
            </a:r>
            <a:r>
              <a:rPr lang="en-GB" sz="3600" kern="1200" dirty="0" err="1">
                <a:solidFill>
                  <a:srgbClr val="000000"/>
                </a:solidFill>
                <a:latin typeface="Impact" panose="020B0806030902050204" pitchFamily="34" charset="0"/>
              </a:rPr>
              <a:t>sicrhau</a:t>
            </a:r>
            <a:r>
              <a:rPr lang="en-GB" sz="3600" kern="1200" dirty="0">
                <a:solidFill>
                  <a:srgbClr val="000000"/>
                </a:solidFill>
                <a:latin typeface="Impact" panose="020B0806030902050204" pitchFamily="34" charset="0"/>
              </a:rPr>
              <a:t> </a:t>
            </a:r>
            <a:r>
              <a:rPr lang="en-GB" sz="3600" kern="1200" dirty="0" err="1">
                <a:solidFill>
                  <a:srgbClr val="000000"/>
                </a:solidFill>
                <a:latin typeface="Impact" panose="020B0806030902050204" pitchFamily="34" charset="0"/>
              </a:rPr>
              <a:t>eich</a:t>
            </a:r>
            <a:r>
              <a:rPr lang="en-GB" sz="3600" kern="1200" dirty="0">
                <a:solidFill>
                  <a:srgbClr val="000000"/>
                </a:solidFill>
                <a:latin typeface="Impact" panose="020B0806030902050204" pitchFamily="34" charset="0"/>
              </a:rPr>
              <a:t> bod </a:t>
            </a:r>
            <a:r>
              <a:rPr lang="en-GB" sz="3600" kern="1200" dirty="0" err="1">
                <a:solidFill>
                  <a:srgbClr val="000000"/>
                </a:solidFill>
                <a:latin typeface="Impact" panose="020B0806030902050204" pitchFamily="34" charset="0"/>
              </a:rPr>
              <a:t>yn</a:t>
            </a:r>
            <a:r>
              <a:rPr lang="en-GB" sz="3600" kern="1200" dirty="0">
                <a:solidFill>
                  <a:srgbClr val="000000"/>
                </a:solidFill>
                <a:latin typeface="Impact" panose="020B0806030902050204" pitchFamily="34" charset="0"/>
              </a:rPr>
              <a:t> </a:t>
            </a:r>
            <a:r>
              <a:rPr lang="en-GB" sz="3600" kern="1200" dirty="0" err="1">
                <a:solidFill>
                  <a:srgbClr val="000000"/>
                </a:solidFill>
                <a:latin typeface="Impact" panose="020B0806030902050204" pitchFamily="34" charset="0"/>
              </a:rPr>
              <a:t>cofio'r</a:t>
            </a:r>
            <a:r>
              <a:rPr lang="en-GB" sz="3600" kern="1200" dirty="0">
                <a:solidFill>
                  <a:srgbClr val="000000"/>
                </a:solidFill>
                <a:latin typeface="Impact" panose="020B0806030902050204" pitchFamily="34" charset="0"/>
              </a:rPr>
              <a:t> </a:t>
            </a:r>
            <a:r>
              <a:rPr lang="en-GB" sz="3600" kern="1200" dirty="0" err="1">
                <a:solidFill>
                  <a:srgbClr val="000000"/>
                </a:solidFill>
                <a:latin typeface="Impact" panose="020B0806030902050204" pitchFamily="34" charset="0"/>
              </a:rPr>
              <a:t>holl</a:t>
            </a:r>
            <a:r>
              <a:rPr lang="en-GB" sz="3600" kern="1200" dirty="0">
                <a:solidFill>
                  <a:srgbClr val="000000"/>
                </a:solidFill>
                <a:latin typeface="Impact" panose="020B0806030902050204" pitchFamily="34" charset="0"/>
              </a:rPr>
              <a:t> </a:t>
            </a:r>
            <a:r>
              <a:rPr lang="en-GB" sz="3600" kern="1200" dirty="0" err="1">
                <a:solidFill>
                  <a:srgbClr val="000000"/>
                </a:solidFill>
                <a:latin typeface="Impact" panose="020B0806030902050204" pitchFamily="34" charset="0"/>
              </a:rPr>
              <a:t>gyfarchion</a:t>
            </a:r>
            <a:r>
              <a:rPr lang="en-GB" sz="3600" kern="1200" dirty="0">
                <a:solidFill>
                  <a:srgbClr val="000000"/>
                </a:solidFill>
                <a:latin typeface="Impact" panose="020B0806030902050204" pitchFamily="34" charset="0"/>
              </a:rPr>
              <a:t> </a:t>
            </a:r>
            <a:r>
              <a:rPr lang="en-GB" sz="3600" kern="1200" dirty="0" err="1">
                <a:solidFill>
                  <a:srgbClr val="000000"/>
                </a:solidFill>
                <a:latin typeface="Impact" panose="020B0806030902050204" pitchFamily="34" charset="0"/>
              </a:rPr>
              <a:t>yn</a:t>
            </a:r>
            <a:r>
              <a:rPr lang="en-GB" sz="3600" kern="1200" dirty="0">
                <a:solidFill>
                  <a:srgbClr val="000000"/>
                </a:solidFill>
                <a:latin typeface="Impact" panose="020B0806030902050204" pitchFamily="34" charset="0"/>
              </a:rPr>
              <a:t> </a:t>
            </a:r>
            <a:r>
              <a:rPr lang="en-GB" sz="3600" kern="1200" dirty="0" err="1">
                <a:solidFill>
                  <a:srgbClr val="000000"/>
                </a:solidFill>
                <a:latin typeface="Impact" panose="020B0806030902050204" pitchFamily="34" charset="0"/>
              </a:rPr>
              <a:t>gywir</a:t>
            </a:r>
            <a:r>
              <a:rPr lang="en-GB" sz="3600" kern="1200" dirty="0">
                <a:solidFill>
                  <a:srgbClr val="000000"/>
                </a:solidFill>
                <a:latin typeface="Impact" panose="020B0806030902050204" pitchFamily="34" charset="0"/>
              </a:rPr>
              <a:t>.</a:t>
            </a:r>
          </a:p>
          <a:p>
            <a:r>
              <a:rPr lang="en-GB" sz="3600" dirty="0"/>
              <a:t>Use the forms sheet to make sure you remember all the welsh greetings.</a:t>
            </a:r>
          </a:p>
        </p:txBody>
      </p:sp>
    </p:spTree>
    <p:extLst>
      <p:ext uri="{BB962C8B-B14F-4D97-AF65-F5344CB8AC3E}">
        <p14:creationId xmlns:p14="http://schemas.microsoft.com/office/powerpoint/2010/main" val="29361355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833</TotalTime>
  <Words>401</Words>
  <Application>Microsoft Office PowerPoint</Application>
  <PresentationFormat>Widescreen</PresentationFormat>
  <Paragraphs>117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Impact</vt:lpstr>
      <vt:lpstr>Main Event</vt:lpstr>
      <vt:lpstr>Yr iaith ar waith work welsh</vt:lpstr>
      <vt:lpstr>Cyfarchion/Greetings</vt:lpstr>
      <vt:lpstr>Cyfarchion/Greetings</vt:lpstr>
      <vt:lpstr>Cyflwyno eich hun/Introduce yourself</vt:lpstr>
      <vt:lpstr>Gofyn am new/Asking a name</vt:lpstr>
      <vt:lpstr>Ymarfer/Practice</vt:lpstr>
      <vt:lpstr>OFFER TO HELP</vt:lpstr>
      <vt:lpstr>Expected responses</vt:lpstr>
      <vt:lpstr>Tasg/Task</vt:lpstr>
      <vt:lpstr>Rhifau/Numbers</vt:lpstr>
      <vt:lpstr>https://www.youtube.com/watch?v=kuQHEEYiazY</vt:lpstr>
      <vt:lpstr>Tasg/Task</vt:lpstr>
      <vt:lpstr>Gofyn eich oedran/asking your age</vt:lpstr>
      <vt:lpstr>Ateb/anwser</vt:lpstr>
      <vt:lpstr>Tasg/Task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Yr iaith ar waith work welsh</dc:title>
  <dc:creator>naomi watkeys</dc:creator>
  <cp:lastModifiedBy>naomi watkeys</cp:lastModifiedBy>
  <cp:revision>2</cp:revision>
  <dcterms:created xsi:type="dcterms:W3CDTF">2020-09-29T11:08:14Z</dcterms:created>
  <dcterms:modified xsi:type="dcterms:W3CDTF">2020-09-30T08:40:44Z</dcterms:modified>
</cp:coreProperties>
</file>