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12"/>
  </p:notesMasterIdLst>
  <p:sldIdLst>
    <p:sldId id="256" r:id="rId3"/>
    <p:sldId id="258" r:id="rId4"/>
    <p:sldId id="260" r:id="rId5"/>
    <p:sldId id="261" r:id="rId6"/>
    <p:sldId id="262" r:id="rId7"/>
    <p:sldId id="269" r:id="rId8"/>
    <p:sldId id="263" r:id="rId9"/>
    <p:sldId id="266" r:id="rId10"/>
    <p:sldId id="271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7C6"/>
    <a:srgbClr val="A3D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3A575-E60D-A33B-2D15-E253F7B68FFD}" v="348" dt="2020-07-07T14:14:58.055"/>
    <p1510:client id="{3217261A-632C-225B-EECB-9E9DBDF31FC9}" v="585" dt="2020-07-07T16:04:16.111"/>
    <p1510:client id="{33D3C53A-40D5-B9ED-0114-F9F5B3BD91D8}" v="73" dt="2020-07-08T09:36:47.849"/>
    <p1510:client id="{731B035B-124A-461F-AAD3-5BCE1BB372B1}" v="452" dt="2020-07-06T15:27:27.552"/>
    <p1510:client id="{78FA7125-AAB6-4375-998C-30553F8A5135}" v="563" dt="2020-07-06T14:24:12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r, Joanne" userId="S::mathjoa@nptcgroup.ac.uk::39723055-dfa0-496d-8417-93f1e09cd07b" providerId="AD" clId="Web-{78FA7125-AAB6-4375-998C-30553F8A5135}"/>
    <pc:docChg chg="addSld delSld modSld sldOrd addMainMaster delMainMaster">
      <pc:chgData name="Mather, Joanne" userId="S::mathjoa@nptcgroup.ac.uk::39723055-dfa0-496d-8417-93f1e09cd07b" providerId="AD" clId="Web-{78FA7125-AAB6-4375-998C-30553F8A5135}" dt="2020-07-06T14:24:12.140" v="577"/>
      <pc:docMkLst>
        <pc:docMk/>
      </pc:docMkLst>
      <pc:sldChg chg="addSp modSp mod setBg modClrScheme setClrOvrMap chgLayout">
        <pc:chgData name="Mather, Joanne" userId="S::mathjoa@nptcgroup.ac.uk::39723055-dfa0-496d-8417-93f1e09cd07b" providerId="AD" clId="Web-{78FA7125-AAB6-4375-998C-30553F8A5135}" dt="2020-07-06T13:40:43.636" v="41" actId="1076"/>
        <pc:sldMkLst>
          <pc:docMk/>
          <pc:sldMk cId="109857222" sldId="256"/>
        </pc:sldMkLst>
        <pc:spChg chg="mod">
          <ac:chgData name="Mather, Joanne" userId="S::mathjoa@nptcgroup.ac.uk::39723055-dfa0-496d-8417-93f1e09cd07b" providerId="AD" clId="Web-{78FA7125-AAB6-4375-998C-30553F8A5135}" dt="2020-07-06T13:40:36.511" v="3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ther, Joanne" userId="S::mathjoa@nptcgroup.ac.uk::39723055-dfa0-496d-8417-93f1e09cd07b" providerId="AD" clId="Web-{78FA7125-AAB6-4375-998C-30553F8A5135}" dt="2020-07-06T13:40:32.589" v="35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0:01.885" v="16"/>
          <ac:spMkLst>
            <pc:docMk/>
            <pc:sldMk cId="109857222" sldId="256"/>
            <ac:spMk id="9" creationId="{5A59F003-E00A-43F9-91DC-CC54E3B87466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0:01.885" v="16"/>
          <ac:spMkLst>
            <pc:docMk/>
            <pc:sldMk cId="109857222" sldId="256"/>
            <ac:spMk id="11" creationId="{D74A4382-E3AD-430A-9A1F-DFA3E0E77A7D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0:01.885" v="16"/>
          <ac:spMkLst>
            <pc:docMk/>
            <pc:sldMk cId="109857222" sldId="256"/>
            <ac:spMk id="13" creationId="{79F40191-0F44-4FD1-82CC-ACB507C14BE6}"/>
          </ac:spMkLst>
        </pc:spChg>
        <pc:picChg chg="add mod">
          <ac:chgData name="Mather, Joanne" userId="S::mathjoa@nptcgroup.ac.uk::39723055-dfa0-496d-8417-93f1e09cd07b" providerId="AD" clId="Web-{78FA7125-AAB6-4375-998C-30553F8A5135}" dt="2020-07-06T13:40:43.636" v="41" actId="1076"/>
          <ac:picMkLst>
            <pc:docMk/>
            <pc:sldMk cId="109857222" sldId="256"/>
            <ac:picMk id="4" creationId="{F7F49429-99A4-4600-ABF3-CB05476F683D}"/>
          </ac:picMkLst>
        </pc:picChg>
      </pc:sldChg>
      <pc:sldChg chg="addSp delSp modSp new del mod setBg">
        <pc:chgData name="Mather, Joanne" userId="S::mathjoa@nptcgroup.ac.uk::39723055-dfa0-496d-8417-93f1e09cd07b" providerId="AD" clId="Web-{78FA7125-AAB6-4375-998C-30553F8A5135}" dt="2020-07-06T13:55:49.596" v="279"/>
        <pc:sldMkLst>
          <pc:docMk/>
          <pc:sldMk cId="910060811" sldId="257"/>
        </pc:sldMkLst>
        <pc:spChg chg="mo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2" creationId="{8F2320C4-2912-4663-8F2A-691EEE4761A6}"/>
          </ac:spMkLst>
        </pc:spChg>
        <pc:spChg chg="mo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3" creationId="{EE9F7581-8D7A-42F9-8B38-0CEA97F86739}"/>
          </ac:spMkLst>
        </pc:spChg>
        <pc:spChg chg="add mo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5" creationId="{768814DA-B396-4764-AF08-B42E63207DCB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53.439" v="122"/>
          <ac:spMkLst>
            <pc:docMk/>
            <pc:sldMk cId="910060811" sldId="257"/>
            <ac:spMk id="7" creationId="{50E4C519-FBE9-4ABE-A8F9-C2CBE326932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53.439" v="122"/>
          <ac:spMkLst>
            <pc:docMk/>
            <pc:sldMk cId="910060811" sldId="257"/>
            <ac:spMk id="8" creationId="{80EC29FB-299E-49F3-8C7B-01199632A30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53.439" v="122"/>
          <ac:spMkLst>
            <pc:docMk/>
            <pc:sldMk cId="910060811" sldId="257"/>
            <ac:spMk id="9" creationId="{C29A2522-B27A-45C5-897B-79A1407D159A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38.970" v="120"/>
          <ac:spMkLst>
            <pc:docMk/>
            <pc:sldMk cId="910060811" sldId="257"/>
            <ac:spMk id="10" creationId="{D0D0518B-D51A-4AC9-8054-5C1EF2EB9AC1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53.439" v="122"/>
          <ac:spMkLst>
            <pc:docMk/>
            <pc:sldMk cId="910060811" sldId="257"/>
            <ac:spMk id="11" creationId="{98E79BE4-34FE-485A-98A5-92CE8F7C47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38.970" v="120"/>
          <ac:spMkLst>
            <pc:docMk/>
            <pc:sldMk cId="910060811" sldId="257"/>
            <ac:spMk id="12" creationId="{494CEDA0-FD8E-491B-8792-69F93BDA3937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5:29.456" v="126"/>
          <ac:spMkLst>
            <pc:docMk/>
            <pc:sldMk cId="910060811" sldId="257"/>
            <ac:spMk id="13" creationId="{D1A4588A-55D5-49B8-BE41-54ACDCFF2C17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38.970" v="120"/>
          <ac:spMkLst>
            <pc:docMk/>
            <pc:sldMk cId="910060811" sldId="257"/>
            <ac:spMk id="14" creationId="{0FD3EBBB-DFE8-4525-B1BF-BE7BBC8DFA7C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5:29.456" v="126"/>
          <ac:spMkLst>
            <pc:docMk/>
            <pc:sldMk cId="910060811" sldId="257"/>
            <ac:spMk id="15" creationId="{F97E7EA2-EDCD-47E9-81BC-415C606D1B5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38.970" v="120"/>
          <ac:spMkLst>
            <pc:docMk/>
            <pc:sldMk cId="910060811" sldId="257"/>
            <ac:spMk id="16" creationId="{A9362A14-6FB8-4FFC-AAA0-2E5AFF8A8D36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4:53.439" v="122"/>
          <ac:spMkLst>
            <pc:docMk/>
            <pc:sldMk cId="910060811" sldId="257"/>
            <ac:spMk id="18" creationId="{7A5F0580-5EE9-419F-96EE-B6529EF6E7D0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20" creationId="{D1A4588A-55D5-49B8-BE41-54ACDCFF2C17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22" creationId="{F97E7EA2-EDCD-47E9-81BC-415C606D1B58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27" creationId="{50E4C519-FBE9-4ABE-A8F9-C2CBE326932F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29" creationId="{80EC29FB-299E-49F3-8C7B-01199632A30F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31" creationId="{C29A2522-B27A-45C5-897B-79A1407D159A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33" creationId="{98E79BE4-34FE-485A-98A5-92CE8F7C4743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47:24.881" v="150"/>
          <ac:spMkLst>
            <pc:docMk/>
            <pc:sldMk cId="910060811" sldId="257"/>
            <ac:spMk id="35" creationId="{7A5F0580-5EE9-419F-96EE-B6529EF6E7D0}"/>
          </ac:spMkLst>
        </pc:spChg>
        <pc:picChg chg="add mod ord">
          <ac:chgData name="Mather, Joanne" userId="S::mathjoa@nptcgroup.ac.uk::39723055-dfa0-496d-8417-93f1e09cd07b" providerId="AD" clId="Web-{78FA7125-AAB6-4375-998C-30553F8A5135}" dt="2020-07-06T13:47:24.881" v="150"/>
          <ac:picMkLst>
            <pc:docMk/>
            <pc:sldMk cId="910060811" sldId="257"/>
            <ac:picMk id="4" creationId="{59868B92-D528-46FB-B814-2DD3A39860BF}"/>
          </ac:picMkLst>
        </pc:picChg>
      </pc:sldChg>
      <pc:sldChg chg="addSp delSp modSp add mod replId setBg">
        <pc:chgData name="Mather, Joanne" userId="S::mathjoa@nptcgroup.ac.uk::39723055-dfa0-496d-8417-93f1e09cd07b" providerId="AD" clId="Web-{78FA7125-AAB6-4375-998C-30553F8A5135}" dt="2020-07-06T14:01:50.449" v="311" actId="20577"/>
        <pc:sldMkLst>
          <pc:docMk/>
          <pc:sldMk cId="3270557920" sldId="258"/>
        </pc:sldMkLst>
        <pc:spChg chg="mod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2" creationId="{8F2320C4-2912-4663-8F2A-691EEE4761A6}"/>
          </ac:spMkLst>
        </pc:spChg>
        <pc:spChg chg="mod">
          <ac:chgData name="Mather, Joanne" userId="S::mathjoa@nptcgroup.ac.uk::39723055-dfa0-496d-8417-93f1e09cd07b" providerId="AD" clId="Web-{78FA7125-AAB6-4375-998C-30553F8A5135}" dt="2020-07-06T14:01:50.449" v="311" actId="20577"/>
          <ac:spMkLst>
            <pc:docMk/>
            <pc:sldMk cId="3270557920" sldId="258"/>
            <ac:spMk id="3" creationId="{EE9F7581-8D7A-42F9-8B38-0CEA97F86739}"/>
          </ac:spMkLst>
        </pc:spChg>
        <pc:spChg chg="add mod">
          <ac:chgData name="Mather, Joanne" userId="S::mathjoa@nptcgroup.ac.uk::39723055-dfa0-496d-8417-93f1e09cd07b" providerId="AD" clId="Web-{78FA7125-AAB6-4375-998C-30553F8A5135}" dt="2020-07-06T13:53:46" v="254"/>
          <ac:spMkLst>
            <pc:docMk/>
            <pc:sldMk cId="3270557920" sldId="258"/>
            <ac:spMk id="5" creationId="{B1CA321E-80D0-4322-8DD4-7E7A5D72F78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2:33.748" v="237"/>
          <ac:spMkLst>
            <pc:docMk/>
            <pc:sldMk cId="3270557920" sldId="258"/>
            <ac:spMk id="7" creationId="{728E3505-36F5-47A9-A188-7C60ACBB99EA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2:33.748" v="237"/>
          <ac:spMkLst>
            <pc:docMk/>
            <pc:sldMk cId="3270557920" sldId="258"/>
            <ac:spMk id="8" creationId="{283B6091-C9A6-4C92-8315-2DE12015E5B9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6" v="254"/>
          <ac:spMkLst>
            <pc:docMk/>
            <pc:sldMk cId="3270557920" sldId="258"/>
            <ac:spMk id="9" creationId="{D1A4588A-55D5-49B8-BE41-54ACDCFF2C17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2:07.763" v="235"/>
          <ac:spMkLst>
            <pc:docMk/>
            <pc:sldMk cId="3270557920" sldId="258"/>
            <ac:spMk id="10" creationId="{D1A4588A-55D5-49B8-BE41-54ACDCFF2C17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6" v="254"/>
          <ac:spMkLst>
            <pc:docMk/>
            <pc:sldMk cId="3270557920" sldId="258"/>
            <ac:spMk id="11" creationId="{F97E7EA2-EDCD-47E9-81BC-415C606D1B5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2:07.763" v="235"/>
          <ac:spMkLst>
            <pc:docMk/>
            <pc:sldMk cId="3270557920" sldId="258"/>
            <ac:spMk id="12" creationId="{F97E7EA2-EDCD-47E9-81BC-415C606D1B5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5.984" v="253"/>
          <ac:spMkLst>
            <pc:docMk/>
            <pc:sldMk cId="3270557920" sldId="258"/>
            <ac:spMk id="13" creationId="{50E4C519-FBE9-4ABE-A8F9-C2CBE326932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2:33.748" v="237"/>
          <ac:spMkLst>
            <pc:docMk/>
            <pc:sldMk cId="3270557920" sldId="258"/>
            <ac:spMk id="14" creationId="{CC6ACBBE-7216-419A-81B7-BD305A9FEF7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4:31.219" v="262"/>
          <ac:spMkLst>
            <pc:docMk/>
            <pc:sldMk cId="3270557920" sldId="258"/>
            <ac:spMk id="15" creationId="{728E3505-36F5-47A9-A188-7C60ACBB99EA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2:33.748" v="237"/>
          <ac:spMkLst>
            <pc:docMk/>
            <pc:sldMk cId="3270557920" sldId="258"/>
            <ac:spMk id="16" creationId="{98E79BE4-34FE-485A-98A5-92CE8F7C47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4:31.219" v="262"/>
          <ac:spMkLst>
            <pc:docMk/>
            <pc:sldMk cId="3270557920" sldId="258"/>
            <ac:spMk id="17" creationId="{283B6091-C9A6-4C92-8315-2DE12015E5B9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5.984" v="253"/>
          <ac:spMkLst>
            <pc:docMk/>
            <pc:sldMk cId="3270557920" sldId="258"/>
            <ac:spMk id="18" creationId="{80EC29FB-299E-49F3-8C7B-01199632A30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4:31.219" v="262"/>
          <ac:spMkLst>
            <pc:docMk/>
            <pc:sldMk cId="3270557920" sldId="258"/>
            <ac:spMk id="19" creationId="{CC6ACBBE-7216-419A-81B7-BD305A9FEF7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5.984" v="253"/>
          <ac:spMkLst>
            <pc:docMk/>
            <pc:sldMk cId="3270557920" sldId="258"/>
            <ac:spMk id="20" creationId="{C29A2522-B27A-45C5-897B-79A1407D159A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4:31.219" v="262"/>
          <ac:spMkLst>
            <pc:docMk/>
            <pc:sldMk cId="3270557920" sldId="258"/>
            <ac:spMk id="21" creationId="{98E79BE4-34FE-485A-98A5-92CE8F7C47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5.984" v="253"/>
          <ac:spMkLst>
            <pc:docMk/>
            <pc:sldMk cId="3270557920" sldId="258"/>
            <ac:spMk id="22" creationId="{98E79BE4-34FE-485A-98A5-92CE8F7C47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3:45.984" v="253"/>
          <ac:spMkLst>
            <pc:docMk/>
            <pc:sldMk cId="3270557920" sldId="258"/>
            <ac:spMk id="24" creationId="{7A5F0580-5EE9-419F-96EE-B6529EF6E7D0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26" creationId="{8FC9BE17-9A7B-462D-AE50-3D8777387304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28" creationId="{3EBE8569-6AEC-4B8C-8D53-2DE337CDBA65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30" creationId="{55D4142C-5077-457F-A6AD-3FECFDB39685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32" creationId="{7A5F0580-5EE9-419F-96EE-B6529EF6E7D0}"/>
          </ac:spMkLst>
        </pc:spChg>
        <pc:spChg chg="add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37" creationId="{50E4C519-FBE9-4ABE-A8F9-C2CBE326932F}"/>
          </ac:spMkLst>
        </pc:spChg>
        <pc:spChg chg="add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39" creationId="{80EC29FB-299E-49F3-8C7B-01199632A30F}"/>
          </ac:spMkLst>
        </pc:spChg>
        <pc:spChg chg="add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41" creationId="{C29A2522-B27A-45C5-897B-79A1407D159A}"/>
          </ac:spMkLst>
        </pc:spChg>
        <pc:spChg chg="add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43" creationId="{98E79BE4-34FE-485A-98A5-92CE8F7C4743}"/>
          </ac:spMkLst>
        </pc:spChg>
        <pc:spChg chg="add">
          <ac:chgData name="Mather, Joanne" userId="S::mathjoa@nptcgroup.ac.uk::39723055-dfa0-496d-8417-93f1e09cd07b" providerId="AD" clId="Web-{78FA7125-AAB6-4375-998C-30553F8A5135}" dt="2020-07-06T14:01:18.745" v="310"/>
          <ac:spMkLst>
            <pc:docMk/>
            <pc:sldMk cId="3270557920" sldId="258"/>
            <ac:spMk id="45" creationId="{7A5F0580-5EE9-419F-96EE-B6529EF6E7D0}"/>
          </ac:spMkLst>
        </pc:spChg>
        <pc:picChg chg="add mod ord">
          <ac:chgData name="Mather, Joanne" userId="S::mathjoa@nptcgroup.ac.uk::39723055-dfa0-496d-8417-93f1e09cd07b" providerId="AD" clId="Web-{78FA7125-AAB6-4375-998C-30553F8A5135}" dt="2020-07-06T14:01:18.745" v="310"/>
          <ac:picMkLst>
            <pc:docMk/>
            <pc:sldMk cId="3270557920" sldId="258"/>
            <ac:picMk id="4" creationId="{0B1038C9-34FE-45A7-B6B1-B80ED16AB222}"/>
          </ac:picMkLst>
        </pc:picChg>
      </pc:sldChg>
      <pc:sldChg chg="addSp delSp modSp new del ord">
        <pc:chgData name="Mather, Joanne" userId="S::mathjoa@nptcgroup.ac.uk::39723055-dfa0-496d-8417-93f1e09cd07b" providerId="AD" clId="Web-{78FA7125-AAB6-4375-998C-30553F8A5135}" dt="2020-07-06T14:00:41.760" v="309"/>
        <pc:sldMkLst>
          <pc:docMk/>
          <pc:sldMk cId="3074054635" sldId="259"/>
        </pc:sldMkLst>
        <pc:spChg chg="add mod">
          <ac:chgData name="Mather, Joanne" userId="S::mathjoa@nptcgroup.ac.uk::39723055-dfa0-496d-8417-93f1e09cd07b" providerId="AD" clId="Web-{78FA7125-AAB6-4375-998C-30553F8A5135}" dt="2020-07-06T13:55:36.987" v="276" actId="20577"/>
          <ac:spMkLst>
            <pc:docMk/>
            <pc:sldMk cId="3074054635" sldId="259"/>
            <ac:spMk id="2" creationId="{EABFA028-D0A9-4AE0-9273-21EB1316FD3E}"/>
          </ac:spMkLst>
        </pc:spChg>
        <pc:spChg chg="add del mod">
          <ac:chgData name="Mather, Joanne" userId="S::mathjoa@nptcgroup.ac.uk::39723055-dfa0-496d-8417-93f1e09cd07b" providerId="AD" clId="Web-{78FA7125-AAB6-4375-998C-30553F8A5135}" dt="2020-07-06T13:55:38.330" v="278"/>
          <ac:spMkLst>
            <pc:docMk/>
            <pc:sldMk cId="3074054635" sldId="259"/>
            <ac:spMk id="4" creationId="{9E329643-4E0B-44F8-BCB6-B30653B086CF}"/>
          </ac:spMkLst>
        </pc:spChg>
        <pc:picChg chg="add del mod">
          <ac:chgData name="Mather, Joanne" userId="S::mathjoa@nptcgroup.ac.uk::39723055-dfa0-496d-8417-93f1e09cd07b" providerId="AD" clId="Web-{78FA7125-AAB6-4375-998C-30553F8A5135}" dt="2020-07-06T13:55:38.330" v="278"/>
          <ac:picMkLst>
            <pc:docMk/>
            <pc:sldMk cId="3074054635" sldId="259"/>
            <ac:picMk id="3" creationId="{BD5CCFD7-21D5-4D1C-86FE-58EFAD97AD72}"/>
          </ac:picMkLst>
        </pc:picChg>
      </pc:sldChg>
      <pc:sldChg chg="addSp delSp modSp new mod setBg">
        <pc:chgData name="Mather, Joanne" userId="S::mathjoa@nptcgroup.ac.uk::39723055-dfa0-496d-8417-93f1e09cd07b" providerId="AD" clId="Web-{78FA7125-AAB6-4375-998C-30553F8A5135}" dt="2020-07-06T14:00:29.322" v="308" actId="1076"/>
        <pc:sldMkLst>
          <pc:docMk/>
          <pc:sldMk cId="3738816084" sldId="260"/>
        </pc:sldMkLst>
        <pc:spChg chg="mod">
          <ac:chgData name="Mather, Joanne" userId="S::mathjoa@nptcgroup.ac.uk::39723055-dfa0-496d-8417-93f1e09cd07b" providerId="AD" clId="Web-{78FA7125-AAB6-4375-998C-30553F8A5135}" dt="2020-07-06T14:00:00.822" v="305" actId="1076"/>
          <ac:spMkLst>
            <pc:docMk/>
            <pc:sldMk cId="3738816084" sldId="260"/>
            <ac:spMk id="2" creationId="{1E08FA5C-F6C8-4499-B838-F0C3BE8624CC}"/>
          </ac:spMkLst>
        </pc:spChg>
        <pc:spChg chg="mod">
          <ac:chgData name="Mather, Joanne" userId="S::mathjoa@nptcgroup.ac.uk::39723055-dfa0-496d-8417-93f1e09cd07b" providerId="AD" clId="Web-{78FA7125-AAB6-4375-998C-30553F8A5135}" dt="2020-07-06T14:00:29.322" v="308" actId="1076"/>
          <ac:spMkLst>
            <pc:docMk/>
            <pc:sldMk cId="3738816084" sldId="260"/>
            <ac:spMk id="3" creationId="{188B9DFC-6CF5-481F-831B-7176A42BDF70}"/>
          </ac:spMkLst>
        </pc:spChg>
        <pc:spChg chg="del">
          <ac:chgData name="Mather, Joanne" userId="S::mathjoa@nptcgroup.ac.uk::39723055-dfa0-496d-8417-93f1e09cd07b" providerId="AD" clId="Web-{78FA7125-AAB6-4375-998C-30553F8A5135}" dt="2020-07-06T13:57:11.848" v="282"/>
          <ac:spMkLst>
            <pc:docMk/>
            <pc:sldMk cId="3738816084" sldId="260"/>
            <ac:spMk id="4" creationId="{7651A2C1-906A-4A09-9771-EF27FCD07E6B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7" creationId="{2D6FBB9D-1CAA-4D05-AB33-BABDFE17B8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8" creationId="{04727B71-B4B6-4823-80A1-68C40B47511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9" creationId="{79A6DB05-9FB5-4B07-8675-74C23D4FD89D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10" creationId="{2D6FBB9D-1CAA-4D05-AB33-BABDFE17B8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11" creationId="{D0D0518B-D51A-4AC9-8054-5C1EF2EB9AC1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12" creationId="{04727B71-B4B6-4823-80A1-68C40B47511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13" creationId="{494CEDA0-FD8E-491B-8792-69F93BDA3937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14" creationId="{79A6DB05-9FB5-4B07-8675-74C23D4FD89D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15" creationId="{0FD3EBBB-DFE8-4525-B1BF-BE7BBC8DFA7C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16" creationId="{8FC9BE17-9A7B-462D-AE50-3D8777387304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17" creationId="{A9362A14-6FB8-4FFC-AAA0-2E5AFF8A8D36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18" creationId="{3EBE8569-6AEC-4B8C-8D53-2DE337CDBA65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19" creationId="{2D6FBB9D-1CAA-4D05-AB33-BABDFE17B8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20" creationId="{55D4142C-5077-457F-A6AD-3FECFDB39685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3:58:54.070" v="295"/>
          <ac:spMkLst>
            <pc:docMk/>
            <pc:sldMk cId="3738816084" sldId="260"/>
            <ac:spMk id="22" creationId="{7A5F0580-5EE9-419F-96EE-B6529EF6E7D0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24" creationId="{04727B71-B4B6-4823-80A1-68C40B475118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26" creationId="{79A6DB05-9FB5-4B07-8675-74C23D4FD89D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28" creationId="{8108D317-7CBD-4897-BD1F-959436D2A3BE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30" creationId="{D6297641-8B9F-4767-9606-8A11313227BF}"/>
          </ac:spMkLst>
        </pc:spChg>
        <pc:spChg chg="add">
          <ac:chgData name="Mather, Joanne" userId="S::mathjoa@nptcgroup.ac.uk::39723055-dfa0-496d-8417-93f1e09cd07b" providerId="AD" clId="Web-{78FA7125-AAB6-4375-998C-30553F8A5135}" dt="2020-07-06T13:59:39.524" v="303"/>
          <ac:spMkLst>
            <pc:docMk/>
            <pc:sldMk cId="3738816084" sldId="260"/>
            <ac:spMk id="32" creationId="{D8F3CA65-EA00-46B4-9616-39E6853F7BED}"/>
          </ac:spMkLst>
        </pc:spChg>
        <pc:picChg chg="add mod ord">
          <ac:chgData name="Mather, Joanne" userId="S::mathjoa@nptcgroup.ac.uk::39723055-dfa0-496d-8417-93f1e09cd07b" providerId="AD" clId="Web-{78FA7125-AAB6-4375-998C-30553F8A5135}" dt="2020-07-06T13:59:39.524" v="303"/>
          <ac:picMkLst>
            <pc:docMk/>
            <pc:sldMk cId="3738816084" sldId="260"/>
            <ac:picMk id="5" creationId="{D0936DD5-4635-4A31-97A9-119999693169}"/>
          </ac:picMkLst>
        </pc:picChg>
      </pc:sldChg>
      <pc:sldChg chg="addSp delSp modSp new">
        <pc:chgData name="Mather, Joanne" userId="S::mathjoa@nptcgroup.ac.uk::39723055-dfa0-496d-8417-93f1e09cd07b" providerId="AD" clId="Web-{78FA7125-AAB6-4375-998C-30553F8A5135}" dt="2020-07-06T14:03:39.624" v="336" actId="20577"/>
        <pc:sldMkLst>
          <pc:docMk/>
          <pc:sldMk cId="1824317469" sldId="261"/>
        </pc:sldMkLst>
        <pc:spChg chg="mod">
          <ac:chgData name="Mather, Joanne" userId="S::mathjoa@nptcgroup.ac.uk::39723055-dfa0-496d-8417-93f1e09cd07b" providerId="AD" clId="Web-{78FA7125-AAB6-4375-998C-30553F8A5135}" dt="2020-07-06T14:03:39.624" v="336" actId="20577"/>
          <ac:spMkLst>
            <pc:docMk/>
            <pc:sldMk cId="1824317469" sldId="261"/>
            <ac:spMk id="2" creationId="{4350498C-A611-4D24-AA5C-0B7056442243}"/>
          </ac:spMkLst>
        </pc:spChg>
        <pc:spChg chg="del">
          <ac:chgData name="Mather, Joanne" userId="S::mathjoa@nptcgroup.ac.uk::39723055-dfa0-496d-8417-93f1e09cd07b" providerId="AD" clId="Web-{78FA7125-AAB6-4375-998C-30553F8A5135}" dt="2020-07-06T14:02:35.216" v="318"/>
          <ac:spMkLst>
            <pc:docMk/>
            <pc:sldMk cId="1824317469" sldId="261"/>
            <ac:spMk id="3" creationId="{2D1C1447-EFF5-480C-BDDB-376DDB41943F}"/>
          </ac:spMkLst>
        </pc:spChg>
        <pc:spChg chg="add mod">
          <ac:chgData name="Mather, Joanne" userId="S::mathjoa@nptcgroup.ac.uk::39723055-dfa0-496d-8417-93f1e09cd07b" providerId="AD" clId="Web-{78FA7125-AAB6-4375-998C-30553F8A5135}" dt="2020-07-06T14:03:11.998" v="323" actId="14100"/>
          <ac:spMkLst>
            <pc:docMk/>
            <pc:sldMk cId="1824317469" sldId="261"/>
            <ac:spMk id="5" creationId="{83922482-F5AF-4237-B74F-71AF5772B70B}"/>
          </ac:spMkLst>
        </pc:spChg>
        <pc:picChg chg="add mod ord">
          <ac:chgData name="Mather, Joanne" userId="S::mathjoa@nptcgroup.ac.uk::39723055-dfa0-496d-8417-93f1e09cd07b" providerId="AD" clId="Web-{78FA7125-AAB6-4375-998C-30553F8A5135}" dt="2020-07-06T14:02:38.732" v="319" actId="1076"/>
          <ac:picMkLst>
            <pc:docMk/>
            <pc:sldMk cId="1824317469" sldId="261"/>
            <ac:picMk id="4" creationId="{00CCC690-048B-4D75-B71E-8C58C95079AE}"/>
          </ac:picMkLst>
        </pc:picChg>
      </pc:sldChg>
      <pc:sldChg chg="addSp delSp modSp add mod replId setBg modClrScheme chgLayout">
        <pc:chgData name="Mather, Joanne" userId="S::mathjoa@nptcgroup.ac.uk::39723055-dfa0-496d-8417-93f1e09cd07b" providerId="AD" clId="Web-{78FA7125-AAB6-4375-998C-30553F8A5135}" dt="2020-07-06T14:24:12.140" v="577"/>
        <pc:sldMkLst>
          <pc:docMk/>
          <pc:sldMk cId="389195876" sldId="262"/>
        </pc:sldMkLst>
        <pc:spChg chg="mod ord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2" creationId="{4350498C-A611-4D24-AA5C-0B7056442243}"/>
          </ac:spMkLst>
        </pc:spChg>
        <pc:spChg chg="mod ord">
          <ac:chgData name="Mather, Joanne" userId="S::mathjoa@nptcgroup.ac.uk::39723055-dfa0-496d-8417-93f1e09cd07b" providerId="AD" clId="Web-{78FA7125-AAB6-4375-998C-30553F8A5135}" dt="2020-07-06T14:22:49.872" v="570" actId="20577"/>
          <ac:spMkLst>
            <pc:docMk/>
            <pc:sldMk cId="389195876" sldId="262"/>
            <ac:spMk id="3" creationId="{2D1C1447-EFF5-480C-BDDB-376DDB41943F}"/>
          </ac:spMkLst>
        </pc:spChg>
        <pc:spChg chg="add del mod ord">
          <ac:chgData name="Mather, Joanne" userId="S::mathjoa@nptcgroup.ac.uk::39723055-dfa0-496d-8417-93f1e09cd07b" providerId="AD" clId="Web-{78FA7125-AAB6-4375-998C-30553F8A5135}" dt="2020-07-06T14:18:47.491" v="536"/>
          <ac:spMkLst>
            <pc:docMk/>
            <pc:sldMk cId="389195876" sldId="262"/>
            <ac:spMk id="4" creationId="{A0EE004C-B82F-411F-92C0-100D0FC317BB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7" creationId="{2D6FBB9D-1CAA-4D05-AB33-BABDFE17B8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8" creationId="{04727B71-B4B6-4823-80A1-68C40B47511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9" creationId="{79A6DB05-9FB5-4B07-8675-74C23D4FD89D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13.945" v="538"/>
          <ac:spMkLst>
            <pc:docMk/>
            <pc:sldMk cId="389195876" sldId="262"/>
            <ac:spMk id="10" creationId="{2D6FBB9D-1CAA-4D05-AB33-BABDFE17B8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11" creationId="{50E4C519-FBE9-4ABE-A8F9-C2CBE326932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13.945" v="538"/>
          <ac:spMkLst>
            <pc:docMk/>
            <pc:sldMk cId="389195876" sldId="262"/>
            <ac:spMk id="12" creationId="{04727B71-B4B6-4823-80A1-68C40B475118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13" creationId="{80EC29FB-299E-49F3-8C7B-01199632A30F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13.945" v="538"/>
          <ac:spMkLst>
            <pc:docMk/>
            <pc:sldMk cId="389195876" sldId="262"/>
            <ac:spMk id="14" creationId="{79A6DB05-9FB5-4B07-8675-74C23D4FD89D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15" creationId="{C29A2522-B27A-45C5-897B-79A1407D159A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13.945" v="538"/>
          <ac:spMkLst>
            <pc:docMk/>
            <pc:sldMk cId="389195876" sldId="262"/>
            <ac:spMk id="16" creationId="{F94AA2BD-2E3F-4B1D-8127-5744B8115311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13.945" v="538"/>
          <ac:spMkLst>
            <pc:docMk/>
            <pc:sldMk cId="389195876" sldId="262"/>
            <ac:spMk id="18" creationId="{4BD02261-2DC8-4AA8-9E16-7751AE892445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13.945" v="538"/>
          <ac:spMkLst>
            <pc:docMk/>
            <pc:sldMk cId="389195876" sldId="262"/>
            <ac:spMk id="20" creationId="{3D752CF2-2291-40B5-B462-C17B174C10BC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22" creationId="{98E79BE4-34FE-485A-98A5-92CE8F7C4743}"/>
          </ac:spMkLst>
        </pc:spChg>
        <pc:spChg chg="add del">
          <ac:chgData name="Mather, Joanne" userId="S::mathjoa@nptcgroup.ac.uk::39723055-dfa0-496d-8417-93f1e09cd07b" providerId="AD" clId="Web-{78FA7125-AAB6-4375-998C-30553F8A5135}" dt="2020-07-06T14:19:26.398" v="540"/>
          <ac:spMkLst>
            <pc:docMk/>
            <pc:sldMk cId="389195876" sldId="262"/>
            <ac:spMk id="24" creationId="{7A5F0580-5EE9-419F-96EE-B6529EF6E7D0}"/>
          </ac:spMkLst>
        </pc:spChg>
        <pc:graphicFrameChg chg="add mod modGraphic">
          <ac:chgData name="Mather, Joanne" userId="S::mathjoa@nptcgroup.ac.uk::39723055-dfa0-496d-8417-93f1e09cd07b" providerId="AD" clId="Web-{78FA7125-AAB6-4375-998C-30553F8A5135}" dt="2020-07-06T14:23:18.466" v="573"/>
          <ac:graphicFrameMkLst>
            <pc:docMk/>
            <pc:sldMk cId="389195876" sldId="262"/>
            <ac:graphicFrameMk id="6" creationId="{07A78F79-E4BD-4FE1-B151-FD38C8B3FE8D}"/>
          </ac:graphicFrameMkLst>
        </pc:graphicFrameChg>
        <pc:picChg chg="add mod ord">
          <ac:chgData name="Mather, Joanne" userId="S::mathjoa@nptcgroup.ac.uk::39723055-dfa0-496d-8417-93f1e09cd07b" providerId="AD" clId="Web-{78FA7125-AAB6-4375-998C-30553F8A5135}" dt="2020-07-06T14:23:49.014" v="575" actId="1076"/>
          <ac:picMkLst>
            <pc:docMk/>
            <pc:sldMk cId="389195876" sldId="262"/>
            <ac:picMk id="5" creationId="{83A80521-7D3F-414E-8543-F6E1BF9C2D04}"/>
          </ac:picMkLst>
        </pc:picChg>
      </pc:sldChg>
      <pc:sldChg chg="add replId">
        <pc:chgData name="Mather, Joanne" userId="S::mathjoa@nptcgroup.ac.uk::39723055-dfa0-496d-8417-93f1e09cd07b" providerId="AD" clId="Web-{78FA7125-AAB6-4375-998C-30553F8A5135}" dt="2020-07-06T14:02:15.997" v="316"/>
        <pc:sldMkLst>
          <pc:docMk/>
          <pc:sldMk cId="1409853356" sldId="263"/>
        </pc:sldMkLst>
      </pc:sldChg>
      <pc:sldChg chg="add replId">
        <pc:chgData name="Mather, Joanne" userId="S::mathjoa@nptcgroup.ac.uk::39723055-dfa0-496d-8417-93f1e09cd07b" providerId="AD" clId="Web-{78FA7125-AAB6-4375-998C-30553F8A5135}" dt="2020-07-06T14:02:17.794" v="317"/>
        <pc:sldMkLst>
          <pc:docMk/>
          <pc:sldMk cId="1405927490" sldId="264"/>
        </pc:sldMkLst>
      </pc:sldChg>
      <pc:sldMasterChg chg="del delSldLayout">
        <pc:chgData name="Mather, Joanne" userId="S::mathjoa@nptcgroup.ac.uk::39723055-dfa0-496d-8417-93f1e09cd07b" providerId="AD" clId="Web-{78FA7125-AAB6-4375-998C-30553F8A5135}" dt="2020-07-06T13:40:01.885" v="16"/>
        <pc:sldMasterMkLst>
          <pc:docMk/>
          <pc:sldMasterMk cId="2460954070" sldId="2147483660"/>
        </pc:sldMasterMkLst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Mather, Joanne" userId="S::mathjoa@nptcgroup.ac.uk::39723055-dfa0-496d-8417-93f1e09cd07b" providerId="AD" clId="Web-{78FA7125-AAB6-4375-998C-30553F8A5135}" dt="2020-07-06T13:40:01.885" v="16"/>
        <pc:sldMasterMkLst>
          <pc:docMk/>
          <pc:sldMasterMk cId="2828807190" sldId="2147483685"/>
        </pc:sldMasterMkLst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3933544328" sldId="2147483684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2851046956" sldId="2147483686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548028636" sldId="2147483687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3952237213" sldId="2147483688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2129474661" sldId="2147483689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2300575235" sldId="2147483690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1412894443" sldId="2147483691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2285119019" sldId="2147483692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2148047146" sldId="2147483693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2236381894" sldId="2147483694"/>
          </pc:sldLayoutMkLst>
        </pc:sldLayoutChg>
        <pc:sldLayoutChg chg="add">
          <pc:chgData name="Mather, Joanne" userId="S::mathjoa@nptcgroup.ac.uk::39723055-dfa0-496d-8417-93f1e09cd07b" providerId="AD" clId="Web-{78FA7125-AAB6-4375-998C-30553F8A5135}" dt="2020-07-06T13:40:01.885" v="16"/>
          <pc:sldLayoutMkLst>
            <pc:docMk/>
            <pc:sldMasterMk cId="2828807190" sldId="2147483685"/>
            <pc:sldLayoutMk cId="577361191" sldId="2147483695"/>
          </pc:sldLayoutMkLst>
        </pc:sldLayoutChg>
      </pc:sldMasterChg>
    </pc:docChg>
  </pc:docChgLst>
  <pc:docChgLst>
    <pc:chgData name="Mather, Joanne" userId="S::mathjoa@nptcgroup.ac.uk::39723055-dfa0-496d-8417-93f1e09cd07b" providerId="AD" clId="Web-{33D3C53A-40D5-B9ED-0114-F9F5B3BD91D8}"/>
    <pc:docChg chg="modSld">
      <pc:chgData name="Mather, Joanne" userId="S::mathjoa@nptcgroup.ac.uk::39723055-dfa0-496d-8417-93f1e09cd07b" providerId="AD" clId="Web-{33D3C53A-40D5-B9ED-0114-F9F5B3BD91D8}" dt="2020-07-08T09:36:47.849" v="72" actId="20577"/>
      <pc:docMkLst>
        <pc:docMk/>
      </pc:docMkLst>
      <pc:sldChg chg="modSp">
        <pc:chgData name="Mather, Joanne" userId="S::mathjoa@nptcgroup.ac.uk::39723055-dfa0-496d-8417-93f1e09cd07b" providerId="AD" clId="Web-{33D3C53A-40D5-B9ED-0114-F9F5B3BD91D8}" dt="2020-07-08T09:36:47.849" v="71" actId="20577"/>
        <pc:sldMkLst>
          <pc:docMk/>
          <pc:sldMk cId="578991454" sldId="271"/>
        </pc:sldMkLst>
        <pc:spChg chg="mod">
          <ac:chgData name="Mather, Joanne" userId="S::mathjoa@nptcgroup.ac.uk::39723055-dfa0-496d-8417-93f1e09cd07b" providerId="AD" clId="Web-{33D3C53A-40D5-B9ED-0114-F9F5B3BD91D8}" dt="2020-07-08T09:36:47.849" v="71" actId="20577"/>
          <ac:spMkLst>
            <pc:docMk/>
            <pc:sldMk cId="578991454" sldId="271"/>
            <ac:spMk id="3" creationId="{47EFF169-788A-4660-8F16-46FA641FB239}"/>
          </ac:spMkLst>
        </pc:spChg>
      </pc:sldChg>
    </pc:docChg>
  </pc:docChgLst>
  <pc:docChgLst>
    <pc:chgData name="Mather, Joanne" userId="39723055-dfa0-496d-8417-93f1e09cd07b" providerId="ADAL" clId="{731B035B-124A-461F-AAD3-5BCE1BB372B1}"/>
    <pc:docChg chg="undo custSel mod addSld delSld modSld sldOrd">
      <pc:chgData name="Mather, Joanne" userId="39723055-dfa0-496d-8417-93f1e09cd07b" providerId="ADAL" clId="{731B035B-124A-461F-AAD3-5BCE1BB372B1}" dt="2020-07-06T15:27:34.055" v="609" actId="27636"/>
      <pc:docMkLst>
        <pc:docMk/>
      </pc:docMkLst>
      <pc:sldChg chg="modSp">
        <pc:chgData name="Mather, Joanne" userId="39723055-dfa0-496d-8417-93f1e09cd07b" providerId="ADAL" clId="{731B035B-124A-461F-AAD3-5BCE1BB372B1}" dt="2020-07-06T14:34:21.930" v="15" actId="1076"/>
        <pc:sldMkLst>
          <pc:docMk/>
          <pc:sldMk cId="3738816084" sldId="260"/>
        </pc:sldMkLst>
        <pc:spChg chg="mod">
          <ac:chgData name="Mather, Joanne" userId="39723055-dfa0-496d-8417-93f1e09cd07b" providerId="ADAL" clId="{731B035B-124A-461F-AAD3-5BCE1BB372B1}" dt="2020-07-06T14:34:21.930" v="15" actId="1076"/>
          <ac:spMkLst>
            <pc:docMk/>
            <pc:sldMk cId="3738816084" sldId="260"/>
            <ac:spMk id="2" creationId="{1E08FA5C-F6C8-4499-B838-F0C3BE8624CC}"/>
          </ac:spMkLst>
        </pc:spChg>
        <pc:spChg chg="mod">
          <ac:chgData name="Mather, Joanne" userId="39723055-dfa0-496d-8417-93f1e09cd07b" providerId="ADAL" clId="{731B035B-124A-461F-AAD3-5BCE1BB372B1}" dt="2020-07-06T14:34:17.288" v="14" actId="14100"/>
          <ac:spMkLst>
            <pc:docMk/>
            <pc:sldMk cId="3738816084" sldId="260"/>
            <ac:spMk id="3" creationId="{188B9DFC-6CF5-481F-831B-7176A42BDF70}"/>
          </ac:spMkLst>
        </pc:spChg>
      </pc:sldChg>
      <pc:sldChg chg="addSp modSp mod setBg">
        <pc:chgData name="Mather, Joanne" userId="39723055-dfa0-496d-8417-93f1e09cd07b" providerId="ADAL" clId="{731B035B-124A-461F-AAD3-5BCE1BB372B1}" dt="2020-07-06T15:21:34.037" v="579" actId="26606"/>
        <pc:sldMkLst>
          <pc:docMk/>
          <pc:sldMk cId="1824317469" sldId="261"/>
        </pc:sldMkLst>
        <pc:spChg chg="mod">
          <ac:chgData name="Mather, Joanne" userId="39723055-dfa0-496d-8417-93f1e09cd07b" providerId="ADAL" clId="{731B035B-124A-461F-AAD3-5BCE1BB372B1}" dt="2020-07-06T15:21:34.037" v="579" actId="26606"/>
          <ac:spMkLst>
            <pc:docMk/>
            <pc:sldMk cId="1824317469" sldId="261"/>
            <ac:spMk id="2" creationId="{4350498C-A611-4D24-AA5C-0B7056442243}"/>
          </ac:spMkLst>
        </pc:spChg>
        <pc:spChg chg="mod">
          <ac:chgData name="Mather, Joanne" userId="39723055-dfa0-496d-8417-93f1e09cd07b" providerId="ADAL" clId="{731B035B-124A-461F-AAD3-5BCE1BB372B1}" dt="2020-07-06T15:21:34.037" v="579" actId="26606"/>
          <ac:spMkLst>
            <pc:docMk/>
            <pc:sldMk cId="1824317469" sldId="261"/>
            <ac:spMk id="5" creationId="{83922482-F5AF-4237-B74F-71AF5772B70B}"/>
          </ac:spMkLst>
        </pc:spChg>
        <pc:spChg chg="add">
          <ac:chgData name="Mather, Joanne" userId="39723055-dfa0-496d-8417-93f1e09cd07b" providerId="ADAL" clId="{731B035B-124A-461F-AAD3-5BCE1BB372B1}" dt="2020-07-06T15:21:34.037" v="579" actId="26606"/>
          <ac:spMkLst>
            <pc:docMk/>
            <pc:sldMk cId="1824317469" sldId="261"/>
            <ac:spMk id="10" creationId="{8108D317-7CBD-4897-BD1F-959436D2A3BE}"/>
          </ac:spMkLst>
        </pc:spChg>
        <pc:spChg chg="add">
          <ac:chgData name="Mather, Joanne" userId="39723055-dfa0-496d-8417-93f1e09cd07b" providerId="ADAL" clId="{731B035B-124A-461F-AAD3-5BCE1BB372B1}" dt="2020-07-06T15:21:34.037" v="579" actId="26606"/>
          <ac:spMkLst>
            <pc:docMk/>
            <pc:sldMk cId="1824317469" sldId="261"/>
            <ac:spMk id="12" creationId="{D6297641-8B9F-4767-9606-8A11313227BF}"/>
          </ac:spMkLst>
        </pc:spChg>
        <pc:spChg chg="add">
          <ac:chgData name="Mather, Joanne" userId="39723055-dfa0-496d-8417-93f1e09cd07b" providerId="ADAL" clId="{731B035B-124A-461F-AAD3-5BCE1BB372B1}" dt="2020-07-06T15:21:34.037" v="579" actId="26606"/>
          <ac:spMkLst>
            <pc:docMk/>
            <pc:sldMk cId="1824317469" sldId="261"/>
            <ac:spMk id="14" creationId="{D8F3CA65-EA00-46B4-9616-39E6853F7BED}"/>
          </ac:spMkLst>
        </pc:spChg>
        <pc:picChg chg="mod">
          <ac:chgData name="Mather, Joanne" userId="39723055-dfa0-496d-8417-93f1e09cd07b" providerId="ADAL" clId="{731B035B-124A-461F-AAD3-5BCE1BB372B1}" dt="2020-07-06T15:21:34.037" v="579" actId="26606"/>
          <ac:picMkLst>
            <pc:docMk/>
            <pc:sldMk cId="1824317469" sldId="261"/>
            <ac:picMk id="4" creationId="{00CCC690-048B-4D75-B71E-8C58C95079AE}"/>
          </ac:picMkLst>
        </pc:picChg>
      </pc:sldChg>
      <pc:sldChg chg="addSp delSp modSp mod setBg modNotesTx">
        <pc:chgData name="Mather, Joanne" userId="39723055-dfa0-496d-8417-93f1e09cd07b" providerId="ADAL" clId="{731B035B-124A-461F-AAD3-5BCE1BB372B1}" dt="2020-07-06T15:22:06.102" v="582" actId="26606"/>
        <pc:sldMkLst>
          <pc:docMk/>
          <pc:sldMk cId="389195876" sldId="262"/>
        </pc:sldMkLst>
        <pc:spChg chg="mo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2" creationId="{4350498C-A611-4D24-AA5C-0B7056442243}"/>
          </ac:spMkLst>
        </pc:spChg>
        <pc:spChg chg="mo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" creationId="{2D1C1447-EFF5-480C-BDDB-376DDB41943F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17" creationId="{2D6FBB9D-1CAA-4D05-AB33-BABDFE17B843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19" creationId="{04727B71-B4B6-4823-80A1-68C40B475118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21" creationId="{79A6DB05-9FB5-4B07-8675-74C23D4FD89D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23" creationId="{9F27744B-47AB-4459-8C2F-1D5EE63A3E09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25" creationId="{7D266DCC-5218-4AE0-B964-6FC2EA3BDF21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26" creationId="{973DE4F1-1583-4AE3-9696-9659D27C5F66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27" creationId="{D6297641-8B9F-4767-9606-8A11313227BF}"/>
          </ac:spMkLst>
        </pc:spChg>
        <pc:spChg chg="add del">
          <ac:chgData name="Mather, Joanne" userId="39723055-dfa0-496d-8417-93f1e09cd07b" providerId="ADAL" clId="{731B035B-124A-461F-AAD3-5BCE1BB372B1}" dt="2020-07-06T15:22:06.071" v="581" actId="26606"/>
          <ac:spMkLst>
            <pc:docMk/>
            <pc:sldMk cId="389195876" sldId="262"/>
            <ac:spMk id="28" creationId="{FD3C8959-A2A1-469E-8619-82F077E33FE5}"/>
          </ac:spMkLst>
        </pc:spChg>
        <pc:spChg chg="ad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0" creationId="{2D6FBB9D-1CAA-4D05-AB33-BABDFE17B843}"/>
          </ac:spMkLst>
        </pc:spChg>
        <pc:spChg chg="ad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1" creationId="{04727B71-B4B6-4823-80A1-68C40B475118}"/>
          </ac:spMkLst>
        </pc:spChg>
        <pc:spChg chg="ad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2" creationId="{79A6DB05-9FB5-4B07-8675-74C23D4FD89D}"/>
          </ac:spMkLst>
        </pc:spChg>
        <pc:spChg chg="ad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3" creationId="{F94AA2BD-2E3F-4B1D-8127-5744B8115311}"/>
          </ac:spMkLst>
        </pc:spChg>
        <pc:spChg chg="ad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4" creationId="{4BD02261-2DC8-4AA8-9E16-7751AE892445}"/>
          </ac:spMkLst>
        </pc:spChg>
        <pc:spChg chg="add">
          <ac:chgData name="Mather, Joanne" userId="39723055-dfa0-496d-8417-93f1e09cd07b" providerId="ADAL" clId="{731B035B-124A-461F-AAD3-5BCE1BB372B1}" dt="2020-07-06T15:22:06.102" v="582" actId="26606"/>
          <ac:spMkLst>
            <pc:docMk/>
            <pc:sldMk cId="389195876" sldId="262"/>
            <ac:spMk id="35" creationId="{3D752CF2-2291-40B5-B462-C17B174C10BC}"/>
          </ac:spMkLst>
        </pc:spChg>
        <pc:graphicFrameChg chg="del mod">
          <ac:chgData name="Mather, Joanne" userId="39723055-dfa0-496d-8417-93f1e09cd07b" providerId="ADAL" clId="{731B035B-124A-461F-AAD3-5BCE1BB372B1}" dt="2020-07-06T14:42:08.690" v="107" actId="478"/>
          <ac:graphicFrameMkLst>
            <pc:docMk/>
            <pc:sldMk cId="389195876" sldId="262"/>
            <ac:graphicFrameMk id="6" creationId="{07A78F79-E4BD-4FE1-B151-FD38C8B3FE8D}"/>
          </ac:graphicFrameMkLst>
        </pc:graphicFrameChg>
        <pc:picChg chg="mod ord">
          <ac:chgData name="Mather, Joanne" userId="39723055-dfa0-496d-8417-93f1e09cd07b" providerId="ADAL" clId="{731B035B-124A-461F-AAD3-5BCE1BB372B1}" dt="2020-07-06T15:22:06.102" v="582" actId="26606"/>
          <ac:picMkLst>
            <pc:docMk/>
            <pc:sldMk cId="389195876" sldId="262"/>
            <ac:picMk id="5" creationId="{83A80521-7D3F-414E-8543-F6E1BF9C2D04}"/>
          </ac:picMkLst>
        </pc:picChg>
      </pc:sldChg>
      <pc:sldChg chg="addSp delSp modSp">
        <pc:chgData name="Mather, Joanne" userId="39723055-dfa0-496d-8417-93f1e09cd07b" providerId="ADAL" clId="{731B035B-124A-461F-AAD3-5BCE1BB372B1}" dt="2020-07-06T14:51:23.073" v="449" actId="20577"/>
        <pc:sldMkLst>
          <pc:docMk/>
          <pc:sldMk cId="1409853356" sldId="263"/>
        </pc:sldMkLst>
        <pc:spChg chg="mod">
          <ac:chgData name="Mather, Joanne" userId="39723055-dfa0-496d-8417-93f1e09cd07b" providerId="ADAL" clId="{731B035B-124A-461F-AAD3-5BCE1BB372B1}" dt="2020-07-06T14:43:38.430" v="146" actId="20577"/>
          <ac:spMkLst>
            <pc:docMk/>
            <pc:sldMk cId="1409853356" sldId="263"/>
            <ac:spMk id="2" creationId="{4350498C-A611-4D24-AA5C-0B7056442243}"/>
          </ac:spMkLst>
        </pc:spChg>
        <pc:spChg chg="del">
          <ac:chgData name="Mather, Joanne" userId="39723055-dfa0-496d-8417-93f1e09cd07b" providerId="ADAL" clId="{731B035B-124A-461F-AAD3-5BCE1BB372B1}" dt="2020-07-06T14:43:56.270" v="148"/>
          <ac:spMkLst>
            <pc:docMk/>
            <pc:sldMk cId="1409853356" sldId="263"/>
            <ac:spMk id="3" creationId="{2D1C1447-EFF5-480C-BDDB-376DDB41943F}"/>
          </ac:spMkLst>
        </pc:spChg>
        <pc:spChg chg="add mod">
          <ac:chgData name="Mather, Joanne" userId="39723055-dfa0-496d-8417-93f1e09cd07b" providerId="ADAL" clId="{731B035B-124A-461F-AAD3-5BCE1BB372B1}" dt="2020-07-06T14:51:23.073" v="449" actId="20577"/>
          <ac:spMkLst>
            <pc:docMk/>
            <pc:sldMk cId="1409853356" sldId="263"/>
            <ac:spMk id="4" creationId="{B7326C78-6F24-4DB0-BF2B-638DDDEAD3C9}"/>
          </ac:spMkLst>
        </pc:spChg>
        <pc:spChg chg="add mod">
          <ac:chgData name="Mather, Joanne" userId="39723055-dfa0-496d-8417-93f1e09cd07b" providerId="ADAL" clId="{731B035B-124A-461F-AAD3-5BCE1BB372B1}" dt="2020-07-06T14:51:19.585" v="433" actId="27636"/>
          <ac:spMkLst>
            <pc:docMk/>
            <pc:sldMk cId="1409853356" sldId="263"/>
            <ac:spMk id="5" creationId="{B5B1F9FF-1255-419D-BAA3-9CF963EE2D61}"/>
          </ac:spMkLst>
        </pc:spChg>
      </pc:sldChg>
      <pc:sldChg chg="addSp delSp modSp mod setBg">
        <pc:chgData name="Mather, Joanne" userId="39723055-dfa0-496d-8417-93f1e09cd07b" providerId="ADAL" clId="{731B035B-124A-461F-AAD3-5BCE1BB372B1}" dt="2020-07-06T15:26:41.891" v="596"/>
        <pc:sldMkLst>
          <pc:docMk/>
          <pc:sldMk cId="1405927490" sldId="264"/>
        </pc:sldMkLst>
        <pc:spChg chg="mod">
          <ac:chgData name="Mather, Joanne" userId="39723055-dfa0-496d-8417-93f1e09cd07b" providerId="ADAL" clId="{731B035B-124A-461F-AAD3-5BCE1BB372B1}" dt="2020-07-06T15:24:22.738" v="594" actId="26606"/>
          <ac:spMkLst>
            <pc:docMk/>
            <pc:sldMk cId="1405927490" sldId="264"/>
            <ac:spMk id="2" creationId="{4350498C-A611-4D24-AA5C-0B7056442243}"/>
          </ac:spMkLst>
        </pc:spChg>
        <pc:spChg chg="add del mod">
          <ac:chgData name="Mather, Joanne" userId="39723055-dfa0-496d-8417-93f1e09cd07b" providerId="ADAL" clId="{731B035B-124A-461F-AAD3-5BCE1BB372B1}" dt="2020-07-06T15:24:22.738" v="594" actId="26606"/>
          <ac:spMkLst>
            <pc:docMk/>
            <pc:sldMk cId="1405927490" sldId="264"/>
            <ac:spMk id="3" creationId="{2D1C1447-EFF5-480C-BDDB-376DDB41943F}"/>
          </ac:spMkLst>
        </pc:spChg>
        <pc:spChg chg="add del">
          <ac:chgData name="Mather, Joanne" userId="39723055-dfa0-496d-8417-93f1e09cd07b" providerId="ADAL" clId="{731B035B-124A-461F-AAD3-5BCE1BB372B1}" dt="2020-07-06T15:24:22.664" v="593" actId="26606"/>
          <ac:spMkLst>
            <pc:docMk/>
            <pc:sldMk cId="1405927490" sldId="264"/>
            <ac:spMk id="9" creationId="{44AD29B6-BF3B-4407-9E75-52DF8E3B29F1}"/>
          </ac:spMkLst>
        </pc:spChg>
        <pc:spChg chg="add del">
          <ac:chgData name="Mather, Joanne" userId="39723055-dfa0-496d-8417-93f1e09cd07b" providerId="ADAL" clId="{731B035B-124A-461F-AAD3-5BCE1BB372B1}" dt="2020-07-06T15:24:22.664" v="593" actId="26606"/>
          <ac:spMkLst>
            <pc:docMk/>
            <pc:sldMk cId="1405927490" sldId="264"/>
            <ac:spMk id="11" creationId="{55F8BA08-3E38-4B70-B93A-74F08E092206}"/>
          </ac:spMkLst>
        </pc:spChg>
        <pc:spChg chg="add del">
          <ac:chgData name="Mather, Joanne" userId="39723055-dfa0-496d-8417-93f1e09cd07b" providerId="ADAL" clId="{731B035B-124A-461F-AAD3-5BCE1BB372B1}" dt="2020-07-06T15:24:22.664" v="593" actId="26606"/>
          <ac:spMkLst>
            <pc:docMk/>
            <pc:sldMk cId="1405927490" sldId="264"/>
            <ac:spMk id="13" creationId="{357F1B33-79AB-4A71-8CEC-4546D709B8C8}"/>
          </ac:spMkLst>
        </pc:spChg>
        <pc:spChg chg="add">
          <ac:chgData name="Mather, Joanne" userId="39723055-dfa0-496d-8417-93f1e09cd07b" providerId="ADAL" clId="{731B035B-124A-461F-AAD3-5BCE1BB372B1}" dt="2020-07-06T15:24:22.738" v="594" actId="26606"/>
          <ac:spMkLst>
            <pc:docMk/>
            <pc:sldMk cId="1405927490" sldId="264"/>
            <ac:spMk id="15" creationId="{463EEC44-1BA3-44ED-81FC-A644B04B2A44}"/>
          </ac:spMkLst>
        </pc:spChg>
        <pc:spChg chg="add">
          <ac:chgData name="Mather, Joanne" userId="39723055-dfa0-496d-8417-93f1e09cd07b" providerId="ADAL" clId="{731B035B-124A-461F-AAD3-5BCE1BB372B1}" dt="2020-07-06T15:24:22.738" v="594" actId="26606"/>
          <ac:spMkLst>
            <pc:docMk/>
            <pc:sldMk cId="1405927490" sldId="264"/>
            <ac:spMk id="16" creationId="{7517A47C-B2E5-4B79-8061-D74B1311AF6E}"/>
          </ac:spMkLst>
        </pc:spChg>
        <pc:spChg chg="add">
          <ac:chgData name="Mather, Joanne" userId="39723055-dfa0-496d-8417-93f1e09cd07b" providerId="ADAL" clId="{731B035B-124A-461F-AAD3-5BCE1BB372B1}" dt="2020-07-06T15:24:22.738" v="594" actId="26606"/>
          <ac:spMkLst>
            <pc:docMk/>
            <pc:sldMk cId="1405927490" sldId="264"/>
            <ac:spMk id="17" creationId="{C505E780-2083-4CB5-A42A-5E0E2908ECC3}"/>
          </ac:spMkLst>
        </pc:spChg>
        <pc:spChg chg="add">
          <ac:chgData name="Mather, Joanne" userId="39723055-dfa0-496d-8417-93f1e09cd07b" providerId="ADAL" clId="{731B035B-124A-461F-AAD3-5BCE1BB372B1}" dt="2020-07-06T15:24:22.738" v="594" actId="26606"/>
          <ac:spMkLst>
            <pc:docMk/>
            <pc:sldMk cId="1405927490" sldId="264"/>
            <ac:spMk id="18" creationId="{D2C0AE1C-0118-41AE-8A10-7CDCBF10E96F}"/>
          </ac:spMkLst>
        </pc:spChg>
        <pc:graphicFrameChg chg="add del">
          <ac:chgData name="Mather, Joanne" userId="39723055-dfa0-496d-8417-93f1e09cd07b" providerId="ADAL" clId="{731B035B-124A-461F-AAD3-5BCE1BB372B1}" dt="2020-07-06T15:24:22.664" v="593" actId="26606"/>
          <ac:graphicFrameMkLst>
            <pc:docMk/>
            <pc:sldMk cId="1405927490" sldId="264"/>
            <ac:graphicFrameMk id="5" creationId="{F488DDE5-2025-43E1-9CD1-309AD854BFFD}"/>
          </ac:graphicFrameMkLst>
        </pc:graphicFrameChg>
        <pc:graphicFrameChg chg="add mod">
          <ac:chgData name="Mather, Joanne" userId="39723055-dfa0-496d-8417-93f1e09cd07b" providerId="ADAL" clId="{731B035B-124A-461F-AAD3-5BCE1BB372B1}" dt="2020-07-06T15:26:41.891" v="596"/>
          <ac:graphicFrameMkLst>
            <pc:docMk/>
            <pc:sldMk cId="1405927490" sldId="264"/>
            <ac:graphicFrameMk id="19" creationId="{C79D67A0-8768-4BA6-8732-DF4C1576C9E3}"/>
          </ac:graphicFrameMkLst>
        </pc:graphicFrameChg>
      </pc:sldChg>
      <pc:sldChg chg="addSp delSp modSp add mod ord setBg">
        <pc:chgData name="Mather, Joanne" userId="39723055-dfa0-496d-8417-93f1e09cd07b" providerId="ADAL" clId="{731B035B-124A-461F-AAD3-5BCE1BB372B1}" dt="2020-07-06T15:23:36.647" v="590" actId="26606"/>
        <pc:sldMkLst>
          <pc:docMk/>
          <pc:sldMk cId="942782498" sldId="265"/>
        </pc:sldMkLst>
        <pc:spChg chg="mod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2" creationId="{2F9A6CFF-B369-46E9-B9F6-F5974AD197FA}"/>
          </ac:spMkLst>
        </pc:spChg>
        <pc:spChg chg="add del mod">
          <ac:chgData name="Mather, Joanne" userId="39723055-dfa0-496d-8417-93f1e09cd07b" providerId="ADAL" clId="{731B035B-124A-461F-AAD3-5BCE1BB372B1}" dt="2020-07-06T15:22:48.679" v="585" actId="26606"/>
          <ac:spMkLst>
            <pc:docMk/>
            <pc:sldMk cId="942782498" sldId="265"/>
            <ac:spMk id="3" creationId="{8DE1EC59-C057-4D9C-BDFA-E9CED9F05ECF}"/>
          </ac:spMkLst>
        </pc:spChg>
        <pc:spChg chg="add del">
          <ac:chgData name="Mather, Joanne" userId="39723055-dfa0-496d-8417-93f1e09cd07b" providerId="ADAL" clId="{731B035B-124A-461F-AAD3-5BCE1BB372B1}" dt="2020-07-06T15:22:48.595" v="584" actId="26606"/>
          <ac:spMkLst>
            <pc:docMk/>
            <pc:sldMk cId="942782498" sldId="265"/>
            <ac:spMk id="9" creationId="{7517A47C-B2E5-4B79-8061-D74B1311AF6E}"/>
          </ac:spMkLst>
        </pc:spChg>
        <pc:spChg chg="add del">
          <ac:chgData name="Mather, Joanne" userId="39723055-dfa0-496d-8417-93f1e09cd07b" providerId="ADAL" clId="{731B035B-124A-461F-AAD3-5BCE1BB372B1}" dt="2020-07-06T15:22:48.595" v="584" actId="26606"/>
          <ac:spMkLst>
            <pc:docMk/>
            <pc:sldMk cId="942782498" sldId="265"/>
            <ac:spMk id="11" creationId="{C505E780-2083-4CB5-A42A-5E0E2908ECC3}"/>
          </ac:spMkLst>
        </pc:spChg>
        <pc:spChg chg="add del">
          <ac:chgData name="Mather, Joanne" userId="39723055-dfa0-496d-8417-93f1e09cd07b" providerId="ADAL" clId="{731B035B-124A-461F-AAD3-5BCE1BB372B1}" dt="2020-07-06T15:22:48.595" v="584" actId="26606"/>
          <ac:spMkLst>
            <pc:docMk/>
            <pc:sldMk cId="942782498" sldId="265"/>
            <ac:spMk id="13" creationId="{D2C0AE1C-0118-41AE-8A10-7CDCBF10E96F}"/>
          </ac:spMkLst>
        </pc:spChg>
        <pc:spChg chg="add del">
          <ac:chgData name="Mather, Joanne" userId="39723055-dfa0-496d-8417-93f1e09cd07b" providerId="ADAL" clId="{731B035B-124A-461F-AAD3-5BCE1BB372B1}" dt="2020-07-06T15:22:48.595" v="584" actId="26606"/>
          <ac:spMkLst>
            <pc:docMk/>
            <pc:sldMk cId="942782498" sldId="265"/>
            <ac:spMk id="15" creationId="{463EEC44-1BA3-44ED-81FC-A644B04B2A44}"/>
          </ac:spMkLst>
        </pc:spChg>
        <pc:spChg chg="add del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17" creationId="{BC68A55F-7B32-44D8-AEE5-1AF40532656C}"/>
          </ac:spMkLst>
        </pc:spChg>
        <pc:spChg chg="add del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18" creationId="{CD1AAA2C-FBBE-42AA-B869-31D524B7653F}"/>
          </ac:spMkLst>
        </pc:spChg>
        <pc:spChg chg="add del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19" creationId="{5F937BBF-9326-4230-AB1B-F1795E350559}"/>
          </ac:spMkLst>
        </pc:spChg>
        <pc:spChg chg="add del">
          <ac:chgData name="Mather, Joanne" userId="39723055-dfa0-496d-8417-93f1e09cd07b" providerId="ADAL" clId="{731B035B-124A-461F-AAD3-5BCE1BB372B1}" dt="2020-07-06T15:23:31.563" v="587" actId="26606"/>
          <ac:spMkLst>
            <pc:docMk/>
            <pc:sldMk cId="942782498" sldId="265"/>
            <ac:spMk id="25" creationId="{44AD29B6-BF3B-4407-9E75-52DF8E3B29F1}"/>
          </ac:spMkLst>
        </pc:spChg>
        <pc:spChg chg="add del">
          <ac:chgData name="Mather, Joanne" userId="39723055-dfa0-496d-8417-93f1e09cd07b" providerId="ADAL" clId="{731B035B-124A-461F-AAD3-5BCE1BB372B1}" dt="2020-07-06T15:23:31.563" v="587" actId="26606"/>
          <ac:spMkLst>
            <pc:docMk/>
            <pc:sldMk cId="942782498" sldId="265"/>
            <ac:spMk id="27" creationId="{55F8BA08-3E38-4B70-B93A-74F08E092206}"/>
          </ac:spMkLst>
        </pc:spChg>
        <pc:spChg chg="add del">
          <ac:chgData name="Mather, Joanne" userId="39723055-dfa0-496d-8417-93f1e09cd07b" providerId="ADAL" clId="{731B035B-124A-461F-AAD3-5BCE1BB372B1}" dt="2020-07-06T15:23:31.563" v="587" actId="26606"/>
          <ac:spMkLst>
            <pc:docMk/>
            <pc:sldMk cId="942782498" sldId="265"/>
            <ac:spMk id="29" creationId="{357F1B33-79AB-4A71-8CEC-4546D709B8C8}"/>
          </ac:spMkLst>
        </pc:spChg>
        <pc:spChg chg="add del">
          <ac:chgData name="Mather, Joanne" userId="39723055-dfa0-496d-8417-93f1e09cd07b" providerId="ADAL" clId="{731B035B-124A-461F-AAD3-5BCE1BB372B1}" dt="2020-07-06T15:23:36.514" v="589" actId="26606"/>
          <ac:spMkLst>
            <pc:docMk/>
            <pc:sldMk cId="942782498" sldId="265"/>
            <ac:spMk id="31" creationId="{81D377EB-C9D2-4ED0-86A6-740A297E3EAC}"/>
          </ac:spMkLst>
        </pc:spChg>
        <pc:spChg chg="add del">
          <ac:chgData name="Mather, Joanne" userId="39723055-dfa0-496d-8417-93f1e09cd07b" providerId="ADAL" clId="{731B035B-124A-461F-AAD3-5BCE1BB372B1}" dt="2020-07-06T15:23:36.514" v="589" actId="26606"/>
          <ac:spMkLst>
            <pc:docMk/>
            <pc:sldMk cId="942782498" sldId="265"/>
            <ac:spMk id="32" creationId="{066346BE-FDB4-4772-A696-0719490ABD64}"/>
          </ac:spMkLst>
        </pc:spChg>
        <pc:spChg chg="add del">
          <ac:chgData name="Mather, Joanne" userId="39723055-dfa0-496d-8417-93f1e09cd07b" providerId="ADAL" clId="{731B035B-124A-461F-AAD3-5BCE1BB372B1}" dt="2020-07-06T15:23:36.514" v="589" actId="26606"/>
          <ac:spMkLst>
            <pc:docMk/>
            <pc:sldMk cId="942782498" sldId="265"/>
            <ac:spMk id="33" creationId="{FB92FFCE-0C90-454E-AA25-D4EE9A6C39C5}"/>
          </ac:spMkLst>
        </pc:spChg>
        <pc:spChg chg="add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35" creationId="{81E1224E-6618-482E-BE87-321A7FC1CDE8}"/>
          </ac:spMkLst>
        </pc:spChg>
        <pc:spChg chg="add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36" creationId="{066346BE-FDB4-4772-A696-0719490ABD64}"/>
          </ac:spMkLst>
        </pc:spChg>
        <pc:spChg chg="add">
          <ac:chgData name="Mather, Joanne" userId="39723055-dfa0-496d-8417-93f1e09cd07b" providerId="ADAL" clId="{731B035B-124A-461F-AAD3-5BCE1BB372B1}" dt="2020-07-06T15:23:36.647" v="590" actId="26606"/>
          <ac:spMkLst>
            <pc:docMk/>
            <pc:sldMk cId="942782498" sldId="265"/>
            <ac:spMk id="37" creationId="{FB92FFCE-0C90-454E-AA25-D4EE9A6C39C5}"/>
          </ac:spMkLst>
        </pc:spChg>
        <pc:graphicFrameChg chg="add del">
          <ac:chgData name="Mather, Joanne" userId="39723055-dfa0-496d-8417-93f1e09cd07b" providerId="ADAL" clId="{731B035B-124A-461F-AAD3-5BCE1BB372B1}" dt="2020-07-06T15:22:48.595" v="584" actId="26606"/>
          <ac:graphicFrameMkLst>
            <pc:docMk/>
            <pc:sldMk cId="942782498" sldId="265"/>
            <ac:graphicFrameMk id="5" creationId="{482268AB-6AA5-421B-B092-02EEB192BBD7}"/>
          </ac:graphicFrameMkLst>
        </pc:graphicFrameChg>
        <pc:graphicFrameChg chg="add mod modGraphic">
          <ac:chgData name="Mather, Joanne" userId="39723055-dfa0-496d-8417-93f1e09cd07b" providerId="ADAL" clId="{731B035B-124A-461F-AAD3-5BCE1BB372B1}" dt="2020-07-06T15:23:36.647" v="590" actId="26606"/>
          <ac:graphicFrameMkLst>
            <pc:docMk/>
            <pc:sldMk cId="942782498" sldId="265"/>
            <ac:graphicFrameMk id="20" creationId="{8C786D52-7E4A-4139-91B9-59882F85D3B3}"/>
          </ac:graphicFrameMkLst>
        </pc:graphicFrameChg>
      </pc:sldChg>
      <pc:sldChg chg="addSp delSp modSp add mod setBg">
        <pc:chgData name="Mather, Joanne" userId="39723055-dfa0-496d-8417-93f1e09cd07b" providerId="ADAL" clId="{731B035B-124A-461F-AAD3-5BCE1BB372B1}" dt="2020-07-06T15:24:00.626" v="591" actId="26606"/>
        <pc:sldMkLst>
          <pc:docMk/>
          <pc:sldMk cId="3978081819" sldId="266"/>
        </pc:sldMkLst>
        <pc:spChg chg="mo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2" creationId="{E656CA70-A18D-4A18-AAEC-35CE46BC1287}"/>
          </ac:spMkLst>
        </pc:spChg>
        <pc:spChg chg="mo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3" creationId="{2FD0A604-5711-452D-89A9-6DAD20158F26}"/>
          </ac:spMkLst>
        </pc:spChg>
        <pc:spChg chg="del">
          <ac:chgData name="Mather, Joanne" userId="39723055-dfa0-496d-8417-93f1e09cd07b" providerId="ADAL" clId="{731B035B-124A-461F-AAD3-5BCE1BB372B1}" dt="2020-07-06T15:02:02.376" v="553"/>
          <ac:spMkLst>
            <pc:docMk/>
            <pc:sldMk cId="3978081819" sldId="266"/>
            <ac:spMk id="4" creationId="{EEE595E9-E586-4B9F-B483-02F0C238E58A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10" creationId="{2D6FBB9D-1CAA-4D05-AB33-BABDFE17B843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12" creationId="{04727B71-B4B6-4823-80A1-68C40B475118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14" creationId="{79A6DB05-9FB5-4B07-8675-74C23D4FD89D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16" creationId="{3EAF38DC-B069-4F74-89ED-92C7579C3D26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18" creationId="{83549E37-C86B-4401-90BD-D8BF83859F14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20" creationId="{8A17784E-76D8-4521-A77D-0D2EBB923004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22" creationId="{7A0CBFF4-EA32-4FE2-BA6B-8F3A6E6ED144}"/>
          </ac:spMkLst>
        </pc:spChg>
        <pc:spChg chg="add">
          <ac:chgData name="Mather, Joanne" userId="39723055-dfa0-496d-8417-93f1e09cd07b" providerId="ADAL" clId="{731B035B-124A-461F-AAD3-5BCE1BB372B1}" dt="2020-07-06T15:24:00.626" v="591" actId="26606"/>
          <ac:spMkLst>
            <pc:docMk/>
            <pc:sldMk cId="3978081819" sldId="266"/>
            <ac:spMk id="24" creationId="{FC8D5885-2804-4D3C-BE31-902E4D3279B0}"/>
          </ac:spMkLst>
        </pc:spChg>
        <pc:picChg chg="add mod ord">
          <ac:chgData name="Mather, Joanne" userId="39723055-dfa0-496d-8417-93f1e09cd07b" providerId="ADAL" clId="{731B035B-124A-461F-AAD3-5BCE1BB372B1}" dt="2020-07-06T15:24:00.626" v="591" actId="26606"/>
          <ac:picMkLst>
            <pc:docMk/>
            <pc:sldMk cId="3978081819" sldId="266"/>
            <ac:picMk id="5" creationId="{66A684D7-7CF8-4B12-B435-61CE7E1FA7C5}"/>
          </ac:picMkLst>
        </pc:picChg>
      </pc:sldChg>
      <pc:sldChg chg="add del">
        <pc:chgData name="Mather, Joanne" userId="39723055-dfa0-496d-8417-93f1e09cd07b" providerId="ADAL" clId="{731B035B-124A-461F-AAD3-5BCE1BB372B1}" dt="2020-07-06T15:21:01.245" v="578" actId="2696"/>
        <pc:sldMkLst>
          <pc:docMk/>
          <pc:sldMk cId="929224063" sldId="267"/>
        </pc:sldMkLst>
      </pc:sldChg>
      <pc:sldChg chg="modSp add">
        <pc:chgData name="Mather, Joanne" userId="39723055-dfa0-496d-8417-93f1e09cd07b" providerId="ADAL" clId="{731B035B-124A-461F-AAD3-5BCE1BB372B1}" dt="2020-07-06T15:27:34.055" v="609" actId="27636"/>
        <pc:sldMkLst>
          <pc:docMk/>
          <pc:sldMk cId="2872235709" sldId="267"/>
        </pc:sldMkLst>
        <pc:spChg chg="mod">
          <ac:chgData name="Mather, Joanne" userId="39723055-dfa0-496d-8417-93f1e09cd07b" providerId="ADAL" clId="{731B035B-124A-461F-AAD3-5BCE1BB372B1}" dt="2020-07-06T15:27:34.055" v="609" actId="27636"/>
          <ac:spMkLst>
            <pc:docMk/>
            <pc:sldMk cId="2872235709" sldId="267"/>
            <ac:spMk id="2" creationId="{E6634FCB-223B-4954-99DE-6F606705A3B1}"/>
          </ac:spMkLst>
        </pc:spChg>
      </pc:sldChg>
    </pc:docChg>
  </pc:docChgLst>
  <pc:docChgLst>
    <pc:chgData name="Mather, Joanne" userId="S::mathjoa@nptcgroup.ac.uk::39723055-dfa0-496d-8417-93f1e09cd07b" providerId="AD" clId="Web-{3217261A-632C-225B-EECB-9E9DBDF31FC9}"/>
    <pc:docChg chg="addSld delSld modSld addMainMaster modMainMaster">
      <pc:chgData name="Mather, Joanne" userId="S::mathjoa@nptcgroup.ac.uk::39723055-dfa0-496d-8417-93f1e09cd07b" providerId="AD" clId="Web-{3217261A-632C-225B-EECB-9E9DBDF31FC9}" dt="2020-07-07T16:06:34.925" v="592"/>
      <pc:docMkLst>
        <pc:docMk/>
      </pc:docMkLst>
      <pc:sldChg chg="modNotes">
        <pc:chgData name="Mather, Joanne" userId="S::mathjoa@nptcgroup.ac.uk::39723055-dfa0-496d-8417-93f1e09cd07b" providerId="AD" clId="Web-{3217261A-632C-225B-EECB-9E9DBDF31FC9}" dt="2020-07-07T14:43:17.395" v="279"/>
        <pc:sldMkLst>
          <pc:docMk/>
          <pc:sldMk cId="109857222" sldId="256"/>
        </pc:sldMkLst>
      </pc:sldChg>
      <pc:sldChg chg="modSp">
        <pc:chgData name="Mather, Joanne" userId="S::mathjoa@nptcgroup.ac.uk::39723055-dfa0-496d-8417-93f1e09cd07b" providerId="AD" clId="Web-{3217261A-632C-225B-EECB-9E9DBDF31FC9}" dt="2020-07-07T14:43:07.582" v="278" actId="14100"/>
        <pc:sldMkLst>
          <pc:docMk/>
          <pc:sldMk cId="3270557920" sldId="258"/>
        </pc:sldMkLst>
        <pc:spChg chg="mod">
          <ac:chgData name="Mather, Joanne" userId="S::mathjoa@nptcgroup.ac.uk::39723055-dfa0-496d-8417-93f1e09cd07b" providerId="AD" clId="Web-{3217261A-632C-225B-EECB-9E9DBDF31FC9}" dt="2020-07-07T14:43:07.582" v="278" actId="14100"/>
          <ac:spMkLst>
            <pc:docMk/>
            <pc:sldMk cId="3270557920" sldId="258"/>
            <ac:spMk id="2" creationId="{8F2320C4-2912-4663-8F2A-691EEE4761A6}"/>
          </ac:spMkLst>
        </pc:spChg>
      </pc:sldChg>
      <pc:sldChg chg="modSp">
        <pc:chgData name="Mather, Joanne" userId="S::mathjoa@nptcgroup.ac.uk::39723055-dfa0-496d-8417-93f1e09cd07b" providerId="AD" clId="Web-{3217261A-632C-225B-EECB-9E9DBDF31FC9}" dt="2020-07-07T14:42:50.035" v="270" actId="20577"/>
        <pc:sldMkLst>
          <pc:docMk/>
          <pc:sldMk cId="3738816084" sldId="260"/>
        </pc:sldMkLst>
        <pc:spChg chg="mod">
          <ac:chgData name="Mather, Joanne" userId="S::mathjoa@nptcgroup.ac.uk::39723055-dfa0-496d-8417-93f1e09cd07b" providerId="AD" clId="Web-{3217261A-632C-225B-EECB-9E9DBDF31FC9}" dt="2020-07-07T14:42:50.035" v="270" actId="20577"/>
          <ac:spMkLst>
            <pc:docMk/>
            <pc:sldMk cId="3738816084" sldId="260"/>
            <ac:spMk id="2" creationId="{1E08FA5C-F6C8-4499-B838-F0C3BE8624CC}"/>
          </ac:spMkLst>
        </pc:spChg>
      </pc:sldChg>
      <pc:sldChg chg="addSp delSp modSp">
        <pc:chgData name="Mather, Joanne" userId="S::mathjoa@nptcgroup.ac.uk::39723055-dfa0-496d-8417-93f1e09cd07b" providerId="AD" clId="Web-{3217261A-632C-225B-EECB-9E9DBDF31FC9}" dt="2020-07-07T15:22:26.088" v="566" actId="20577"/>
        <pc:sldMkLst>
          <pc:docMk/>
          <pc:sldMk cId="1824317469" sldId="261"/>
        </pc:sldMkLst>
        <pc:spChg chg="mod ord">
          <ac:chgData name="Mather, Joanne" userId="S::mathjoa@nptcgroup.ac.uk::39723055-dfa0-496d-8417-93f1e09cd07b" providerId="AD" clId="Web-{3217261A-632C-225B-EECB-9E9DBDF31FC9}" dt="2020-07-07T15:18:44.946" v="516" actId="1076"/>
          <ac:spMkLst>
            <pc:docMk/>
            <pc:sldMk cId="1824317469" sldId="261"/>
            <ac:spMk id="2" creationId="{4350498C-A611-4D24-AA5C-0B7056442243}"/>
          </ac:spMkLst>
        </pc:spChg>
        <pc:spChg chg="mod">
          <ac:chgData name="Mather, Joanne" userId="S::mathjoa@nptcgroup.ac.uk::39723055-dfa0-496d-8417-93f1e09cd07b" providerId="AD" clId="Web-{3217261A-632C-225B-EECB-9E9DBDF31FC9}" dt="2020-07-07T15:22:26.088" v="566" actId="20577"/>
          <ac:spMkLst>
            <pc:docMk/>
            <pc:sldMk cId="1824317469" sldId="261"/>
            <ac:spMk id="5" creationId="{83922482-F5AF-4237-B74F-71AF5772B70B}"/>
          </ac:spMkLst>
        </pc:spChg>
        <pc:spChg chg="del">
          <ac:chgData name="Mather, Joanne" userId="S::mathjoa@nptcgroup.ac.uk::39723055-dfa0-496d-8417-93f1e09cd07b" providerId="AD" clId="Web-{3217261A-632C-225B-EECB-9E9DBDF31FC9}" dt="2020-07-07T15:14:20.193" v="449"/>
          <ac:spMkLst>
            <pc:docMk/>
            <pc:sldMk cId="1824317469" sldId="261"/>
            <ac:spMk id="19" creationId="{560AFAAC-EA6C-45A9-9E03-C9C9F0193B4F}"/>
          </ac:spMkLst>
        </pc:spChg>
        <pc:spChg chg="del">
          <ac:chgData name="Mather, Joanne" userId="S::mathjoa@nptcgroup.ac.uk::39723055-dfa0-496d-8417-93f1e09cd07b" providerId="AD" clId="Web-{3217261A-632C-225B-EECB-9E9DBDF31FC9}" dt="2020-07-07T15:14:20.193" v="449"/>
          <ac:spMkLst>
            <pc:docMk/>
            <pc:sldMk cId="1824317469" sldId="261"/>
            <ac:spMk id="21" creationId="{83549E37-C86B-4401-90BD-D8BF83859F14}"/>
          </ac:spMkLst>
        </pc:spChg>
        <pc:spChg chg="del">
          <ac:chgData name="Mather, Joanne" userId="S::mathjoa@nptcgroup.ac.uk::39723055-dfa0-496d-8417-93f1e09cd07b" providerId="AD" clId="Web-{3217261A-632C-225B-EECB-9E9DBDF31FC9}" dt="2020-07-07T15:14:20.193" v="449"/>
          <ac:spMkLst>
            <pc:docMk/>
            <pc:sldMk cId="1824317469" sldId="261"/>
            <ac:spMk id="23" creationId="{8A17784E-76D8-4521-A77D-0D2EBB923004}"/>
          </ac:spMkLst>
        </pc:spChg>
        <pc:spChg chg="del">
          <ac:chgData name="Mather, Joanne" userId="S::mathjoa@nptcgroup.ac.uk::39723055-dfa0-496d-8417-93f1e09cd07b" providerId="AD" clId="Web-{3217261A-632C-225B-EECB-9E9DBDF31FC9}" dt="2020-07-07T15:14:20.193" v="449"/>
          <ac:spMkLst>
            <pc:docMk/>
            <pc:sldMk cId="1824317469" sldId="261"/>
            <ac:spMk id="25" creationId="{C0036C6B-F09C-4EAB-AE02-8D056EE74856}"/>
          </ac:spMkLst>
        </pc:spChg>
        <pc:spChg chg="del">
          <ac:chgData name="Mather, Joanne" userId="S::mathjoa@nptcgroup.ac.uk::39723055-dfa0-496d-8417-93f1e09cd07b" providerId="AD" clId="Web-{3217261A-632C-225B-EECB-9E9DBDF31FC9}" dt="2020-07-07T15:14:20.193" v="449"/>
          <ac:spMkLst>
            <pc:docMk/>
            <pc:sldMk cId="1824317469" sldId="261"/>
            <ac:spMk id="27" creationId="{FC8D5885-2804-4D3C-BE31-902E4D3279B0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32" creationId="{8108D317-7CBD-4897-BD1F-959436D2A3BE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34" creationId="{D6297641-8B9F-4767-9606-8A11313227BF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36" creationId="{D8F3CA65-EA00-46B4-9616-39E6853F7BED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41" creationId="{9F27744B-47AB-4459-8C2F-1D5EE63A3E09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43" creationId="{7D266DCC-5218-4AE0-B964-6FC2EA3BDF21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45" creationId="{973DE4F1-1583-4AE3-9696-9659D27C5F66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47" creationId="{D6297641-8B9F-4767-9606-8A11313227BF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7:10.288" v="503"/>
          <ac:spMkLst>
            <pc:docMk/>
            <pc:sldMk cId="1824317469" sldId="261"/>
            <ac:spMk id="49" creationId="{FD3C8959-A2A1-469E-8619-82F077E33FE5}"/>
          </ac:spMkLst>
        </pc:spChg>
        <pc:picChg chg="mod ord modCrop">
          <ac:chgData name="Mather, Joanne" userId="S::mathjoa@nptcgroup.ac.uk::39723055-dfa0-496d-8417-93f1e09cd07b" providerId="AD" clId="Web-{3217261A-632C-225B-EECB-9E9DBDF31FC9}" dt="2020-07-07T15:17:10.288" v="503"/>
          <ac:picMkLst>
            <pc:docMk/>
            <pc:sldMk cId="1824317469" sldId="261"/>
            <ac:picMk id="4" creationId="{00CCC690-048B-4D75-B71E-8C58C95079AE}"/>
          </ac:picMkLst>
        </pc:picChg>
      </pc:sldChg>
      <pc:sldChg chg="modSp">
        <pc:chgData name="Mather, Joanne" userId="S::mathjoa@nptcgroup.ac.uk::39723055-dfa0-496d-8417-93f1e09cd07b" providerId="AD" clId="Web-{3217261A-632C-225B-EECB-9E9DBDF31FC9}" dt="2020-07-07T15:30:17.405" v="568" actId="20577"/>
        <pc:sldMkLst>
          <pc:docMk/>
          <pc:sldMk cId="389195876" sldId="262"/>
        </pc:sldMkLst>
        <pc:spChg chg="mod">
          <ac:chgData name="Mather, Joanne" userId="S::mathjoa@nptcgroup.ac.uk::39723055-dfa0-496d-8417-93f1e09cd07b" providerId="AD" clId="Web-{3217261A-632C-225B-EECB-9E9DBDF31FC9}" dt="2020-07-07T14:42:34.629" v="264" actId="20577"/>
          <ac:spMkLst>
            <pc:docMk/>
            <pc:sldMk cId="389195876" sldId="262"/>
            <ac:spMk id="2" creationId="{4350498C-A611-4D24-AA5C-0B7056442243}"/>
          </ac:spMkLst>
        </pc:spChg>
        <pc:spChg chg="mod">
          <ac:chgData name="Mather, Joanne" userId="S::mathjoa@nptcgroup.ac.uk::39723055-dfa0-496d-8417-93f1e09cd07b" providerId="AD" clId="Web-{3217261A-632C-225B-EECB-9E9DBDF31FC9}" dt="2020-07-07T15:30:17.405" v="568" actId="20577"/>
          <ac:spMkLst>
            <pc:docMk/>
            <pc:sldMk cId="389195876" sldId="262"/>
            <ac:spMk id="3" creationId="{2D1C1447-EFF5-480C-BDDB-376DDB41943F}"/>
          </ac:spMkLst>
        </pc:spChg>
      </pc:sldChg>
      <pc:sldChg chg="addSp delSp modSp mod setBg">
        <pc:chgData name="Mather, Joanne" userId="S::mathjoa@nptcgroup.ac.uk::39723055-dfa0-496d-8417-93f1e09cd07b" providerId="AD" clId="Web-{3217261A-632C-225B-EECB-9E9DBDF31FC9}" dt="2020-07-07T16:04:16.111" v="585" actId="20577"/>
        <pc:sldMkLst>
          <pc:docMk/>
          <pc:sldMk cId="1409853356" sldId="263"/>
        </pc:sldMkLst>
        <pc:spChg chg="mo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2" creationId="{4350498C-A611-4D24-AA5C-0B7056442243}"/>
          </ac:spMkLst>
        </pc:spChg>
        <pc:spChg chg="mod ord">
          <ac:chgData name="Mather, Joanne" userId="S::mathjoa@nptcgroup.ac.uk::39723055-dfa0-496d-8417-93f1e09cd07b" providerId="AD" clId="Web-{3217261A-632C-225B-EECB-9E9DBDF31FC9}" dt="2020-07-07T16:04:16.111" v="585" actId="20577"/>
          <ac:spMkLst>
            <pc:docMk/>
            <pc:sldMk cId="1409853356" sldId="263"/>
            <ac:spMk id="4" creationId="{B7326C78-6F24-4DB0-BF2B-638DDDEAD3C9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18:50.835" v="0"/>
          <ac:spMkLst>
            <pc:docMk/>
            <pc:sldMk cId="1409853356" sldId="263"/>
            <ac:spMk id="5" creationId="{B5B1F9FF-1255-419D-BAA3-9CF963EE2D61}"/>
          </ac:spMkLst>
        </pc:spChg>
        <pc:spChg chg="add del mod">
          <ac:chgData name="Mather, Joanne" userId="S::mathjoa@nptcgroup.ac.uk::39723055-dfa0-496d-8417-93f1e09cd07b" providerId="AD" clId="Web-{3217261A-632C-225B-EECB-9E9DBDF31FC9}" dt="2020-07-07T14:29:07.450" v="84"/>
          <ac:spMkLst>
            <pc:docMk/>
            <pc:sldMk cId="1409853356" sldId="263"/>
            <ac:spMk id="7" creationId="{2ADAEAAB-2435-4AE3-9937-5C2A600208AA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3:45.358" v="136"/>
          <ac:spMkLst>
            <pc:docMk/>
            <pc:sldMk cId="1409853356" sldId="263"/>
            <ac:spMk id="17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3:45.358" v="136"/>
          <ac:spMkLst>
            <pc:docMk/>
            <pc:sldMk cId="1409853356" sldId="263"/>
            <ac:spMk id="18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3:45.358" v="136"/>
          <ac:spMkLst>
            <pc:docMk/>
            <pc:sldMk cId="1409853356" sldId="263"/>
            <ac:spMk id="19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20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3:45.358" v="136"/>
          <ac:spMkLst>
            <pc:docMk/>
            <pc:sldMk cId="1409853356" sldId="263"/>
            <ac:spMk id="21" creationId="{90D01200-0224-43C5-AB38-FB4D16B73FB7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22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3:45.358" v="136"/>
          <ac:spMkLst>
            <pc:docMk/>
            <pc:sldMk cId="1409853356" sldId="263"/>
            <ac:spMk id="23" creationId="{728A44A4-A002-4A88-9FC9-1D0566C97A47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24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3:45.358" v="136"/>
          <ac:spMkLst>
            <pc:docMk/>
            <pc:sldMk cId="1409853356" sldId="263"/>
            <ac:spMk id="25" creationId="{3E7D5C7B-DD16-401B-85CE-4AAA2A4F5136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26" creationId="{0288C6B4-AFC3-407F-A595-EFFD38D4CCAF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27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28" creationId="{CF236821-17FE-429B-8D2C-08E13A64EA40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29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30" creationId="{C0BDBCD2-E081-43AB-9119-C55465E59757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31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32" creationId="{98E79BE4-34FE-485A-98A5-92CE8F7C4743}"/>
          </ac:spMkLst>
        </pc:spChg>
        <pc:spChg chg="add del mod">
          <ac:chgData name="Mather, Joanne" userId="S::mathjoa@nptcgroup.ac.uk::39723055-dfa0-496d-8417-93f1e09cd07b" providerId="AD" clId="Web-{3217261A-632C-225B-EECB-9E9DBDF31FC9}" dt="2020-07-07T15:07:05.924" v="408"/>
          <ac:spMkLst>
            <pc:docMk/>
            <pc:sldMk cId="1409853356" sldId="263"/>
            <ac:spMk id="33" creationId="{0B420B19-25B2-416E-A952-32EE52557DDA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29:45.966" v="86"/>
          <ac:spMkLst>
            <pc:docMk/>
            <pc:sldMk cId="1409853356" sldId="263"/>
            <ac:spMk id="34" creationId="{7A5F0580-5EE9-419F-96EE-B6529EF6E7D0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36" creationId="{2C9A9DA9-7DC8-488B-A882-123947B0F3D9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38" creationId="{57F6BDD4-E066-4008-8011-6CC31AEB4556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40" creationId="{2711A8FB-68FC-45FC-B01E-38F809E2D439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49" v="412"/>
          <ac:spMkLst>
            <pc:docMk/>
            <pc:sldMk cId="1409853356" sldId="263"/>
            <ac:spMk id="42" creationId="{2A865FE3-5FC9-4049-87CF-30019C46C0F5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9:48.066" v="428"/>
          <ac:spMkLst>
            <pc:docMk/>
            <pc:sldMk cId="1409853356" sldId="263"/>
            <ac:spMk id="44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9:48.066" v="428"/>
          <ac:spMkLst>
            <pc:docMk/>
            <pc:sldMk cId="1409853356" sldId="263"/>
            <ac:spMk id="45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9:48.066" v="428"/>
          <ac:spMkLst>
            <pc:docMk/>
            <pc:sldMk cId="1409853356" sldId="263"/>
            <ac:spMk id="46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33" v="411"/>
          <ac:spMkLst>
            <pc:docMk/>
            <pc:sldMk cId="1409853356" sldId="263"/>
            <ac:spMk id="47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9:48.066" v="428"/>
          <ac:spMkLst>
            <pc:docMk/>
            <pc:sldMk cId="1409853356" sldId="263"/>
            <ac:spMk id="48" creationId="{0B9EE3F3-89B7-43C3-8651-C4C96830993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33" v="411"/>
          <ac:spMkLst>
            <pc:docMk/>
            <pc:sldMk cId="1409853356" sldId="263"/>
            <ac:spMk id="49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9:48.066" v="428"/>
          <ac:spMkLst>
            <pc:docMk/>
            <pc:sldMk cId="1409853356" sldId="263"/>
            <ac:spMk id="50" creationId="{33AE4636-AEEC-45D6-84D4-7AC2DA48ECF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33" v="411"/>
          <ac:spMkLst>
            <pc:docMk/>
            <pc:sldMk cId="1409853356" sldId="263"/>
            <ac:spMk id="51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9:48.066" v="428"/>
          <ac:spMkLst>
            <pc:docMk/>
            <pc:sldMk cId="1409853356" sldId="263"/>
            <ac:spMk id="52" creationId="{8D9CE0F4-2EB2-4F1F-8AAC-DB3571D9FE10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33" v="411"/>
          <ac:spMkLst>
            <pc:docMk/>
            <pc:sldMk cId="1409853356" sldId="263"/>
            <ac:spMk id="53" creationId="{8380AD67-C5CA-4918-B4BB-C359BB03EED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54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33" v="411"/>
          <ac:spMkLst>
            <pc:docMk/>
            <pc:sldMk cId="1409853356" sldId="263"/>
            <ac:spMk id="55" creationId="{EABAD4DA-87BA-4F70-9EF0-45C6BCF1782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07:53.033" v="411"/>
          <ac:spMkLst>
            <pc:docMk/>
            <pc:sldMk cId="1409853356" sldId="263"/>
            <ac:spMk id="57" creationId="{915128D9-2797-47FA-B6FE-EC24E6B8437A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59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61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63" creationId="{E0B3B37B-5EEE-4DC4-802A-66F9A2C94B7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65" creationId="{494CEDA0-FD8E-491B-8792-69F93BDA3937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67" creationId="{0FD3EBBB-DFE8-4525-B1BF-BE7BBC8DFA7C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69" creationId="{A9362A14-6FB8-4FFC-AAA0-2E5AFF8A8D36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74" creationId="{2D6FBB9D-1CAA-4D05-AB33-BABDFE17B843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76" creationId="{04727B71-B4B6-4823-80A1-68C40B475118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78" creationId="{79A6DB05-9FB5-4B07-8675-74C23D4FD89D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80" creationId="{8108D317-7CBD-4897-BD1F-959436D2A3BE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82" creationId="{D6297641-8B9F-4767-9606-8A11313227BF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10:08.222" v="431"/>
          <ac:spMkLst>
            <pc:docMk/>
            <pc:sldMk cId="1409853356" sldId="263"/>
            <ac:spMk id="84" creationId="{D8F3CA65-EA00-46B4-9616-39E6853F7BED}"/>
          </ac:spMkLst>
        </pc:spChg>
        <pc:graphicFrameChg chg="add del mod ord modGraphic">
          <ac:chgData name="Mather, Joanne" userId="S::mathjoa@nptcgroup.ac.uk::39723055-dfa0-496d-8417-93f1e09cd07b" providerId="AD" clId="Web-{3217261A-632C-225B-EECB-9E9DBDF31FC9}" dt="2020-07-07T14:25:46.838" v="83"/>
          <ac:graphicFrameMkLst>
            <pc:docMk/>
            <pc:sldMk cId="1409853356" sldId="263"/>
            <ac:graphicFrameMk id="8" creationId="{08F885C2-959A-4108-AECD-EEF2FC548996}"/>
          </ac:graphicFrameMkLst>
        </pc:graphicFrameChg>
        <pc:picChg chg="add del mod ord">
          <ac:chgData name="Mather, Joanne" userId="S::mathjoa@nptcgroup.ac.uk::39723055-dfa0-496d-8417-93f1e09cd07b" providerId="AD" clId="Web-{3217261A-632C-225B-EECB-9E9DBDF31FC9}" dt="2020-07-07T14:19:08.710" v="1"/>
          <ac:picMkLst>
            <pc:docMk/>
            <pc:sldMk cId="1409853356" sldId="263"/>
            <ac:picMk id="3" creationId="{6AD5B2D5-CAEB-4F90-8A87-88AE89DFB956}"/>
          </ac:picMkLst>
        </pc:picChg>
        <pc:picChg chg="add del mod ord">
          <ac:chgData name="Mather, Joanne" userId="S::mathjoa@nptcgroup.ac.uk::39723055-dfa0-496d-8417-93f1e09cd07b" providerId="AD" clId="Web-{3217261A-632C-225B-EECB-9E9DBDF31FC9}" dt="2020-07-07T15:03:33.937" v="407"/>
          <ac:picMkLst>
            <pc:docMk/>
            <pc:sldMk cId="1409853356" sldId="263"/>
            <ac:picMk id="15" creationId="{8D8E21C5-2405-4AA8-9247-6CDAE1467FD6}"/>
          </ac:picMkLst>
        </pc:picChg>
        <pc:picChg chg="add mod ord modCrop">
          <ac:chgData name="Mather, Joanne" userId="S::mathjoa@nptcgroup.ac.uk::39723055-dfa0-496d-8417-93f1e09cd07b" providerId="AD" clId="Web-{3217261A-632C-225B-EECB-9E9DBDF31FC9}" dt="2020-07-07T15:10:08.222" v="431"/>
          <ac:picMkLst>
            <pc:docMk/>
            <pc:sldMk cId="1409853356" sldId="263"/>
            <ac:picMk id="35" creationId="{2411B74D-F044-4DA6-B60F-E20F140248E6}"/>
          </ac:picMkLst>
        </pc:picChg>
      </pc:sldChg>
      <pc:sldChg chg="del">
        <pc:chgData name="Mather, Joanne" userId="S::mathjoa@nptcgroup.ac.uk::39723055-dfa0-496d-8417-93f1e09cd07b" providerId="AD" clId="Web-{3217261A-632C-225B-EECB-9E9DBDF31FC9}" dt="2020-07-07T14:22:01.399" v="47"/>
        <pc:sldMkLst>
          <pc:docMk/>
          <pc:sldMk cId="1405927490" sldId="264"/>
        </pc:sldMkLst>
      </pc:sldChg>
      <pc:sldChg chg="addSp delSp modSp modNotes">
        <pc:chgData name="Mather, Joanne" userId="S::mathjoa@nptcgroup.ac.uk::39723055-dfa0-496d-8417-93f1e09cd07b" providerId="AD" clId="Web-{3217261A-632C-225B-EECB-9E9DBDF31FC9}" dt="2020-07-07T16:06:34.925" v="592"/>
        <pc:sldMkLst>
          <pc:docMk/>
          <pc:sldMk cId="3978081819" sldId="266"/>
        </pc:sldMkLst>
        <pc:spChg chg="mod">
          <ac:chgData name="Mather, Joanne" userId="S::mathjoa@nptcgroup.ac.uk::39723055-dfa0-496d-8417-93f1e09cd07b" providerId="AD" clId="Web-{3217261A-632C-225B-EECB-9E9DBDF31FC9}" dt="2020-07-07T14:42:12.097" v="257" actId="20577"/>
          <ac:spMkLst>
            <pc:docMk/>
            <pc:sldMk cId="3978081819" sldId="266"/>
            <ac:spMk id="2" creationId="{E656CA70-A18D-4A18-AAEC-35CE46BC1287}"/>
          </ac:spMkLst>
        </pc:spChg>
        <pc:spChg chg="mod">
          <ac:chgData name="Mather, Joanne" userId="S::mathjoa@nptcgroup.ac.uk::39723055-dfa0-496d-8417-93f1e09cd07b" providerId="AD" clId="Web-{3217261A-632C-225B-EECB-9E9DBDF31FC9}" dt="2020-07-07T14:40:01.393" v="211" actId="20577"/>
          <ac:spMkLst>
            <pc:docMk/>
            <pc:sldMk cId="3978081819" sldId="266"/>
            <ac:spMk id="3" creationId="{2FD0A604-5711-452D-89A9-6DAD20158F26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10" creationId="{2D6FBB9D-1CAA-4D05-AB33-BABDFE17B843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12" creationId="{04727B71-B4B6-4823-80A1-68C40B475118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14" creationId="{79A6DB05-9FB5-4B07-8675-74C23D4FD89D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16" creationId="{3EAF38DC-B069-4F74-89ED-92C7579C3D26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18" creationId="{83549E37-C86B-4401-90BD-D8BF83859F14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20" creationId="{8A17784E-76D8-4521-A77D-0D2EBB923004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22" creationId="{7A0CBFF4-EA32-4FE2-BA6B-8F3A6E6ED144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35:54.094" v="166"/>
          <ac:spMkLst>
            <pc:docMk/>
            <pc:sldMk cId="3978081819" sldId="266"/>
            <ac:spMk id="24" creationId="{FC8D5885-2804-4D3C-BE31-902E4D3279B0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29" creationId="{2D6FBB9D-1CAA-4D05-AB33-BABDFE17B843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31" creationId="{04727B71-B4B6-4823-80A1-68C40B475118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33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35" creationId="{728E3505-36F5-47A9-A188-7C60ACBB99EA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37" creationId="{283B6091-C9A6-4C92-8315-2DE12015E5B9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39" creationId="{CC6ACBBE-7216-419A-81B7-BD305A9FEF7F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41" creationId="{98E79BE4-34FE-485A-98A5-92CE8F7C4743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43" creationId="{2D6FBB9D-1CAA-4D05-AB33-BABDFE17B843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44" creationId="{04727B71-B4B6-4823-80A1-68C40B475118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45" creationId="{79A6DB05-9FB5-4B07-8675-74C23D4FD89D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58" v="180"/>
          <ac:spMkLst>
            <pc:docMk/>
            <pc:sldMk cId="3978081819" sldId="266"/>
            <ac:spMk id="46" creationId="{2D6FBB9D-1CAA-4D05-AB33-BABDFE17B843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47" creationId="{2C9A9DA9-7DC8-488B-A882-123947B0F3D9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58" v="180"/>
          <ac:spMkLst>
            <pc:docMk/>
            <pc:sldMk cId="3978081819" sldId="266"/>
            <ac:spMk id="48" creationId="{04727B71-B4B6-4823-80A1-68C40B475118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49" creationId="{57F6BDD4-E066-4008-8011-6CC31AEB4556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58" v="180"/>
          <ac:spMkLst>
            <pc:docMk/>
            <pc:sldMk cId="3978081819" sldId="266"/>
            <ac:spMk id="50" creationId="{79A6DB05-9FB5-4B07-8675-74C23D4FD89D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51" creationId="{2711A8FB-68FC-45FC-B01E-38F809E2D439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58" v="180"/>
          <ac:spMkLst>
            <pc:docMk/>
            <pc:sldMk cId="3978081819" sldId="266"/>
            <ac:spMk id="52" creationId="{90D01200-0224-43C5-AB38-FB4D16B73FB7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58" v="180"/>
          <ac:spMkLst>
            <pc:docMk/>
            <pc:sldMk cId="3978081819" sldId="266"/>
            <ac:spMk id="54" creationId="{728A44A4-A002-4A88-9FC9-1D0566C97A47}"/>
          </ac:spMkLst>
        </pc:spChg>
        <pc:spChg chg="add del">
          <ac:chgData name="Mather, Joanne" userId="S::mathjoa@nptcgroup.ac.uk::39723055-dfa0-496d-8417-93f1e09cd07b" providerId="AD" clId="Web-{3217261A-632C-225B-EECB-9E9DBDF31FC9}" dt="2020-07-07T14:38:04.658" v="180"/>
          <ac:spMkLst>
            <pc:docMk/>
            <pc:sldMk cId="3978081819" sldId="266"/>
            <ac:spMk id="56" creationId="{3E7D5C7B-DD16-401B-85CE-4AAA2A4F5136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38:04.673" v="181"/>
          <ac:spMkLst>
            <pc:docMk/>
            <pc:sldMk cId="3978081819" sldId="266"/>
            <ac:spMk id="58" creationId="{2A865FE3-5FC9-4049-87CF-30019C46C0F5}"/>
          </ac:spMkLst>
        </pc:spChg>
        <pc:picChg chg="mod ord">
          <ac:chgData name="Mather, Joanne" userId="S::mathjoa@nptcgroup.ac.uk::39723055-dfa0-496d-8417-93f1e09cd07b" providerId="AD" clId="Web-{3217261A-632C-225B-EECB-9E9DBDF31FC9}" dt="2020-07-07T14:38:04.673" v="181"/>
          <ac:picMkLst>
            <pc:docMk/>
            <pc:sldMk cId="3978081819" sldId="266"/>
            <ac:picMk id="5" creationId="{66A684D7-7CF8-4B12-B435-61CE7E1FA7C5}"/>
          </ac:picMkLst>
        </pc:picChg>
      </pc:sldChg>
      <pc:sldChg chg="del">
        <pc:chgData name="Mather, Joanne" userId="S::mathjoa@nptcgroup.ac.uk::39723055-dfa0-496d-8417-93f1e09cd07b" providerId="AD" clId="Web-{3217261A-632C-225B-EECB-9E9DBDF31FC9}" dt="2020-07-07T14:50:31.539" v="297"/>
        <pc:sldMkLst>
          <pc:docMk/>
          <pc:sldMk cId="2872235709" sldId="267"/>
        </pc:sldMkLst>
      </pc:sldChg>
      <pc:sldChg chg="modSp">
        <pc:chgData name="Mather, Joanne" userId="S::mathjoa@nptcgroup.ac.uk::39723055-dfa0-496d-8417-93f1e09cd07b" providerId="AD" clId="Web-{3217261A-632C-225B-EECB-9E9DBDF31FC9}" dt="2020-07-07T14:45:51.224" v="294" actId="20577"/>
        <pc:sldMkLst>
          <pc:docMk/>
          <pc:sldMk cId="1451694811" sldId="269"/>
        </pc:sldMkLst>
        <pc:spChg chg="mod">
          <ac:chgData name="Mather, Joanne" userId="S::mathjoa@nptcgroup.ac.uk::39723055-dfa0-496d-8417-93f1e09cd07b" providerId="AD" clId="Web-{3217261A-632C-225B-EECB-9E9DBDF31FC9}" dt="2020-07-07T14:42:27.191" v="261" actId="20577"/>
          <ac:spMkLst>
            <pc:docMk/>
            <pc:sldMk cId="1451694811" sldId="269"/>
            <ac:spMk id="2" creationId="{2F9A6CFF-B369-46E9-B9F6-F5974AD197FA}"/>
          </ac:spMkLst>
        </pc:spChg>
        <pc:spChg chg="mod">
          <ac:chgData name="Mather, Joanne" userId="S::mathjoa@nptcgroup.ac.uk::39723055-dfa0-496d-8417-93f1e09cd07b" providerId="AD" clId="Web-{3217261A-632C-225B-EECB-9E9DBDF31FC9}" dt="2020-07-07T14:45:51.224" v="294" actId="20577"/>
          <ac:spMkLst>
            <pc:docMk/>
            <pc:sldMk cId="1451694811" sldId="269"/>
            <ac:spMk id="15" creationId="{91FC71CC-3521-4656-9BFE-D7178EDDEE51}"/>
          </ac:spMkLst>
        </pc:spChg>
      </pc:sldChg>
      <pc:sldChg chg="addSp delSp modSp new del mod setBg">
        <pc:chgData name="Mather, Joanne" userId="S::mathjoa@nptcgroup.ac.uk::39723055-dfa0-496d-8417-93f1e09cd07b" providerId="AD" clId="Web-{3217261A-632C-225B-EECB-9E9DBDF31FC9}" dt="2020-07-07T14:41:14.816" v="212"/>
        <pc:sldMkLst>
          <pc:docMk/>
          <pc:sldMk cId="1622866415" sldId="270"/>
        </pc:sldMkLst>
        <pc:spChg chg="mo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2" creationId="{9AB93CBE-D183-4126-AE7C-664934B0B0A6}"/>
          </ac:spMkLst>
        </pc:spChg>
        <pc:spChg chg="mod ord">
          <ac:chgData name="Mather, Joanne" userId="S::mathjoa@nptcgroup.ac.uk::39723055-dfa0-496d-8417-93f1e09cd07b" providerId="AD" clId="Web-{3217261A-632C-225B-EECB-9E9DBDF31FC9}" dt="2020-07-07T14:33:11.671" v="127" actId="20577"/>
          <ac:spMkLst>
            <pc:docMk/>
            <pc:sldMk cId="1622866415" sldId="270"/>
            <ac:spMk id="3" creationId="{205BA3AA-181E-41AF-85AA-772B78C7EC2B}"/>
          </ac:spMkLst>
        </pc:spChg>
        <pc:spChg chg="del">
          <ac:chgData name="Mather, Joanne" userId="S::mathjoa@nptcgroup.ac.uk::39723055-dfa0-496d-8417-93f1e09cd07b" providerId="AD" clId="Web-{3217261A-632C-225B-EECB-9E9DBDF31FC9}" dt="2020-07-07T14:19:34.538" v="3"/>
          <ac:spMkLst>
            <pc:docMk/>
            <pc:sldMk cId="1622866415" sldId="270"/>
            <ac:spMk id="4" creationId="{076762AB-F5E0-4550-B57F-8E0474649B92}"/>
          </ac:spMkLst>
        </pc:spChg>
        <pc:spChg chg="add del mod">
          <ac:chgData name="Mather, Joanne" userId="S::mathjoa@nptcgroup.ac.uk::39723055-dfa0-496d-8417-93f1e09cd07b" providerId="AD" clId="Web-{3217261A-632C-225B-EECB-9E9DBDF31FC9}" dt="2020-07-07T14:22:42.993" v="55"/>
          <ac:spMkLst>
            <pc:docMk/>
            <pc:sldMk cId="1622866415" sldId="270"/>
            <ac:spMk id="7" creationId="{3388C8FF-1C4F-4BF8-A131-1DF7E7D06942}"/>
          </ac:spMkLst>
        </pc:spChg>
        <pc:spChg chg="add mod">
          <ac:chgData name="Mather, Joanne" userId="S::mathjoa@nptcgroup.ac.uk::39723055-dfa0-496d-8417-93f1e09cd07b" providerId="AD" clId="Web-{3217261A-632C-225B-EECB-9E9DBDF31FC9}" dt="2020-07-07T14:33:07.264" v="126" actId="1076"/>
          <ac:spMkLst>
            <pc:docMk/>
            <pc:sldMk cId="1622866415" sldId="270"/>
            <ac:spMk id="9" creationId="{B186C2C7-13EE-45C3-8411-075324E8A5FE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10" creationId="{2D6FBB9D-1CAA-4D05-AB33-BABDFE17B843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12" creationId="{04727B71-B4B6-4823-80A1-68C40B475118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14" creationId="{79A6DB05-9FB5-4B07-8675-74C23D4FD89D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16" creationId="{8108D317-7CBD-4897-BD1F-959436D2A3BE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18" creationId="{D6297641-8B9F-4767-9606-8A11313227BF}"/>
          </ac:spMkLst>
        </pc:spChg>
        <pc:spChg chg="add">
          <ac:chgData name="Mather, Joanne" userId="S::mathjoa@nptcgroup.ac.uk::39723055-dfa0-496d-8417-93f1e09cd07b" providerId="AD" clId="Web-{3217261A-632C-225B-EECB-9E9DBDF31FC9}" dt="2020-07-07T14:21:21.664" v="40"/>
          <ac:spMkLst>
            <pc:docMk/>
            <pc:sldMk cId="1622866415" sldId="270"/>
            <ac:spMk id="20" creationId="{D8F3CA65-EA00-46B4-9616-39E6853F7BED}"/>
          </ac:spMkLst>
        </pc:spChg>
        <pc:picChg chg="add del mod ord modCrop">
          <ac:chgData name="Mather, Joanne" userId="S::mathjoa@nptcgroup.ac.uk::39723055-dfa0-496d-8417-93f1e09cd07b" providerId="AD" clId="Web-{3217261A-632C-225B-EECB-9E9DBDF31FC9}" dt="2020-07-07T14:22:51.524" v="56"/>
          <ac:picMkLst>
            <pc:docMk/>
            <pc:sldMk cId="1622866415" sldId="270"/>
            <ac:picMk id="5" creationId="{A331F94E-FF3D-48D6-AC6F-E743232E2927}"/>
          </ac:picMkLst>
        </pc:picChg>
      </pc:sldChg>
      <pc:sldChg chg="addSp delSp modSp new mod setBg">
        <pc:chgData name="Mather, Joanne" userId="S::mathjoa@nptcgroup.ac.uk::39723055-dfa0-496d-8417-93f1e09cd07b" providerId="AD" clId="Web-{3217261A-632C-225B-EECB-9E9DBDF31FC9}" dt="2020-07-07T15:36:59.346" v="581" actId="1076"/>
        <pc:sldMkLst>
          <pc:docMk/>
          <pc:sldMk cId="578991454" sldId="271"/>
        </pc:sldMkLst>
        <pc:spChg chg="mo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2" creationId="{840FEE81-B20F-434C-ACD6-BD7FD4751B6A}"/>
          </ac:spMkLst>
        </pc:spChg>
        <pc:spChg chg="mod ord">
          <ac:chgData name="Mather, Joanne" userId="S::mathjoa@nptcgroup.ac.uk::39723055-dfa0-496d-8417-93f1e09cd07b" providerId="AD" clId="Web-{3217261A-632C-225B-EECB-9E9DBDF31FC9}" dt="2020-07-07T15:36:59.346" v="581" actId="1076"/>
          <ac:spMkLst>
            <pc:docMk/>
            <pc:sldMk cId="578991454" sldId="271"/>
            <ac:spMk id="3" creationId="{47EFF169-788A-4660-8F16-46FA641FB239}"/>
          </ac:spMkLst>
        </pc:spChg>
        <pc:spChg chg="del mod">
          <ac:chgData name="Mather, Joanne" userId="S::mathjoa@nptcgroup.ac.uk::39723055-dfa0-496d-8417-93f1e09cd07b" providerId="AD" clId="Web-{3217261A-632C-225B-EECB-9E9DBDF31FC9}" dt="2020-07-07T15:10:47.222" v="438"/>
          <ac:spMkLst>
            <pc:docMk/>
            <pc:sldMk cId="578991454" sldId="271"/>
            <ac:spMk id="4" creationId="{FC8D9019-D969-46C8-8B6E-A98917D26CD6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10" creationId="{2D6FBB9D-1CAA-4D05-AB33-BABDFE17B843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12" creationId="{04727B71-B4B6-4823-80A1-68C40B475118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14" creationId="{79A6DB05-9FB5-4B07-8675-74C23D4FD89D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16" creationId="{5954F66B-3BF3-4495-BAEE-BEB2B018880D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18" creationId="{EABAD4DA-87BA-4F70-9EF0-45C6BCF17823}"/>
          </ac:spMkLst>
        </pc:spChg>
        <pc:spChg chg="add">
          <ac:chgData name="Mather, Joanne" userId="S::mathjoa@nptcgroup.ac.uk::39723055-dfa0-496d-8417-93f1e09cd07b" providerId="AD" clId="Web-{3217261A-632C-225B-EECB-9E9DBDF31FC9}" dt="2020-07-07T15:36:31.736" v="573"/>
          <ac:spMkLst>
            <pc:docMk/>
            <pc:sldMk cId="578991454" sldId="271"/>
            <ac:spMk id="20" creationId="{915128D9-2797-47FA-B6FE-EC24E6B8437A}"/>
          </ac:spMkLst>
        </pc:spChg>
        <pc:picChg chg="add mod ord modCrop">
          <ac:chgData name="Mather, Joanne" userId="S::mathjoa@nptcgroup.ac.uk::39723055-dfa0-496d-8417-93f1e09cd07b" providerId="AD" clId="Web-{3217261A-632C-225B-EECB-9E9DBDF31FC9}" dt="2020-07-07T15:36:31.736" v="573"/>
          <ac:picMkLst>
            <pc:docMk/>
            <pc:sldMk cId="578991454" sldId="271"/>
            <ac:picMk id="5" creationId="{F5ACE8BE-B242-44FB-B19A-AA8872BA68F7}"/>
          </ac:picMkLst>
        </pc:picChg>
      </pc:sldChg>
      <pc:sldChg chg="delSp modSp add del">
        <pc:chgData name="Mather, Joanne" userId="S::mathjoa@nptcgroup.ac.uk::39723055-dfa0-496d-8417-93f1e09cd07b" providerId="AD" clId="Web-{3217261A-632C-225B-EECB-9E9DBDF31FC9}" dt="2020-07-07T15:13:25.833" v="445"/>
        <pc:sldMkLst>
          <pc:docMk/>
          <pc:sldMk cId="3617437547" sldId="272"/>
        </pc:sldMkLst>
        <pc:spChg chg="mod">
          <ac:chgData name="Mather, Joanne" userId="S::mathjoa@nptcgroup.ac.uk::39723055-dfa0-496d-8417-93f1e09cd07b" providerId="AD" clId="Web-{3217261A-632C-225B-EECB-9E9DBDF31FC9}" dt="2020-07-07T14:51:27.352" v="314" actId="1076"/>
          <ac:spMkLst>
            <pc:docMk/>
            <pc:sldMk cId="3617437547" sldId="272"/>
            <ac:spMk id="2" creationId="{00000000-0000-0000-0000-000000000000}"/>
          </ac:spMkLst>
        </pc:spChg>
        <pc:spChg chg="mod">
          <ac:chgData name="Mather, Joanne" userId="S::mathjoa@nptcgroup.ac.uk::39723055-dfa0-496d-8417-93f1e09cd07b" providerId="AD" clId="Web-{3217261A-632C-225B-EECB-9E9DBDF31FC9}" dt="2020-07-07T14:52:09.087" v="318" actId="1076"/>
          <ac:spMkLst>
            <pc:docMk/>
            <pc:sldMk cId="3617437547" sldId="272"/>
            <ac:spMk id="3" creationId="{30EB3319-80B5-4FA3-AC18-694E3C8B8800}"/>
          </ac:spMkLst>
        </pc:spChg>
        <pc:picChg chg="del">
          <ac:chgData name="Mather, Joanne" userId="S::mathjoa@nptcgroup.ac.uk::39723055-dfa0-496d-8417-93f1e09cd07b" providerId="AD" clId="Web-{3217261A-632C-225B-EECB-9E9DBDF31FC9}" dt="2020-07-07T15:10:39.816" v="437"/>
          <ac:picMkLst>
            <pc:docMk/>
            <pc:sldMk cId="3617437547" sldId="272"/>
            <ac:picMk id="4" creationId="{8E5A8B9B-DC76-4937-9578-F6C546C04880}"/>
          </ac:picMkLst>
        </pc:picChg>
      </pc:sldChg>
      <pc:sldMasterChg chg="add addSldLayout">
        <pc:chgData name="Mather, Joanne" userId="S::mathjoa@nptcgroup.ac.uk::39723055-dfa0-496d-8417-93f1e09cd07b" providerId="AD" clId="Web-{3217261A-632C-225B-EECB-9E9DBDF31FC9}" dt="2020-07-07T14:50:24.961" v="296"/>
        <pc:sldMasterMkLst>
          <pc:docMk/>
          <pc:sldMasterMk cId="1024993506" sldId="2147483672"/>
        </pc:sldMasterMkLst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1461795604" sldId="2147483673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897676348" sldId="2147483674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1959107324" sldId="2147483675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1304642437" sldId="2147483676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3825542178" sldId="2147483677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2109845854" sldId="2147483678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1920894036" sldId="2147483679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2063935784" sldId="2147483680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3038790918" sldId="2147483681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1415360209" sldId="2147483682"/>
          </pc:sldLayoutMkLst>
        </pc:sldLayoutChg>
        <pc:sldLayoutChg chg="ad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1024993506" sldId="2147483672"/>
            <pc:sldLayoutMk cId="3763416489" sldId="2147483683"/>
          </pc:sldLayoutMkLst>
        </pc:sldLayoutChg>
      </pc:sldMasterChg>
      <pc:sldMasterChg chg="modSldLayout">
        <pc:chgData name="Mather, Joanne" userId="S::mathjoa@nptcgroup.ac.uk::39723055-dfa0-496d-8417-93f1e09cd07b" providerId="AD" clId="Web-{3217261A-632C-225B-EECB-9E9DBDF31FC9}" dt="2020-07-07T14:50:24.961" v="296"/>
        <pc:sldMasterMkLst>
          <pc:docMk/>
          <pc:sldMasterMk cId="2828807190" sldId="2147483685"/>
        </pc:sldMasterMkLst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2851046956" sldId="2147483686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548028636" sldId="2147483687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3952237213" sldId="2147483688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2129474661" sldId="2147483689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2300575235" sldId="2147483690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1412894443" sldId="2147483691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2285119019" sldId="2147483692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2148047146" sldId="2147483693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2236381894" sldId="2147483694"/>
          </pc:sldLayoutMkLst>
        </pc:sldLayoutChg>
        <pc:sldLayoutChg chg="replId">
          <pc:chgData name="Mather, Joanne" userId="S::mathjoa@nptcgroup.ac.uk::39723055-dfa0-496d-8417-93f1e09cd07b" providerId="AD" clId="Web-{3217261A-632C-225B-EECB-9E9DBDF31FC9}" dt="2020-07-07T14:50:24.961" v="296"/>
          <pc:sldLayoutMkLst>
            <pc:docMk/>
            <pc:sldMasterMk cId="2828807190" sldId="2147483685"/>
            <pc:sldLayoutMk cId="577361191" sldId="2147483695"/>
          </pc:sldLayoutMkLst>
        </pc:sldLayoutChg>
      </pc:sldMasterChg>
    </pc:docChg>
  </pc:docChgLst>
  <pc:docChgLst>
    <pc:chgData name="Mather, Joanne" userId="S::mathjoa@nptcgroup.ac.uk::39723055-dfa0-496d-8417-93f1e09cd07b" providerId="AD" clId="Web-{A8ADF332-CDF4-F807-DAB5-FD50935F48B7}"/>
    <pc:docChg chg="modSld">
      <pc:chgData name="Mather, Joanne" userId="S::mathjoa@nptcgroup.ac.uk::39723055-dfa0-496d-8417-93f1e09cd07b" providerId="AD" clId="Web-{A8ADF332-CDF4-F807-DAB5-FD50935F48B7}" dt="2020-07-06T16:15:51" v="0"/>
      <pc:docMkLst>
        <pc:docMk/>
      </pc:docMkLst>
      <pc:sldChg chg="modNotes">
        <pc:chgData name="Mather, Joanne" userId="S::mathjoa@nptcgroup.ac.uk::39723055-dfa0-496d-8417-93f1e09cd07b" providerId="AD" clId="Web-{A8ADF332-CDF4-F807-DAB5-FD50935F48B7}" dt="2020-07-06T16:15:51" v="0"/>
        <pc:sldMkLst>
          <pc:docMk/>
          <pc:sldMk cId="109857222" sldId="256"/>
        </pc:sldMkLst>
      </pc:sldChg>
    </pc:docChg>
  </pc:docChgLst>
  <pc:docChgLst>
    <pc:chgData name="Mather, Joanne" userId="S::mathjoa@nptcgroup.ac.uk::39723055-dfa0-496d-8417-93f1e09cd07b" providerId="AD" clId="Web-{0553A575-E60D-A33B-2D15-E253F7B68FFD}"/>
    <pc:docChg chg="addSld delSld modSld">
      <pc:chgData name="Mather, Joanne" userId="S::mathjoa@nptcgroup.ac.uk::39723055-dfa0-496d-8417-93f1e09cd07b" providerId="AD" clId="Web-{0553A575-E60D-A33B-2D15-E253F7B68FFD}" dt="2020-07-07T14:14:58.055" v="368"/>
      <pc:docMkLst>
        <pc:docMk/>
      </pc:docMkLst>
      <pc:sldChg chg="modSp">
        <pc:chgData name="Mather, Joanne" userId="S::mathjoa@nptcgroup.ac.uk::39723055-dfa0-496d-8417-93f1e09cd07b" providerId="AD" clId="Web-{0553A575-E60D-A33B-2D15-E253F7B68FFD}" dt="2020-07-07T13:57:56.966" v="279" actId="1076"/>
        <pc:sldMkLst>
          <pc:docMk/>
          <pc:sldMk cId="3738816084" sldId="260"/>
        </pc:sldMkLst>
        <pc:spChg chg="mod">
          <ac:chgData name="Mather, Joanne" userId="S::mathjoa@nptcgroup.ac.uk::39723055-dfa0-496d-8417-93f1e09cd07b" providerId="AD" clId="Web-{0553A575-E60D-A33B-2D15-E253F7B68FFD}" dt="2020-07-07T13:57:56.966" v="279" actId="1076"/>
          <ac:spMkLst>
            <pc:docMk/>
            <pc:sldMk cId="3738816084" sldId="260"/>
            <ac:spMk id="2" creationId="{1E08FA5C-F6C8-4499-B838-F0C3BE8624CC}"/>
          </ac:spMkLst>
        </pc:spChg>
        <pc:spChg chg="mod">
          <ac:chgData name="Mather, Joanne" userId="S::mathjoa@nptcgroup.ac.uk::39723055-dfa0-496d-8417-93f1e09cd07b" providerId="AD" clId="Web-{0553A575-E60D-A33B-2D15-E253F7B68FFD}" dt="2020-07-07T13:57:51.966" v="278" actId="1076"/>
          <ac:spMkLst>
            <pc:docMk/>
            <pc:sldMk cId="3738816084" sldId="260"/>
            <ac:spMk id="3" creationId="{188B9DFC-6CF5-481F-831B-7176A42BDF70}"/>
          </ac:spMkLst>
        </pc:spChg>
        <pc:picChg chg="mod">
          <ac:chgData name="Mather, Joanne" userId="S::mathjoa@nptcgroup.ac.uk::39723055-dfa0-496d-8417-93f1e09cd07b" providerId="AD" clId="Web-{0553A575-E60D-A33B-2D15-E253F7B68FFD}" dt="2020-07-07T13:57:44.622" v="277" actId="1076"/>
          <ac:picMkLst>
            <pc:docMk/>
            <pc:sldMk cId="3738816084" sldId="260"/>
            <ac:picMk id="5" creationId="{D0936DD5-4635-4A31-97A9-119999693169}"/>
          </ac:picMkLst>
        </pc:picChg>
      </pc:sldChg>
      <pc:sldChg chg="addSp delSp modSp">
        <pc:chgData name="Mather, Joanne" userId="S::mathjoa@nptcgroup.ac.uk::39723055-dfa0-496d-8417-93f1e09cd07b" providerId="AD" clId="Web-{0553A575-E60D-A33B-2D15-E253F7B68FFD}" dt="2020-07-07T13:59:06.390" v="289" actId="20577"/>
        <pc:sldMkLst>
          <pc:docMk/>
          <pc:sldMk cId="1824317469" sldId="261"/>
        </pc:sldMkLst>
        <pc:spChg chg="mod ord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2" creationId="{4350498C-A611-4D24-AA5C-0B7056442243}"/>
          </ac:spMkLst>
        </pc:spChg>
        <pc:spChg chg="mod">
          <ac:chgData name="Mather, Joanne" userId="S::mathjoa@nptcgroup.ac.uk::39723055-dfa0-496d-8417-93f1e09cd07b" providerId="AD" clId="Web-{0553A575-E60D-A33B-2D15-E253F7B68FFD}" dt="2020-07-07T13:59:06.390" v="289" actId="20577"/>
          <ac:spMkLst>
            <pc:docMk/>
            <pc:sldMk cId="1824317469" sldId="261"/>
            <ac:spMk id="5" creationId="{83922482-F5AF-4237-B74F-71AF5772B70B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10" creationId="{8108D317-7CBD-4897-BD1F-959436D2A3BE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12" creationId="{D6297641-8B9F-4767-9606-8A11313227BF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14" creationId="{D8F3CA65-EA00-46B4-9616-39E6853F7BED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19" creationId="{560AFAAC-EA6C-45A9-9E03-C9C9F0193B4F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21" creationId="{83549E37-C86B-4401-90BD-D8BF83859F14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23" creationId="{8A17784E-76D8-4521-A77D-0D2EBB923004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25" creationId="{C0036C6B-F09C-4EAB-AE02-8D056EE74856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5:08.305" v="244"/>
          <ac:spMkLst>
            <pc:docMk/>
            <pc:sldMk cId="1824317469" sldId="261"/>
            <ac:spMk id="27" creationId="{FC8D5885-2804-4D3C-BE31-902E4D3279B0}"/>
          </ac:spMkLst>
        </pc:spChg>
        <pc:picChg chg="mod">
          <ac:chgData name="Mather, Joanne" userId="S::mathjoa@nptcgroup.ac.uk::39723055-dfa0-496d-8417-93f1e09cd07b" providerId="AD" clId="Web-{0553A575-E60D-A33B-2D15-E253F7B68FFD}" dt="2020-07-07T13:56:09.635" v="263" actId="1076"/>
          <ac:picMkLst>
            <pc:docMk/>
            <pc:sldMk cId="1824317469" sldId="261"/>
            <ac:picMk id="4" creationId="{00CCC690-048B-4D75-B71E-8C58C95079AE}"/>
          </ac:picMkLst>
        </pc:picChg>
      </pc:sldChg>
      <pc:sldChg chg="addSp delSp modSp">
        <pc:chgData name="Mather, Joanne" userId="S::mathjoa@nptcgroup.ac.uk::39723055-dfa0-496d-8417-93f1e09cd07b" providerId="AD" clId="Web-{0553A575-E60D-A33B-2D15-E253F7B68FFD}" dt="2020-07-07T13:54:35.305" v="243" actId="20577"/>
        <pc:sldMkLst>
          <pc:docMk/>
          <pc:sldMk cId="389195876" sldId="262"/>
        </pc:sldMkLst>
        <pc:spChg chg="mod">
          <ac:chgData name="Mather, Joanne" userId="S::mathjoa@nptcgroup.ac.uk::39723055-dfa0-496d-8417-93f1e09cd07b" providerId="AD" clId="Web-{0553A575-E60D-A33B-2D15-E253F7B68FFD}" dt="2020-07-07T13:53:06.896" v="228" actId="1076"/>
          <ac:spMkLst>
            <pc:docMk/>
            <pc:sldMk cId="389195876" sldId="262"/>
            <ac:spMk id="2" creationId="{4350498C-A611-4D24-AA5C-0B7056442243}"/>
          </ac:spMkLst>
        </pc:spChg>
        <pc:spChg chg="mod ord">
          <ac:chgData name="Mather, Joanne" userId="S::mathjoa@nptcgroup.ac.uk::39723055-dfa0-496d-8417-93f1e09cd07b" providerId="AD" clId="Web-{0553A575-E60D-A33B-2D15-E253F7B68FFD}" dt="2020-07-07T13:54:35.305" v="243" actId="20577"/>
          <ac:spMkLst>
            <pc:docMk/>
            <pc:sldMk cId="389195876" sldId="262"/>
            <ac:spMk id="3" creationId="{2D1C1447-EFF5-480C-BDDB-376DDB41943F}"/>
          </ac:spMkLst>
        </pc:spChg>
        <pc:spChg chg="add del mod">
          <ac:chgData name="Mather, Joanne" userId="S::mathjoa@nptcgroup.ac.uk::39723055-dfa0-496d-8417-93f1e09cd07b" providerId="AD" clId="Web-{0553A575-E60D-A33B-2D15-E253F7B68FFD}" dt="2020-07-07T13:48:50.514" v="166"/>
          <ac:spMkLst>
            <pc:docMk/>
            <pc:sldMk cId="389195876" sldId="262"/>
            <ac:spMk id="6" creationId="{4FBCB439-B42D-4040-882B-CDF983B68B9D}"/>
          </ac:spMkLst>
        </pc:spChg>
        <pc:spChg chg="add del mod">
          <ac:chgData name="Mather, Joanne" userId="S::mathjoa@nptcgroup.ac.uk::39723055-dfa0-496d-8417-93f1e09cd07b" providerId="AD" clId="Web-{0553A575-E60D-A33B-2D15-E253F7B68FFD}" dt="2020-07-07T13:52:20.989" v="213"/>
          <ac:spMkLst>
            <pc:docMk/>
            <pc:sldMk cId="389195876" sldId="262"/>
            <ac:spMk id="15" creationId="{CE2921B4-49AD-432F-8373-76FFA3620C91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46" v="14"/>
          <ac:spMkLst>
            <pc:docMk/>
            <pc:sldMk cId="389195876" sldId="262"/>
            <ac:spMk id="30" creationId="{2D6FBB9D-1CAA-4D05-AB33-BABDFE17B8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46" v="14"/>
          <ac:spMkLst>
            <pc:docMk/>
            <pc:sldMk cId="389195876" sldId="262"/>
            <ac:spMk id="31" creationId="{04727B71-B4B6-4823-80A1-68C40B47511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46" v="14"/>
          <ac:spMkLst>
            <pc:docMk/>
            <pc:sldMk cId="389195876" sldId="262"/>
            <ac:spMk id="32" creationId="{79A6DB05-9FB5-4B07-8675-74C23D4FD89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46" v="14"/>
          <ac:spMkLst>
            <pc:docMk/>
            <pc:sldMk cId="389195876" sldId="262"/>
            <ac:spMk id="33" creationId="{F94AA2BD-2E3F-4B1D-8127-5744B8115311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46" v="14"/>
          <ac:spMkLst>
            <pc:docMk/>
            <pc:sldMk cId="389195876" sldId="262"/>
            <ac:spMk id="34" creationId="{4BD02261-2DC8-4AA8-9E16-7751AE89244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46" v="14"/>
          <ac:spMkLst>
            <pc:docMk/>
            <pc:sldMk cId="389195876" sldId="262"/>
            <ac:spMk id="35" creationId="{3D752CF2-2291-40B5-B462-C17B174C10BC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37" creationId="{2D6FBB9D-1CAA-4D05-AB33-BABDFE17B8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38" creationId="{04727B71-B4B6-4823-80A1-68C40B47511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39" creationId="{79A6DB05-9FB5-4B07-8675-74C23D4FD89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30" v="13"/>
          <ac:spMkLst>
            <pc:docMk/>
            <pc:sldMk cId="389195876" sldId="262"/>
            <ac:spMk id="40" creationId="{2D6FBB9D-1CAA-4D05-AB33-BABDFE17B8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41" creationId="{94E4D846-3AFC-4F86-8C35-24B0542A269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30" v="13"/>
          <ac:spMkLst>
            <pc:docMk/>
            <pc:sldMk cId="389195876" sldId="262"/>
            <ac:spMk id="42" creationId="{04727B71-B4B6-4823-80A1-68C40B47511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43" creationId="{4F981527-1C7E-4847-B180-945BFB1A8D7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30" v="13"/>
          <ac:spMkLst>
            <pc:docMk/>
            <pc:sldMk cId="389195876" sldId="262"/>
            <ac:spMk id="44" creationId="{79A6DB05-9FB5-4B07-8675-74C23D4FD89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45" creationId="{55D4142C-5077-457F-A6AD-3FECFDB3968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30" v="13"/>
          <ac:spMkLst>
            <pc:docMk/>
            <pc:sldMk cId="389195876" sldId="262"/>
            <ac:spMk id="46" creationId="{8380AD67-C5CA-4918-B4BB-C359BB03EED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30" v="13"/>
          <ac:spMkLst>
            <pc:docMk/>
            <pc:sldMk cId="389195876" sldId="262"/>
            <ac:spMk id="48" creationId="{EABAD4DA-87BA-4F70-9EF0-45C6BCF1782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6:56.730" v="13"/>
          <ac:spMkLst>
            <pc:docMk/>
            <pc:sldMk cId="389195876" sldId="262"/>
            <ac:spMk id="50" creationId="{915128D9-2797-47FA-B6FE-EC24E6B8437A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19:11.484" v="27"/>
          <ac:spMkLst>
            <pc:docMk/>
            <pc:sldMk cId="389195876" sldId="262"/>
            <ac:spMk id="52" creationId="{7A5F0580-5EE9-419F-96EE-B6529EF6E7D0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57" creationId="{2D6FBB9D-1CAA-4D05-AB33-BABDFE17B8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59" creationId="{04727B71-B4B6-4823-80A1-68C40B47511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61" creationId="{79A6DB05-9FB5-4B07-8675-74C23D4FD89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63" creationId="{50E4C519-FBE9-4ABE-A8F9-C2CBE326932F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65" creationId="{80EC29FB-299E-49F3-8C7B-01199632A30F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67" creationId="{C29A2522-B27A-45C5-897B-79A1407D159A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69" creationId="{98E79BE4-34FE-485A-98A5-92CE8F7C47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9:23.062" v="171"/>
          <ac:spMkLst>
            <pc:docMk/>
            <pc:sldMk cId="389195876" sldId="262"/>
            <ac:spMk id="71" creationId="{7A5F0580-5EE9-419F-96EE-B6529EF6E7D0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76" creationId="{2D6FBB9D-1CAA-4D05-AB33-BABDFE17B8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78" creationId="{04727B71-B4B6-4823-80A1-68C40B47511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80" creationId="{79A6DB05-9FB5-4B07-8675-74C23D4FD89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82" creationId="{F94AA2BD-2E3F-4B1D-8127-5744B8115311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84" creationId="{4BD02261-2DC8-4AA8-9E16-7751AE89244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86" creationId="{3D752CF2-2291-40B5-B462-C17B174C10BC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91" creationId="{2D6FBB9D-1CAA-4D05-AB33-BABDFE17B843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93" creationId="{04727B71-B4B6-4823-80A1-68C40B475118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95" creationId="{79A6DB05-9FB5-4B07-8675-74C23D4FD89D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97" creationId="{8108D317-7CBD-4897-BD1F-959436D2A3BE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99" creationId="{D6297641-8B9F-4767-9606-8A11313227BF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50:47.908" v="181"/>
          <ac:spMkLst>
            <pc:docMk/>
            <pc:sldMk cId="389195876" sldId="262"/>
            <ac:spMk id="101" creationId="{D8F3CA65-EA00-46B4-9616-39E6853F7BED}"/>
          </ac:spMkLst>
        </pc:spChg>
        <pc:graphicFrameChg chg="add del mod ord modGraphic">
          <ac:chgData name="Mather, Joanne" userId="S::mathjoa@nptcgroup.ac.uk::39723055-dfa0-496d-8417-93f1e09cd07b" providerId="AD" clId="Web-{0553A575-E60D-A33B-2D15-E253F7B68FFD}" dt="2020-07-07T13:46:49.949" v="165"/>
          <ac:graphicFrameMkLst>
            <pc:docMk/>
            <pc:sldMk cId="389195876" sldId="262"/>
            <ac:graphicFrameMk id="7" creationId="{9F50B6DA-D13B-4237-8136-0C83F244BCE3}"/>
          </ac:graphicFrameMkLst>
        </pc:graphicFrameChg>
        <pc:picChg chg="del mod ord modCrop">
          <ac:chgData name="Mather, Joanne" userId="S::mathjoa@nptcgroup.ac.uk::39723055-dfa0-496d-8417-93f1e09cd07b" providerId="AD" clId="Web-{0553A575-E60D-A33B-2D15-E253F7B68FFD}" dt="2020-07-07T13:24:11.320" v="35"/>
          <ac:picMkLst>
            <pc:docMk/>
            <pc:sldMk cId="389195876" sldId="262"/>
            <ac:picMk id="5" creationId="{83A80521-7D3F-414E-8543-F6E1BF9C2D04}"/>
          </ac:picMkLst>
        </pc:picChg>
        <pc:picChg chg="add mod ord">
          <ac:chgData name="Mather, Joanne" userId="S::mathjoa@nptcgroup.ac.uk::39723055-dfa0-496d-8417-93f1e09cd07b" providerId="AD" clId="Web-{0553A575-E60D-A33B-2D15-E253F7B68FFD}" dt="2020-07-07T13:51:04.627" v="184" actId="14100"/>
          <ac:picMkLst>
            <pc:docMk/>
            <pc:sldMk cId="389195876" sldId="262"/>
            <ac:picMk id="14" creationId="{919ACA36-18D3-4E15-B7CE-1A91965E1BD0}"/>
          </ac:picMkLst>
        </pc:picChg>
      </pc:sldChg>
      <pc:sldChg chg="addSp delSp modSp">
        <pc:chgData name="Mather, Joanne" userId="S::mathjoa@nptcgroup.ac.uk::39723055-dfa0-496d-8417-93f1e09cd07b" providerId="AD" clId="Web-{0553A575-E60D-A33B-2D15-E253F7B68FFD}" dt="2020-07-07T13:44:08.210" v="160"/>
        <pc:sldMkLst>
          <pc:docMk/>
          <pc:sldMk cId="1405927490" sldId="264"/>
        </pc:sldMkLst>
        <pc:spChg chg="mod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2" creationId="{4350498C-A611-4D24-AA5C-0B705644224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12.570" v="111"/>
          <ac:spMkLst>
            <pc:docMk/>
            <pc:sldMk cId="1405927490" sldId="264"/>
            <ac:spMk id="15" creationId="{463EEC44-1BA3-44ED-81FC-A644B04B2A4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12.570" v="111"/>
          <ac:spMkLst>
            <pc:docMk/>
            <pc:sldMk cId="1405927490" sldId="264"/>
            <ac:spMk id="16" creationId="{7517A47C-B2E5-4B79-8061-D74B1311AF6E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12.570" v="111"/>
          <ac:spMkLst>
            <pc:docMk/>
            <pc:sldMk cId="1405927490" sldId="264"/>
            <ac:spMk id="17" creationId="{C505E780-2083-4CB5-A42A-5E0E2908ECC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12.570" v="111"/>
          <ac:spMkLst>
            <pc:docMk/>
            <pc:sldMk cId="1405927490" sldId="264"/>
            <ac:spMk id="18" creationId="{D2C0AE1C-0118-41AE-8A10-7CDCBF10E96F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3:32.037" v="155"/>
          <ac:spMkLst>
            <pc:docMk/>
            <pc:sldMk cId="1405927490" sldId="264"/>
            <ac:spMk id="21" creationId="{81E1224E-6618-482E-BE87-321A7FC1CDE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3:32.037" v="155"/>
          <ac:spMkLst>
            <pc:docMk/>
            <pc:sldMk cId="1405927490" sldId="264"/>
            <ac:spMk id="22" creationId="{066346BE-FDB4-4772-A696-0719490ABD6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3:32.037" v="155"/>
          <ac:spMkLst>
            <pc:docMk/>
            <pc:sldMk cId="1405927490" sldId="264"/>
            <ac:spMk id="23" creationId="{FB92FFCE-0C90-454E-AA25-D4EE9A6C39C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02.101" v="110"/>
          <ac:spMkLst>
            <pc:docMk/>
            <pc:sldMk cId="1405927490" sldId="264"/>
            <ac:spMk id="24" creationId="{6D1A2CED-DA9B-4CCF-8215-CFC65FE7160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25" creationId="{81E1224E-6618-482E-BE87-321A7FC1CDE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02.101" v="110"/>
          <ac:spMkLst>
            <pc:docMk/>
            <pc:sldMk cId="1405927490" sldId="264"/>
            <ac:spMk id="26" creationId="{562DFC44-A40C-4573-9230-B3EDB3EC8EEB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4:02.101" v="110"/>
          <ac:spMkLst>
            <pc:docMk/>
            <pc:sldMk cId="1405927490" sldId="264"/>
            <ac:spMk id="28" creationId="{15589D35-CF9F-4DE9-A792-8571A09E9BC9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30" creationId="{066346BE-FDB4-4772-A696-0719490ABD6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32" creationId="{FB92FFCE-0C90-454E-AA25-D4EE9A6C39C5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34" creationId="{44AD29B6-BF3B-4407-9E75-52DF8E3B29F1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35" creationId="{55F8BA08-3E38-4B70-B93A-74F08E092206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44:08.210" v="160"/>
          <ac:spMkLst>
            <pc:docMk/>
            <pc:sldMk cId="1405927490" sldId="264"/>
            <ac:spMk id="36" creationId="{357F1B33-79AB-4A71-8CEC-4546D709B8C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4:08.132" v="159"/>
          <ac:spMkLst>
            <pc:docMk/>
            <pc:sldMk cId="1405927490" sldId="264"/>
            <ac:spMk id="37" creationId="{81D377EB-C9D2-4ED0-86A6-740A297E3EAC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4:08.132" v="159"/>
          <ac:spMkLst>
            <pc:docMk/>
            <pc:sldMk cId="1405927490" sldId="264"/>
            <ac:spMk id="39" creationId="{066346BE-FDB4-4772-A696-0719490ABD6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44:08.132" v="159"/>
          <ac:spMkLst>
            <pc:docMk/>
            <pc:sldMk cId="1405927490" sldId="264"/>
            <ac:spMk id="41" creationId="{FB92FFCE-0C90-454E-AA25-D4EE9A6C39C5}"/>
          </ac:spMkLst>
        </pc:spChg>
        <pc:graphicFrameChg chg="mod modGraphic">
          <ac:chgData name="Mather, Joanne" userId="S::mathjoa@nptcgroup.ac.uk::39723055-dfa0-496d-8417-93f1e09cd07b" providerId="AD" clId="Web-{0553A575-E60D-A33B-2D15-E253F7B68FFD}" dt="2020-07-07T13:44:08.210" v="160"/>
          <ac:graphicFrameMkLst>
            <pc:docMk/>
            <pc:sldMk cId="1405927490" sldId="264"/>
            <ac:graphicFrameMk id="19" creationId="{C79D67A0-8768-4BA6-8732-DF4C1576C9E3}"/>
          </ac:graphicFrameMkLst>
        </pc:graphicFrameChg>
      </pc:sldChg>
      <pc:sldChg chg="addSp delSp modSp del">
        <pc:chgData name="Mather, Joanne" userId="S::mathjoa@nptcgroup.ac.uk::39723055-dfa0-496d-8417-93f1e09cd07b" providerId="AD" clId="Web-{0553A575-E60D-A33B-2D15-E253F7B68FFD}" dt="2020-07-07T14:14:50.946" v="367"/>
        <pc:sldMkLst>
          <pc:docMk/>
          <pc:sldMk cId="942782498" sldId="265"/>
        </pc:sldMkLst>
        <pc:spChg chg="mod">
          <ac:chgData name="Mather, Joanne" userId="S::mathjoa@nptcgroup.ac.uk::39723055-dfa0-496d-8417-93f1e09cd07b" providerId="AD" clId="Web-{0553A575-E60D-A33B-2D15-E253F7B68FFD}" dt="2020-07-07T13:39:29.328" v="147" actId="1076"/>
          <ac:spMkLst>
            <pc:docMk/>
            <pc:sldMk cId="942782498" sldId="265"/>
            <ac:spMk id="2" creationId="{2F9A6CFF-B369-46E9-B9F6-F5974AD197FA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24:27.898" v="36"/>
          <ac:spMkLst>
            <pc:docMk/>
            <pc:sldMk cId="942782498" sldId="265"/>
            <ac:spMk id="35" creationId="{81E1224E-6618-482E-BE87-321A7FC1CDE8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24:27.898" v="36"/>
          <ac:spMkLst>
            <pc:docMk/>
            <pc:sldMk cId="942782498" sldId="265"/>
            <ac:spMk id="36" creationId="{066346BE-FDB4-4772-A696-0719490ABD64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24:27.898" v="36"/>
          <ac:spMkLst>
            <pc:docMk/>
            <pc:sldMk cId="942782498" sldId="265"/>
            <ac:spMk id="37" creationId="{FB92FFCE-0C90-454E-AA25-D4EE9A6C39C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4:58.086" v="39"/>
          <ac:spMkLst>
            <pc:docMk/>
            <pc:sldMk cId="942782498" sldId="265"/>
            <ac:spMk id="42" creationId="{7517A47C-B2E5-4B79-8061-D74B1311AF6E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4:58.086" v="39"/>
          <ac:spMkLst>
            <pc:docMk/>
            <pc:sldMk cId="942782498" sldId="265"/>
            <ac:spMk id="44" creationId="{C505E780-2083-4CB5-A42A-5E0E2908ECC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4:58.086" v="39"/>
          <ac:spMkLst>
            <pc:docMk/>
            <pc:sldMk cId="942782498" sldId="265"/>
            <ac:spMk id="46" creationId="{D2C0AE1C-0118-41AE-8A10-7CDCBF10E96F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4:58.086" v="39"/>
          <ac:spMkLst>
            <pc:docMk/>
            <pc:sldMk cId="942782498" sldId="265"/>
            <ac:spMk id="48" creationId="{463EEC44-1BA3-44ED-81FC-A644B04B2A4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7:06.105" v="137"/>
          <ac:spMkLst>
            <pc:docMk/>
            <pc:sldMk cId="942782498" sldId="265"/>
            <ac:spMk id="53" creationId="{BC68A55F-7B32-44D8-AEE5-1AF40532656C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7:06.105" v="137"/>
          <ac:spMkLst>
            <pc:docMk/>
            <pc:sldMk cId="942782498" sldId="265"/>
            <ac:spMk id="55" creationId="{CD1AAA2C-FBBE-42AA-B869-31D524B7653F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7:06.105" v="137"/>
          <ac:spMkLst>
            <pc:docMk/>
            <pc:sldMk cId="942782498" sldId="265"/>
            <ac:spMk id="57" creationId="{5F937BBF-9326-4230-AB1B-F1795E350559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8:32.623" v="66"/>
          <ac:spMkLst>
            <pc:docMk/>
            <pc:sldMk cId="942782498" sldId="265"/>
            <ac:spMk id="62" creationId="{81D377EB-C9D2-4ED0-86A6-740A297E3EAC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8:32.623" v="66"/>
          <ac:spMkLst>
            <pc:docMk/>
            <pc:sldMk cId="942782498" sldId="265"/>
            <ac:spMk id="64" creationId="{066346BE-FDB4-4772-A696-0719490ABD6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8:32.623" v="66"/>
          <ac:spMkLst>
            <pc:docMk/>
            <pc:sldMk cId="942782498" sldId="265"/>
            <ac:spMk id="66" creationId="{FB92FFCE-0C90-454E-AA25-D4EE9A6C39C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6:58.855" v="136"/>
          <ac:spMkLst>
            <pc:docMk/>
            <pc:sldMk cId="942782498" sldId="265"/>
            <ac:spMk id="102" creationId="{81E1224E-6618-482E-BE87-321A7FC1CDE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6:58.855" v="136"/>
          <ac:spMkLst>
            <pc:docMk/>
            <pc:sldMk cId="942782498" sldId="265"/>
            <ac:spMk id="104" creationId="{066346BE-FDB4-4772-A696-0719490ABD6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6:58.855" v="136"/>
          <ac:spMkLst>
            <pc:docMk/>
            <pc:sldMk cId="942782498" sldId="265"/>
            <ac:spMk id="106" creationId="{FB92FFCE-0C90-454E-AA25-D4EE9A6C39C5}"/>
          </ac:spMkLst>
        </pc:spChg>
        <pc:spChg chg="add mod">
          <ac:chgData name="Mather, Joanne" userId="S::mathjoa@nptcgroup.ac.uk::39723055-dfa0-496d-8417-93f1e09cd07b" providerId="AD" clId="Web-{0553A575-E60D-A33B-2D15-E253F7B68FFD}" dt="2020-07-07T13:39:24.156" v="146" actId="1076"/>
          <ac:spMkLst>
            <pc:docMk/>
            <pc:sldMk cId="942782498" sldId="265"/>
            <ac:spMk id="161" creationId="{1C79861A-9CF4-4024-A32D-DF11B05CEE09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37:06.105" v="137"/>
          <ac:spMkLst>
            <pc:docMk/>
            <pc:sldMk cId="942782498" sldId="265"/>
            <ac:spMk id="163" creationId="{81E1224E-6618-482E-BE87-321A7FC1CDE8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37:06.105" v="137"/>
          <ac:spMkLst>
            <pc:docMk/>
            <pc:sldMk cId="942782498" sldId="265"/>
            <ac:spMk id="164" creationId="{066346BE-FDB4-4772-A696-0719490ABD64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37:06.105" v="137"/>
          <ac:spMkLst>
            <pc:docMk/>
            <pc:sldMk cId="942782498" sldId="265"/>
            <ac:spMk id="165" creationId="{FB92FFCE-0C90-454E-AA25-D4EE9A6C39C5}"/>
          </ac:spMkLst>
        </pc:spChg>
        <pc:graphicFrameChg chg="mod ord modGraphic">
          <ac:chgData name="Mather, Joanne" userId="S::mathjoa@nptcgroup.ac.uk::39723055-dfa0-496d-8417-93f1e09cd07b" providerId="AD" clId="Web-{0553A575-E60D-A33B-2D15-E253F7B68FFD}" dt="2020-07-07T13:40:35.298" v="150"/>
          <ac:graphicFrameMkLst>
            <pc:docMk/>
            <pc:sldMk cId="942782498" sldId="265"/>
            <ac:graphicFrameMk id="20" creationId="{8C786D52-7E4A-4139-91B9-59882F85D3B3}"/>
          </ac:graphicFrameMkLst>
        </pc:graphicFrameChg>
      </pc:sldChg>
      <pc:sldChg chg="addSp delSp modSp add del replId">
        <pc:chgData name="Mather, Joanne" userId="S::mathjoa@nptcgroup.ac.uk::39723055-dfa0-496d-8417-93f1e09cd07b" providerId="AD" clId="Web-{0553A575-E60D-A33B-2D15-E253F7B68FFD}" dt="2020-07-07T14:14:58.055" v="368"/>
        <pc:sldMkLst>
          <pc:docMk/>
          <pc:sldMk cId="4256880714" sldId="268"/>
        </pc:sldMkLst>
        <pc:spChg chg="mod">
          <ac:chgData name="Mather, Joanne" userId="S::mathjoa@nptcgroup.ac.uk::39723055-dfa0-496d-8417-93f1e09cd07b" providerId="AD" clId="Web-{0553A575-E60D-A33B-2D15-E253F7B68FFD}" dt="2020-07-07T13:29:40.547" v="85"/>
          <ac:spMkLst>
            <pc:docMk/>
            <pc:sldMk cId="4256880714" sldId="268"/>
            <ac:spMk id="2" creationId="{2F9A6CFF-B369-46E9-B9F6-F5974AD197FA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25:30.947" v="41"/>
          <ac:spMkLst>
            <pc:docMk/>
            <pc:sldMk cId="4256880714" sldId="268"/>
            <ac:spMk id="53" creationId="{BC68A55F-7B32-44D8-AEE5-1AF40532656C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25:30.947" v="41"/>
          <ac:spMkLst>
            <pc:docMk/>
            <pc:sldMk cId="4256880714" sldId="268"/>
            <ac:spMk id="55" creationId="{CD1AAA2C-FBBE-42AA-B869-31D524B7653F}"/>
          </ac:spMkLst>
        </pc:spChg>
        <pc:spChg chg="del">
          <ac:chgData name="Mather, Joanne" userId="S::mathjoa@nptcgroup.ac.uk::39723055-dfa0-496d-8417-93f1e09cd07b" providerId="AD" clId="Web-{0553A575-E60D-A33B-2D15-E253F7B68FFD}" dt="2020-07-07T13:25:30.947" v="41"/>
          <ac:spMkLst>
            <pc:docMk/>
            <pc:sldMk cId="4256880714" sldId="268"/>
            <ac:spMk id="57" creationId="{5F937BBF-9326-4230-AB1B-F1795E350559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9:40.625" v="86"/>
          <ac:spMkLst>
            <pc:docMk/>
            <pc:sldMk cId="4256880714" sldId="268"/>
            <ac:spMk id="62" creationId="{AFF8D2E5-2C4E-47B1-930B-6C82B7C31331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9:40.625" v="86"/>
          <ac:spMkLst>
            <pc:docMk/>
            <pc:sldMk cId="4256880714" sldId="268"/>
            <ac:spMk id="64" creationId="{801E4ADA-0EA9-4930-846E-3C11E8BED6D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9:40.625" v="86"/>
          <ac:spMkLst>
            <pc:docMk/>
            <pc:sldMk cId="4256880714" sldId="268"/>
            <ac:spMk id="66" creationId="{FB92FFCE-0C90-454E-AA25-D4EE9A6C39C5}"/>
          </ac:spMkLst>
        </pc:spChg>
        <pc:spChg chg="add del mod">
          <ac:chgData name="Mather, Joanne" userId="S::mathjoa@nptcgroup.ac.uk::39723055-dfa0-496d-8417-93f1e09cd07b" providerId="AD" clId="Web-{0553A575-E60D-A33B-2D15-E253F7B68FFD}" dt="2020-07-07T13:28:54.624" v="80"/>
          <ac:spMkLst>
            <pc:docMk/>
            <pc:sldMk cId="4256880714" sldId="268"/>
            <ac:spMk id="69" creationId="{B371AE02-F088-4FE2-8A7A-6B576C045A86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9:40.547" v="85"/>
          <ac:spMkLst>
            <pc:docMk/>
            <pc:sldMk cId="4256880714" sldId="268"/>
            <ac:spMk id="70" creationId="{6D1A2CED-DA9B-4CCF-8215-CFC65FE71603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7:21.934" v="64"/>
          <ac:spMkLst>
            <pc:docMk/>
            <pc:sldMk cId="4256880714" sldId="268"/>
            <ac:spMk id="71" creationId="{81E1224E-6618-482E-BE87-321A7FC1CDE8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7:21.934" v="64"/>
          <ac:spMkLst>
            <pc:docMk/>
            <pc:sldMk cId="4256880714" sldId="268"/>
            <ac:spMk id="72" creationId="{066346BE-FDB4-4772-A696-0719490ABD64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7:21.934" v="64"/>
          <ac:spMkLst>
            <pc:docMk/>
            <pc:sldMk cId="4256880714" sldId="268"/>
            <ac:spMk id="73" creationId="{FB92FFCE-0C90-454E-AA25-D4EE9A6C39C5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6:48.839" v="58"/>
          <ac:spMkLst>
            <pc:docMk/>
            <pc:sldMk cId="4256880714" sldId="268"/>
            <ac:spMk id="74" creationId="{BC68A55F-7B32-44D8-AEE5-1AF40532656C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9:40.547" v="85"/>
          <ac:spMkLst>
            <pc:docMk/>
            <pc:sldMk cId="4256880714" sldId="268"/>
            <ac:spMk id="75" creationId="{562DFC44-A40C-4573-9230-B3EDB3EC8EEB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6:48.839" v="58"/>
          <ac:spMkLst>
            <pc:docMk/>
            <pc:sldMk cId="4256880714" sldId="268"/>
            <ac:spMk id="76" creationId="{CD1AAA2C-FBBE-42AA-B869-31D524B7653F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9:40.547" v="85"/>
          <ac:spMkLst>
            <pc:docMk/>
            <pc:sldMk cId="4256880714" sldId="268"/>
            <ac:spMk id="77" creationId="{15589D35-CF9F-4DE9-A792-8571A09E9BC9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26:48.839" v="58"/>
          <ac:spMkLst>
            <pc:docMk/>
            <pc:sldMk cId="4256880714" sldId="268"/>
            <ac:spMk id="78" creationId="{5F937BBF-9326-4230-AB1B-F1795E350559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1:21.206" v="100"/>
          <ac:spMkLst>
            <pc:docMk/>
            <pc:sldMk cId="4256880714" sldId="268"/>
            <ac:spMk id="79" creationId="{AFF8D2E5-2C4E-47B1-930B-6C82B7C31331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1:21.206" v="100"/>
          <ac:spMkLst>
            <pc:docMk/>
            <pc:sldMk cId="4256880714" sldId="268"/>
            <ac:spMk id="80" creationId="{801E4ADA-0EA9-4930-846E-3C11E8BED6DD}"/>
          </ac:spMkLst>
        </pc:spChg>
        <pc:spChg chg="add del">
          <ac:chgData name="Mather, Joanne" userId="S::mathjoa@nptcgroup.ac.uk::39723055-dfa0-496d-8417-93f1e09cd07b" providerId="AD" clId="Web-{0553A575-E60D-A33B-2D15-E253F7B68FFD}" dt="2020-07-07T13:31:21.206" v="100"/>
          <ac:spMkLst>
            <pc:docMk/>
            <pc:sldMk cId="4256880714" sldId="268"/>
            <ac:spMk id="81" creationId="{FB92FFCE-0C90-454E-AA25-D4EE9A6C39C5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31:21.206" v="100"/>
          <ac:spMkLst>
            <pc:docMk/>
            <pc:sldMk cId="4256880714" sldId="268"/>
            <ac:spMk id="108" creationId="{AFF8D2E5-2C4E-47B1-930B-6C82B7C31331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31:21.206" v="100"/>
          <ac:spMkLst>
            <pc:docMk/>
            <pc:sldMk cId="4256880714" sldId="268"/>
            <ac:spMk id="110" creationId="{801E4ADA-0EA9-4930-846E-3C11E8BED6DD}"/>
          </ac:spMkLst>
        </pc:spChg>
        <pc:spChg chg="add">
          <ac:chgData name="Mather, Joanne" userId="S::mathjoa@nptcgroup.ac.uk::39723055-dfa0-496d-8417-93f1e09cd07b" providerId="AD" clId="Web-{0553A575-E60D-A33B-2D15-E253F7B68FFD}" dt="2020-07-07T13:31:21.206" v="100"/>
          <ac:spMkLst>
            <pc:docMk/>
            <pc:sldMk cId="4256880714" sldId="268"/>
            <ac:spMk id="112" creationId="{FB92FFCE-0C90-454E-AA25-D4EE9A6C39C5}"/>
          </ac:spMkLst>
        </pc:spChg>
        <pc:spChg chg="add mod">
          <ac:chgData name="Mather, Joanne" userId="S::mathjoa@nptcgroup.ac.uk::39723055-dfa0-496d-8417-93f1e09cd07b" providerId="AD" clId="Web-{0553A575-E60D-A33B-2D15-E253F7B68FFD}" dt="2020-07-07T13:31:38.253" v="103" actId="20577"/>
          <ac:spMkLst>
            <pc:docMk/>
            <pc:sldMk cId="4256880714" sldId="268"/>
            <ac:spMk id="484" creationId="{0704702B-9F32-40AC-9B9C-F38E818D93A4}"/>
          </ac:spMkLst>
        </pc:spChg>
        <pc:graphicFrameChg chg="add del mod ord modGraphic">
          <ac:chgData name="Mather, Joanne" userId="S::mathjoa@nptcgroup.ac.uk::39723055-dfa0-496d-8417-93f1e09cd07b" providerId="AD" clId="Web-{0553A575-E60D-A33B-2D15-E253F7B68FFD}" dt="2020-07-07T13:31:43.050" v="105" actId="1076"/>
          <ac:graphicFrameMkLst>
            <pc:docMk/>
            <pc:sldMk cId="4256880714" sldId="268"/>
            <ac:graphicFrameMk id="20" creationId="{8C786D52-7E4A-4139-91B9-59882F85D3B3}"/>
          </ac:graphicFrameMkLst>
        </pc:graphicFrameChg>
        <pc:graphicFrameChg chg="add del">
          <ac:chgData name="Mather, Joanne" userId="S::mathjoa@nptcgroup.ac.uk::39723055-dfa0-496d-8417-93f1e09cd07b" providerId="AD" clId="Web-{0553A575-E60D-A33B-2D15-E253F7B68FFD}" dt="2020-07-07T13:29:40.547" v="85"/>
          <ac:graphicFrameMkLst>
            <pc:docMk/>
            <pc:sldMk cId="4256880714" sldId="268"/>
            <ac:graphicFrameMk id="68" creationId="{50B11FF6-0C4F-4905-931E-6F125ABA25FD}"/>
          </ac:graphicFrameMkLst>
        </pc:graphicFrameChg>
      </pc:sldChg>
      <pc:sldChg chg="addSp delSp modSp add mod replId modClrScheme delDesignElem chgLayout">
        <pc:chgData name="Mather, Joanne" userId="S::mathjoa@nptcgroup.ac.uk::39723055-dfa0-496d-8417-93f1e09cd07b" providerId="AD" clId="Web-{0553A575-E60D-A33B-2D15-E253F7B68FFD}" dt="2020-07-07T14:14:31.773" v="366" actId="20577"/>
        <pc:sldMkLst>
          <pc:docMk/>
          <pc:sldMk cId="1451694811" sldId="269"/>
        </pc:sldMkLst>
        <pc:spChg chg="mod or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2" creationId="{2F9A6CFF-B369-46E9-B9F6-F5974AD197FA}"/>
          </ac:spMkLst>
        </pc:spChg>
        <pc:spChg chg="add mod ord">
          <ac:chgData name="Mather, Joanne" userId="S::mathjoa@nptcgroup.ac.uk::39723055-dfa0-496d-8417-93f1e09cd07b" providerId="AD" clId="Web-{0553A575-E60D-A33B-2D15-E253F7B68FFD}" dt="2020-07-07T14:14:31.773" v="366" actId="20577"/>
          <ac:spMkLst>
            <pc:docMk/>
            <pc:sldMk cId="1451694811" sldId="269"/>
            <ac:spMk id="15" creationId="{91FC71CC-3521-4656-9BFE-D7178EDDEE51}"/>
          </ac:spMkLst>
        </pc:spChg>
        <pc:spChg chg="add del mod ord">
          <ac:chgData name="Mather, Joanne" userId="S::mathjoa@nptcgroup.ac.uk::39723055-dfa0-496d-8417-93f1e09cd07b" providerId="AD" clId="Web-{0553A575-E60D-A33B-2D15-E253F7B68FFD}" dt="2020-07-07T14:08:52.358" v="320"/>
          <ac:spMkLst>
            <pc:docMk/>
            <pc:sldMk cId="1451694811" sldId="269"/>
            <ac:spMk id="16" creationId="{52A9E881-9442-4FD5-BD5D-0E9C175F412D}"/>
          </ac:spMkLst>
        </pc:spChg>
        <pc:spChg chg="add del mod">
          <ac:chgData name="Mather, Joanne" userId="S::mathjoa@nptcgroup.ac.uk::39723055-dfa0-496d-8417-93f1e09cd07b" providerId="AD" clId="Web-{0553A575-E60D-A33B-2D15-E253F7B68FFD}" dt="2020-07-07T14:12:24.176" v="324"/>
          <ac:spMkLst>
            <pc:docMk/>
            <pc:sldMk cId="1451694811" sldId="269"/>
            <ac:spMk id="18" creationId="{A7CB1E4B-E702-4E1A-81F1-E7E1FF7CEF2B}"/>
          </ac:spMkLst>
        </pc:spChg>
        <pc:spChg chg="add del mod">
          <ac:chgData name="Mather, Joanne" userId="S::mathjoa@nptcgroup.ac.uk::39723055-dfa0-496d-8417-93f1e09cd07b" providerId="AD" clId="Web-{0553A575-E60D-A33B-2D15-E253F7B68FFD}" dt="2020-07-07T14:12:27.614" v="325"/>
          <ac:spMkLst>
            <pc:docMk/>
            <pc:sldMk cId="1451694811" sldId="269"/>
            <ac:spMk id="22" creationId="{8A7328B9-5D3F-457D-97CA-DA0402A81F67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02" creationId="{2D6FBB9D-1CAA-4D05-AB33-BABDFE17B843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04" creationId="{04727B71-B4B6-4823-80A1-68C40B475118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06" creationId="{79A6DB05-9FB5-4B07-8675-74C23D4FD89D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08" creationId="{3EAF38DC-B069-4F74-89ED-92C7579C3D26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10" creationId="{83549E37-C86B-4401-90BD-D8BF83859F14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12" creationId="{8A17784E-76D8-4521-A77D-0D2EBB923004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14" creationId="{7A0CBFF4-EA32-4FE2-BA6B-8F3A6E6ED144}"/>
          </ac:spMkLst>
        </pc:spChg>
        <pc:spChg chg="add">
          <ac:chgData name="Mather, Joanne" userId="S::mathjoa@nptcgroup.ac.uk::39723055-dfa0-496d-8417-93f1e09cd07b" providerId="AD" clId="Web-{0553A575-E60D-A33B-2D15-E253F7B68FFD}" dt="2020-07-07T14:13:16.474" v="326"/>
          <ac:spMkLst>
            <pc:docMk/>
            <pc:sldMk cId="1451694811" sldId="269"/>
            <ac:spMk id="116" creationId="{FC8D5885-2804-4D3C-BE31-902E4D3279B0}"/>
          </ac:spMkLst>
        </pc:spChg>
        <pc:spChg chg="mod">
          <ac:chgData name="Mather, Joanne" userId="S::mathjoa@nptcgroup.ac.uk::39723055-dfa0-496d-8417-93f1e09cd07b" providerId="AD" clId="Web-{0553A575-E60D-A33B-2D15-E253F7B68FFD}" dt="2020-07-07T14:03:18.600" v="307" actId="20577"/>
          <ac:spMkLst>
            <pc:docMk/>
            <pc:sldMk cId="1451694811" sldId="269"/>
            <ac:spMk id="161" creationId="{1C79861A-9CF4-4024-A32D-DF11B05CEE09}"/>
          </ac:spMkLst>
        </pc:spChg>
        <pc:spChg chg="del">
          <ac:chgData name="Mather, Joanne" userId="S::mathjoa@nptcgroup.ac.uk::39723055-dfa0-496d-8417-93f1e09cd07b" providerId="AD" clId="Web-{0553A575-E60D-A33B-2D15-E253F7B68FFD}" dt="2020-07-07T14:02:36.427" v="293"/>
          <ac:spMkLst>
            <pc:docMk/>
            <pc:sldMk cId="1451694811" sldId="269"/>
            <ac:spMk id="163" creationId="{81E1224E-6618-482E-BE87-321A7FC1CDE8}"/>
          </ac:spMkLst>
        </pc:spChg>
        <pc:spChg chg="del">
          <ac:chgData name="Mather, Joanne" userId="S::mathjoa@nptcgroup.ac.uk::39723055-dfa0-496d-8417-93f1e09cd07b" providerId="AD" clId="Web-{0553A575-E60D-A33B-2D15-E253F7B68FFD}" dt="2020-07-07T14:02:36.427" v="293"/>
          <ac:spMkLst>
            <pc:docMk/>
            <pc:sldMk cId="1451694811" sldId="269"/>
            <ac:spMk id="164" creationId="{066346BE-FDB4-4772-A696-0719490ABD64}"/>
          </ac:spMkLst>
        </pc:spChg>
        <pc:spChg chg="del">
          <ac:chgData name="Mather, Joanne" userId="S::mathjoa@nptcgroup.ac.uk::39723055-dfa0-496d-8417-93f1e09cd07b" providerId="AD" clId="Web-{0553A575-E60D-A33B-2D15-E253F7B68FFD}" dt="2020-07-07T14:02:36.427" v="293"/>
          <ac:spMkLst>
            <pc:docMk/>
            <pc:sldMk cId="1451694811" sldId="269"/>
            <ac:spMk id="165" creationId="{FB92FFCE-0C90-454E-AA25-D4EE9A6C39C5}"/>
          </ac:spMkLst>
        </pc:spChg>
        <pc:graphicFrameChg chg="del">
          <ac:chgData name="Mather, Joanne" userId="S::mathjoa@nptcgroup.ac.uk::39723055-dfa0-496d-8417-93f1e09cd07b" providerId="AD" clId="Web-{0553A575-E60D-A33B-2D15-E253F7B68FFD}" dt="2020-07-07T14:02:21.192" v="291"/>
          <ac:graphicFrameMkLst>
            <pc:docMk/>
            <pc:sldMk cId="1451694811" sldId="269"/>
            <ac:graphicFrameMk id="20" creationId="{8C786D52-7E4A-4139-91B9-59882F85D3B3}"/>
          </ac:graphicFrameMkLst>
        </pc:graphicFrameChg>
        <pc:picChg chg="add del mod ord">
          <ac:chgData name="Mather, Joanne" userId="S::mathjoa@nptcgroup.ac.uk::39723055-dfa0-496d-8417-93f1e09cd07b" providerId="AD" clId="Web-{0553A575-E60D-A33B-2D15-E253F7B68FFD}" dt="2020-07-07T14:12:24.176" v="324"/>
          <ac:picMkLst>
            <pc:docMk/>
            <pc:sldMk cId="1451694811" sldId="269"/>
            <ac:picMk id="17" creationId="{F6ECE3FB-A10A-4DD4-BC23-AAB2BA208CBF}"/>
          </ac:picMkLst>
        </pc:picChg>
        <pc:picChg chg="add mod ord">
          <ac:chgData name="Mather, Joanne" userId="S::mathjoa@nptcgroup.ac.uk::39723055-dfa0-496d-8417-93f1e09cd07b" providerId="AD" clId="Web-{0553A575-E60D-A33B-2D15-E253F7B68FFD}" dt="2020-07-07T14:13:24.522" v="327" actId="1076"/>
          <ac:picMkLst>
            <pc:docMk/>
            <pc:sldMk cId="1451694811" sldId="269"/>
            <ac:picMk id="23" creationId="{8D39E2B6-513F-4965-A0BF-CB71AD3F73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1383-AEC8-4D0A-B82B-FA4EB2558595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DD76-FD97-4C7A-9E21-08611695D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nptc.sharepoint.com/sites/Pol/Policies%20and%20Procedures/Plagiarism%20and%20Academic%20Misconduct%20Policy.pdf#search=academic misconduc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4DD76-FD97-4C7A-9E21-08611695DE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deliver a programme of library skills workshops that help your students to develop their academic skills, find good quality information and improve the quality of their written work   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advisers provide one-to-one appointments for any of your students who need extra help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 provide advice about suitable resources for reading lists, new courses and validations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help you to direct students to relevant textbooks by creating online reading lists and e-book posters for your classroom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provide advice about </a:t>
            </a:r>
            <a:r>
              <a:rPr lang="en-GB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plagiarism and academic misconduct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can help you to set up and use Turnitin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4DD76-FD97-4C7A-9E21-08611695DE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4DD76-FD97-4C7A-9E21-08611695DE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2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library skills workshops cover the essentials that students need to become independent learners and develop their research skills.    </a:t>
            </a:r>
            <a:endParaRPr lang="en-GB"/>
          </a:p>
          <a:p>
            <a:r>
              <a:rPr lang="en-GB"/>
              <a:t>We deliver a programme of library skills workshops that help your students to develop their academic skills, find good quality information and improve the quality of their written work   </a:t>
            </a:r>
            <a:endParaRPr lang="en-US"/>
          </a:p>
          <a:p>
            <a:endParaRPr lang="en-US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4DD76-FD97-4C7A-9E21-08611695DE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1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7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9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7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187275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07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1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4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32000"/>
            <a:ext cx="507492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36150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4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4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9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3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6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9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6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1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3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0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84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1993394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8E1CAB2-2EE5-494C-A6C5-60D9DE329CA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49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E128219-70C2-455B-8FD8-3934AFE05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northcounty.com/north-county-san-diego-non-profits-for-year-end-giv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nptcgroup.ac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ritage.nptcgroup.ac.uk/HeritageScripts/Hapi.dll/search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oupnptc.sharepoint.com/sites/Pol/Policies%20and%20Procedures/Plagiarism%20and%20Academic%20Misconduct%20Policy.pdf#search=academic misconduct" TargetMode="External"/><Relationship Id="rId5" Type="http://schemas.openxmlformats.org/officeDocument/2006/relationships/hyperlink" Target="https://nptcgroup.libguides.com/history" TargetMode="External"/><Relationship Id="rId4" Type="http://schemas.openxmlformats.org/officeDocument/2006/relationships/hyperlink" Target="http://blog.ncce.org/2016/05/03/happy-teacher-appreciation-day-carry-inspiring-students-create-technolo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nptcgroup.ac.uk/course/view.php?id=247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ptcgroup.libwizard.com/f/asknptclib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ies@nptcgroup.ac.u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ptcgroup.libwizard.com/f/asknptcli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49429-99A4-4600-ABF3-CB05476F6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0" t="23390" r="5955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GB" sz="5100">
                <a:ea typeface="+mj-lt"/>
                <a:cs typeface="+mj-lt"/>
              </a:rPr>
              <a:t>NPTC Group of Colleges                 </a:t>
            </a:r>
            <a:br>
              <a:rPr lang="en-GB" sz="5100">
                <a:ea typeface="+mj-lt"/>
                <a:cs typeface="+mj-lt"/>
              </a:rPr>
            </a:br>
            <a:endParaRPr lang="en-GB" sz="51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/>
              <a:t>Library services for HE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cactus&#10;&#10;Description automatically generated">
            <a:extLst>
              <a:ext uri="{FF2B5EF4-FFF2-40B4-BE49-F238E27FC236}">
                <a16:creationId xmlns:a16="http://schemas.microsoft.com/office/drawing/2014/main" id="{0B1038C9-34FE-45A7-B6B1-B80ED16AB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75" r="23246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320C4-2912-4663-8F2A-691EEE47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71" y="801855"/>
            <a:ext cx="3754446" cy="1986633"/>
          </a:xfrm>
        </p:spPr>
        <p:txBody>
          <a:bodyPr anchor="ctr">
            <a:normAutofit/>
          </a:bodyPr>
          <a:lstStyle/>
          <a:p>
            <a:r>
              <a:rPr lang="en-US" sz="2200" b="1">
                <a:latin typeface="Arial"/>
                <a:cs typeface="Arial"/>
              </a:rPr>
              <a:t>Library Services at NPTC Group of Colleges are more than just books</a:t>
            </a:r>
            <a:endParaRPr lang="en-US" sz="2200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F7581-8D7A-42F9-8B38-0CEA97F86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>
                <a:latin typeface="Arial"/>
                <a:cs typeface="Arial"/>
              </a:rPr>
              <a:t>We are here to:</a:t>
            </a:r>
            <a:endParaRPr lang="en-US" sz="20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>
                <a:latin typeface="Arial"/>
                <a:cs typeface="Arial"/>
              </a:rPr>
              <a:t>help students achieve their full potential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>
                <a:latin typeface="Arial"/>
                <a:cs typeface="Arial"/>
              </a:rPr>
              <a:t>to support teaching staff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>
                <a:latin typeface="Arial"/>
                <a:cs typeface="Arial"/>
              </a:rPr>
              <a:t>make life easier for you!</a:t>
            </a:r>
            <a:endParaRPr lang="en-US" sz="2000">
              <a:ea typeface="+mn-lt"/>
              <a:cs typeface="+mn-lt"/>
            </a:endParaRPr>
          </a:p>
          <a:p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A321E-80D0-4322-8DD4-7E7A5D72F783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5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8FA5C-F6C8-4499-B838-F0C3BE86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34" y="1222859"/>
            <a:ext cx="4285891" cy="794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/>
              <a:t>Where are we?</a:t>
            </a:r>
          </a:p>
        </p:txBody>
      </p:sp>
      <p:pic>
        <p:nvPicPr>
          <p:cNvPr id="5" name="Picture 5" descr="A picture containing indoor, book, shelf, library&#10;&#10;Description automatically generated">
            <a:extLst>
              <a:ext uri="{FF2B5EF4-FFF2-40B4-BE49-F238E27FC236}">
                <a16:creationId xmlns:a16="http://schemas.microsoft.com/office/drawing/2014/main" id="{D0936DD5-4635-4A31-97A9-119999693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31" r="17432"/>
          <a:stretch/>
        </p:blipFill>
        <p:spPr>
          <a:xfrm>
            <a:off x="-920131" y="43142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9DFC-6CF5-481F-831B-7176A42B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8621" y="2312792"/>
            <a:ext cx="4958139" cy="393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We have libraries in four of our colleges: Afan, </a:t>
            </a:r>
            <a:r>
              <a:rPr lang="en-US" sz="2000" err="1">
                <a:latin typeface="Arial"/>
                <a:cs typeface="Arial"/>
              </a:rPr>
              <a:t>Brecon</a:t>
            </a:r>
            <a:r>
              <a:rPr lang="en-US" sz="2000">
                <a:latin typeface="Arial"/>
                <a:cs typeface="Arial"/>
              </a:rPr>
              <a:t>, Neath &amp; Newtown.  </a:t>
            </a:r>
          </a:p>
          <a:p>
            <a:r>
              <a:rPr lang="en-US" sz="2000">
                <a:latin typeface="Arial"/>
                <a:cs typeface="Arial"/>
              </a:rPr>
              <a:t>Each library is open Monday – Friday and provides students with a space to study, access to IT facilities, academic support and guidance and, of course, books.  </a:t>
            </a:r>
          </a:p>
          <a:p>
            <a:r>
              <a:rPr lang="en-US" sz="2000">
                <a:latin typeface="Arial"/>
                <a:cs typeface="Arial"/>
              </a:rPr>
              <a:t>Across the locations we have a collection of over 70,000 books, DVDs and resources available to borrow.   </a:t>
            </a:r>
            <a:r>
              <a:rPr lang="en-US" sz="17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88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book shelf filled with books&#10;&#10;Description automatically generated">
            <a:extLst>
              <a:ext uri="{FF2B5EF4-FFF2-40B4-BE49-F238E27FC236}">
                <a16:creationId xmlns:a16="http://schemas.microsoft.com/office/drawing/2014/main" id="{00CCC690-048B-4D75-B71E-8C58C9507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36" r="15095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0498C-A611-4D24-AA5C-0B705644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698740"/>
            <a:ext cx="4485861" cy="11065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/>
              <a:t>We're digital...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22482-F5AF-4237-B74F-71AF5772B70B}"/>
              </a:ext>
            </a:extLst>
          </p:cNvPr>
          <p:cNvSpPr txBox="1"/>
          <p:nvPr/>
        </p:nvSpPr>
        <p:spPr>
          <a:xfrm>
            <a:off x="6939261" y="2181308"/>
            <a:ext cx="5175974" cy="46686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Our online library is available via our pages on </a:t>
            </a:r>
            <a:r>
              <a:rPr lang="en-US" sz="2000">
                <a:latin typeface="Arial"/>
                <a:cs typeface="Arial"/>
                <a:hlinkClick r:id="rId3"/>
              </a:rPr>
              <a:t>Moodle </a:t>
            </a:r>
            <a:r>
              <a:rPr lang="en-US" sz="2000">
                <a:latin typeface="Arial"/>
                <a:cs typeface="Arial"/>
              </a:rPr>
              <a:t> and includes: 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3000+ e-books 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Databases 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Journal and Newspaper archives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Box of Broadcasts (Bob) video streaming 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Mapping tools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HE section with access to partner e-resources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  <a:hlinkClick r:id="rId4"/>
              </a:rPr>
              <a:t>Library catalogue</a:t>
            </a:r>
            <a:r>
              <a:rPr lang="en-US" sz="2000">
                <a:latin typeface="Arial"/>
                <a:cs typeface="Arial"/>
              </a:rPr>
              <a:t> search from your   desktop or via our app, </a:t>
            </a:r>
            <a:r>
              <a:rPr lang="en-US" sz="2000" err="1">
                <a:latin typeface="Arial"/>
                <a:cs typeface="Arial"/>
              </a:rPr>
              <a:t>MyCirqa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31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0498C-A611-4D24-AA5C-0B705644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04" y="504209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/>
              <a:t>Services for staff</a:t>
            </a:r>
          </a:p>
        </p:txBody>
      </p:sp>
      <p:pic>
        <p:nvPicPr>
          <p:cNvPr id="14" name="Picture 14" descr="A blackboard sign on a wooden table&#10;&#10;Description automatically generated">
            <a:extLst>
              <a:ext uri="{FF2B5EF4-FFF2-40B4-BE49-F238E27FC236}">
                <a16:creationId xmlns:a16="http://schemas.microsoft.com/office/drawing/2014/main" id="{919ACA36-18D3-4E15-B7CE-1A91965E1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860" r="9147" b="-1"/>
          <a:stretch/>
        </p:blipFill>
        <p:spPr>
          <a:xfrm>
            <a:off x="-876999" y="10"/>
            <a:ext cx="6703059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1447-EFF5-480C-BDDB-376DDB419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998" y="2327549"/>
            <a:ext cx="5709247" cy="44218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The library staff are a  team of skilled professionals who are here to help you with:</a:t>
            </a:r>
          </a:p>
          <a:p>
            <a:r>
              <a:rPr lang="en-US" sz="2000">
                <a:latin typeface="Arial"/>
                <a:ea typeface="+mn-lt"/>
                <a:cs typeface="+mn-lt"/>
              </a:rPr>
              <a:t>recommending resources</a:t>
            </a:r>
          </a:p>
          <a:p>
            <a:pPr lvl="0"/>
            <a:r>
              <a:rPr lang="en-US" sz="2000">
                <a:latin typeface="Arial"/>
                <a:cs typeface="Arial"/>
              </a:rPr>
              <a:t>purchasing books, e-books and other resources for the library</a:t>
            </a:r>
          </a:p>
          <a:p>
            <a:pPr lvl="0"/>
            <a:r>
              <a:rPr lang="en-US" sz="2000">
                <a:latin typeface="Arial"/>
                <a:cs typeface="Arial"/>
              </a:rPr>
              <a:t>direct students to relevant textbooks by creating online reading lists</a:t>
            </a:r>
          </a:p>
          <a:p>
            <a:pPr lvl="0"/>
            <a:r>
              <a:rPr lang="en-US" sz="2000">
                <a:latin typeface="Arial"/>
                <a:cs typeface="Arial"/>
              </a:rPr>
              <a:t>making materials more accessible: </a:t>
            </a:r>
            <a:r>
              <a:rPr lang="en-US" sz="2000">
                <a:latin typeface="Arial"/>
                <a:cs typeface="Arial"/>
                <a:hlinkClick r:id="rId5"/>
              </a:rPr>
              <a:t>Libguides</a:t>
            </a:r>
            <a:endParaRPr lang="en-US" sz="200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provide advice about </a:t>
            </a:r>
            <a:r>
              <a:rPr lang="en-US" sz="2000" u="sng">
                <a:latin typeface="Arial"/>
                <a:cs typeface="Arial"/>
                <a:hlinkClick r:id="rId6"/>
              </a:rPr>
              <a:t>plagiarism and academic misconduct</a:t>
            </a:r>
            <a:r>
              <a:rPr lang="en-US" sz="2000">
                <a:latin typeface="Arial"/>
                <a:cs typeface="Arial"/>
              </a:rPr>
              <a:t> and using Turnitin</a:t>
            </a:r>
          </a:p>
          <a:p>
            <a:pPr lvl="0"/>
            <a:endParaRPr lang="en-US" sz="1600"/>
          </a:p>
          <a:p>
            <a:pPr marL="0"/>
            <a:endParaRPr lang="en-US" sz="1600"/>
          </a:p>
          <a:p>
            <a:endParaRPr lang="en-US" sz="1600"/>
          </a:p>
          <a:p>
            <a:pPr marL="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919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8D39E2B6-513F-4965-A0BF-CB71AD3F73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433" r="15694"/>
          <a:stretch/>
        </p:blipFill>
        <p:spPr>
          <a:xfrm>
            <a:off x="5831929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0" name="Freeform: Shape 10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" name="Freeform: Shape 11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A6CFF-B369-46E9-B9F6-F5974AD1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Support</a:t>
            </a:r>
            <a:r>
              <a:rPr lang="en-US" sz="3400"/>
              <a:t> </a:t>
            </a:r>
            <a:r>
              <a:rPr lang="en-US" sz="3400" b="1"/>
              <a:t>for students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FC71CC-3521-4656-9BFE-D7178EDDE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2264156"/>
            <a:ext cx="6014681" cy="3761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latin typeface="Arial"/>
                <a:cs typeface="Arial"/>
              </a:rPr>
              <a:t>We provide advice and guidance for your students, helping them to: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>
                <a:latin typeface="Arial"/>
                <a:cs typeface="Arial"/>
              </a:rPr>
              <a:t>find books and information for assignments and project work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>
                <a:latin typeface="Arial"/>
                <a:cs typeface="Arial"/>
              </a:rPr>
              <a:t>develop their research, critical thinking and digital skills</a:t>
            </a:r>
            <a:endParaRPr lang="en-US"/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>
                <a:latin typeface="Arial"/>
                <a:cs typeface="Arial"/>
              </a:rPr>
              <a:t>explore research topics and refine titles prior to starting individual projects and dissertations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>
                <a:latin typeface="Arial"/>
                <a:cs typeface="Arial"/>
              </a:rPr>
              <a:t>understand referencing and plagiarism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>
                <a:latin typeface="Arial"/>
                <a:cs typeface="Arial"/>
              </a:rPr>
              <a:t>use Office 365 and Teams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endParaRPr lang="en-US"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00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C79861A-9CF4-4024-A32D-DF11B05CEE09}"/>
              </a:ext>
            </a:extLst>
          </p:cNvPr>
          <p:cNvSpPr txBox="1"/>
          <p:nvPr/>
        </p:nvSpPr>
        <p:spPr>
          <a:xfrm>
            <a:off x="6809118" y="3344174"/>
            <a:ext cx="5244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9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0498C-A611-4D24-AA5C-0B705644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/>
              <a:t>Supporting you in the 'new normal'</a:t>
            </a:r>
          </a:p>
        </p:txBody>
      </p:sp>
      <p:pic>
        <p:nvPicPr>
          <p:cNvPr id="35" name="Picture 36" descr="A hand holding a book&#10;&#10;Description automatically generated">
            <a:extLst>
              <a:ext uri="{FF2B5EF4-FFF2-40B4-BE49-F238E27FC236}">
                <a16:creationId xmlns:a16="http://schemas.microsoft.com/office/drawing/2014/main" id="{2411B74D-F044-4DA6-B60F-E20F14024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806" r="23648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26C78-6F24-4DB0-BF2B-638DDDEAD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1185" y="2313172"/>
            <a:ext cx="4285891" cy="42924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Online induction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1-2-1 video calls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  <a:hlinkClick r:id="rId3"/>
              </a:rPr>
              <a:t>Research skills page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  <a:hlinkClick r:id="rId4"/>
              </a:rPr>
              <a:t>Online help desk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Click and collect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Scan and deliver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Student support Team with Library channel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Library School Teams 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Library skills sessions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85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7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Rectangle 5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5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6CA70-A18D-4A18-AAEC-35CE46BC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719827"/>
            <a:ext cx="599124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Library skills workshops:</a:t>
            </a:r>
            <a:br>
              <a:rPr lang="en-US" sz="3200" b="1"/>
            </a:br>
            <a:endParaRPr lang="en-US" sz="2000" b="1"/>
          </a:p>
        </p:txBody>
      </p:sp>
      <p:sp>
        <p:nvSpPr>
          <p:cNvPr id="51" name="Rectangle 5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A604-5711-452D-89A9-6DAD20158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19" y="2180983"/>
            <a:ext cx="7259098" cy="44804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/>
              <a:t>Basic Introductions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 b="1"/>
              <a:t>Introduce it: </a:t>
            </a:r>
            <a:r>
              <a:rPr lang="en-US" sz="1800"/>
              <a:t>introduction to Moodle, Office 365 and the library</a:t>
            </a:r>
          </a:p>
          <a:p>
            <a:pPr>
              <a:lnSpc>
                <a:spcPct val="100000"/>
              </a:lnSpc>
            </a:pPr>
            <a:r>
              <a:rPr lang="en-US" sz="1800" b="1"/>
              <a:t>Find it</a:t>
            </a:r>
            <a:r>
              <a:rPr lang="en-US" sz="1800"/>
              <a:t>: identifying appropriate sources of information for assignments and projects</a:t>
            </a:r>
          </a:p>
          <a:p>
            <a:pPr>
              <a:lnSpc>
                <a:spcPct val="100000"/>
              </a:lnSpc>
            </a:pPr>
            <a:r>
              <a:rPr lang="en-US" sz="1800" b="1"/>
              <a:t>Cite it:</a:t>
            </a:r>
            <a:r>
              <a:rPr lang="en-US" sz="1800"/>
              <a:t> how to cite sources and create a basic list of references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/>
              <a:t>Further Research Skills 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 b="1"/>
              <a:t>Plan it:</a:t>
            </a:r>
            <a:r>
              <a:rPr lang="en-US" sz="1800"/>
              <a:t>  developing a search strategy and defining the title of a project</a:t>
            </a:r>
          </a:p>
          <a:p>
            <a:pPr>
              <a:lnSpc>
                <a:spcPct val="100000"/>
              </a:lnSpc>
            </a:pPr>
            <a:r>
              <a:rPr lang="en-US" sz="1800" b="1"/>
              <a:t>Identify it:</a:t>
            </a:r>
            <a:r>
              <a:rPr lang="en-US" sz="1800"/>
              <a:t>  developing advanced online search techniques </a:t>
            </a:r>
          </a:p>
          <a:p>
            <a:pPr>
              <a:lnSpc>
                <a:spcPct val="100000"/>
              </a:lnSpc>
            </a:pPr>
            <a:r>
              <a:rPr lang="en-US" sz="1800" b="1"/>
              <a:t>Evaluate it</a:t>
            </a:r>
            <a:r>
              <a:rPr lang="en-US" sz="1800"/>
              <a:t>: exploring the reliability of sources of information</a:t>
            </a:r>
          </a:p>
          <a:p>
            <a:pPr>
              <a:lnSpc>
                <a:spcPct val="100000"/>
              </a:lnSpc>
            </a:pPr>
            <a:r>
              <a:rPr lang="en-US" sz="1800" b="1"/>
              <a:t>Reference it</a:t>
            </a:r>
            <a:r>
              <a:rPr lang="en-US" sz="1800"/>
              <a:t>: understanding the complexities of citations, paraphrasing and referencing standards</a:t>
            </a:r>
          </a:p>
          <a:p>
            <a:pPr>
              <a:lnSpc>
                <a:spcPct val="100000"/>
              </a:lnSpc>
            </a:pPr>
            <a:endParaRPr lang="en-US" sz="1100"/>
          </a:p>
          <a:p>
            <a:pPr>
              <a:lnSpc>
                <a:spcPct val="100000"/>
              </a:lnSpc>
            </a:pPr>
            <a:endParaRPr lang="en-US" sz="11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684D7-7CF8-4B12-B435-61CE7E1FA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591" r="6592"/>
          <a:stretch/>
        </p:blipFill>
        <p:spPr>
          <a:xfrm>
            <a:off x="7742686" y="630936"/>
            <a:ext cx="3971913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54F66B-3BF3-4495-BAEE-BEB2B018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FEE81-B20F-434C-ACD6-BD7FD475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874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/>
              <a:t>Contact us</a:t>
            </a: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CE8BE-B242-44FB-B19A-AA8872BA6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241" r="-358" b="6607"/>
          <a:stretch/>
        </p:blipFill>
        <p:spPr>
          <a:xfrm>
            <a:off x="457200" y="1326683"/>
            <a:ext cx="4217332" cy="41314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34618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924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F169-788A-4660-8F16-46FA641FB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4" y="3221880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E-mail: </a:t>
            </a:r>
            <a:r>
              <a:rPr lang="en-US" sz="2400" dirty="0">
                <a:latin typeface="Arial"/>
                <a:cs typeface="Arial"/>
                <a:hlinkClick r:id="rId3"/>
              </a:rPr>
              <a:t>libraries@nptcgroup.ac.uk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Teams – Library/School Staff </a:t>
            </a:r>
          </a:p>
          <a:p>
            <a:r>
              <a:rPr lang="en-US" sz="2400" dirty="0">
                <a:latin typeface="Arial"/>
                <a:cs typeface="Arial"/>
                <a:hlinkClick r:id="rId4"/>
              </a:rPr>
              <a:t>#AskALibrarian</a:t>
            </a:r>
            <a:r>
              <a:rPr lang="en-US" sz="2400" dirty="0">
                <a:latin typeface="Arial"/>
                <a:cs typeface="Arial"/>
              </a:rPr>
              <a:t> </a:t>
            </a:r>
          </a:p>
          <a:p>
            <a:endParaRPr lang="en-US" sz="2400">
              <a:latin typeface="Arial"/>
              <a:cs typeface="Arial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899145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42541"/>
      </a:dk2>
      <a:lt2>
        <a:srgbClr val="E2E8E5"/>
      </a:lt2>
      <a:accent1>
        <a:srgbClr val="C34D7F"/>
      </a:accent1>
      <a:accent2>
        <a:srgbClr val="B13B3B"/>
      </a:accent2>
      <a:accent3>
        <a:srgbClr val="C37D4D"/>
      </a:accent3>
      <a:accent4>
        <a:srgbClr val="B19D3B"/>
      </a:accent4>
      <a:accent5>
        <a:srgbClr val="93AD44"/>
      </a:accent5>
      <a:accent6>
        <a:srgbClr val="63B13B"/>
      </a:accent6>
      <a:hlink>
        <a:srgbClr val="31956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55351C29BD0488482A8C6D41ED971" ma:contentTypeVersion="10" ma:contentTypeDescription="Create a new document." ma:contentTypeScope="" ma:versionID="ae4d529807c2068897eb0df1174376bc">
  <xsd:schema xmlns:xsd="http://www.w3.org/2001/XMLSchema" xmlns:xs="http://www.w3.org/2001/XMLSchema" xmlns:p="http://schemas.microsoft.com/office/2006/metadata/properties" xmlns:ns2="76262928-af7e-4f07-aac8-f1a7ddc5dbda" xmlns:ns3="98783f55-b92b-4a82-9ada-334d5d16dd0a" targetNamespace="http://schemas.microsoft.com/office/2006/metadata/properties" ma:root="true" ma:fieldsID="75c13834dc3edd7b0d33ab152a3dc234" ns2:_="" ns3:_="">
    <xsd:import namespace="76262928-af7e-4f07-aac8-f1a7ddc5dbda"/>
    <xsd:import namespace="98783f55-b92b-4a82-9ada-334d5d16d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62928-af7e-4f07-aac8-f1a7ddc5d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83f55-b92b-4a82-9ada-334d5d16dd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AFC371-4846-4B45-B883-75E7DE9BAC07}"/>
</file>

<file path=customXml/itemProps2.xml><?xml version="1.0" encoding="utf-8"?>
<ds:datastoreItem xmlns:ds="http://schemas.openxmlformats.org/officeDocument/2006/customXml" ds:itemID="{CACE7601-9D5B-4966-A366-B700DD528505}"/>
</file>

<file path=customXml/itemProps3.xml><?xml version="1.0" encoding="utf-8"?>
<ds:datastoreItem xmlns:ds="http://schemas.openxmlformats.org/officeDocument/2006/customXml" ds:itemID="{4F527589-1BF5-429C-B530-872245D0244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AccentBoxVTI</vt:lpstr>
      <vt:lpstr>Metropolitan</vt:lpstr>
      <vt:lpstr>NPTC Group of Colleges                  </vt:lpstr>
      <vt:lpstr>Library Services at NPTC Group of Colleges are more than just books</vt:lpstr>
      <vt:lpstr>Where are we?</vt:lpstr>
      <vt:lpstr>We're digital...</vt:lpstr>
      <vt:lpstr>Services for staff</vt:lpstr>
      <vt:lpstr>Support for students</vt:lpstr>
      <vt:lpstr>Supporting you in the 'new normal'</vt:lpstr>
      <vt:lpstr>Library skills workshops: 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NPTC Group of Colleges                  </dc:title>
  <dc:creator>Mather, Joanne</dc:creator>
  <cp:revision>9</cp:revision>
  <dcterms:created xsi:type="dcterms:W3CDTF">2020-07-06T15:24:22Z</dcterms:created>
  <dcterms:modified xsi:type="dcterms:W3CDTF">2020-07-08T09:36:49Z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0x01010081255351C29BD0488482A8C6D41ED971</vt:lpwstr>
  </property>
</Properties>
</file>