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4" r:id="rId4"/>
    <p:sldId id="273" r:id="rId5"/>
    <p:sldId id="278" r:id="rId6"/>
    <p:sldId id="279" r:id="rId7"/>
    <p:sldId id="281" r:id="rId8"/>
    <p:sldId id="282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70" r:id="rId19"/>
    <p:sldId id="266" r:id="rId20"/>
    <p:sldId id="267" r:id="rId21"/>
    <p:sldId id="268" r:id="rId22"/>
    <p:sldId id="269" r:id="rId23"/>
    <p:sldId id="272" r:id="rId24"/>
    <p:sldId id="275" r:id="rId25"/>
    <p:sldId id="276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7A4350-AFF5-4D25-980C-2E7EA3BF35F6}" v="28" dt="2020-10-06T21:10:22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tkeys, Naomi" userId="458de1cb-bcc4-43a9-9eaf-06a2f6acbf6f" providerId="ADAL" clId="{387A4350-AFF5-4D25-980C-2E7EA3BF35F6}"/>
    <pc:docChg chg="undo custSel mod addSld delSld modSld sldOrd">
      <pc:chgData name="Watkeys, Naomi" userId="458de1cb-bcc4-43a9-9eaf-06a2f6acbf6f" providerId="ADAL" clId="{387A4350-AFF5-4D25-980C-2E7EA3BF35F6}" dt="2020-10-07T09:26:35.725" v="1366" actId="680"/>
      <pc:docMkLst>
        <pc:docMk/>
      </pc:docMkLst>
      <pc:sldChg chg="addSp delSp modSp mod">
        <pc:chgData name="Watkeys, Naomi" userId="458de1cb-bcc4-43a9-9eaf-06a2f6acbf6f" providerId="ADAL" clId="{387A4350-AFF5-4D25-980C-2E7EA3BF35F6}" dt="2020-10-01T10:52:33.958" v="86" actId="1076"/>
        <pc:sldMkLst>
          <pc:docMk/>
          <pc:sldMk cId="2131824174" sldId="268"/>
        </pc:sldMkLst>
        <pc:spChg chg="del">
          <ac:chgData name="Watkeys, Naomi" userId="458de1cb-bcc4-43a9-9eaf-06a2f6acbf6f" providerId="ADAL" clId="{387A4350-AFF5-4D25-980C-2E7EA3BF35F6}" dt="2020-10-01T09:43:22.175" v="1" actId="478"/>
          <ac:spMkLst>
            <pc:docMk/>
            <pc:sldMk cId="2131824174" sldId="268"/>
            <ac:spMk id="2" creationId="{3FC2A3C3-E679-4569-BD40-1B68F0AAB74B}"/>
          </ac:spMkLst>
        </pc:spChg>
        <pc:spChg chg="del">
          <ac:chgData name="Watkeys, Naomi" userId="458de1cb-bcc4-43a9-9eaf-06a2f6acbf6f" providerId="ADAL" clId="{387A4350-AFF5-4D25-980C-2E7EA3BF35F6}" dt="2020-10-01T09:43:19.974" v="0" actId="478"/>
          <ac:spMkLst>
            <pc:docMk/>
            <pc:sldMk cId="2131824174" sldId="268"/>
            <ac:spMk id="3" creationId="{F5814B0E-CD77-42B6-99E6-AF56CFF6C3B7}"/>
          </ac:spMkLst>
        </pc:spChg>
        <pc:spChg chg="add mod">
          <ac:chgData name="Watkeys, Naomi" userId="458de1cb-bcc4-43a9-9eaf-06a2f6acbf6f" providerId="ADAL" clId="{387A4350-AFF5-4D25-980C-2E7EA3BF35F6}" dt="2020-10-01T09:43:41.256" v="16" actId="1076"/>
          <ac:spMkLst>
            <pc:docMk/>
            <pc:sldMk cId="2131824174" sldId="268"/>
            <ac:spMk id="4" creationId="{8CEE6F45-8A8F-4AE3-9578-A189A5F621FB}"/>
          </ac:spMkLst>
        </pc:spChg>
        <pc:spChg chg="add mod">
          <ac:chgData name="Watkeys, Naomi" userId="458de1cb-bcc4-43a9-9eaf-06a2f6acbf6f" providerId="ADAL" clId="{387A4350-AFF5-4D25-980C-2E7EA3BF35F6}" dt="2020-10-01T09:45:08.655" v="53" actId="122"/>
          <ac:spMkLst>
            <pc:docMk/>
            <pc:sldMk cId="2131824174" sldId="268"/>
            <ac:spMk id="5" creationId="{5CCA6F65-6894-4A71-929D-3E0F0382E876}"/>
          </ac:spMkLst>
        </pc:spChg>
        <pc:spChg chg="add mod">
          <ac:chgData name="Watkeys, Naomi" userId="458de1cb-bcc4-43a9-9eaf-06a2f6acbf6f" providerId="ADAL" clId="{387A4350-AFF5-4D25-980C-2E7EA3BF35F6}" dt="2020-10-01T10:50:54.713" v="59" actId="14100"/>
          <ac:spMkLst>
            <pc:docMk/>
            <pc:sldMk cId="2131824174" sldId="268"/>
            <ac:spMk id="8" creationId="{20E806B2-522E-4206-B9F0-CFC571BF7E6D}"/>
          </ac:spMkLst>
        </pc:spChg>
        <pc:spChg chg="add mod">
          <ac:chgData name="Watkeys, Naomi" userId="458de1cb-bcc4-43a9-9eaf-06a2f6acbf6f" providerId="ADAL" clId="{387A4350-AFF5-4D25-980C-2E7EA3BF35F6}" dt="2020-10-01T10:51:35.484" v="79" actId="20577"/>
          <ac:spMkLst>
            <pc:docMk/>
            <pc:sldMk cId="2131824174" sldId="268"/>
            <ac:spMk id="11" creationId="{EFA1B3D6-93A3-4268-8AE8-7373D46F320C}"/>
          </ac:spMkLst>
        </pc:spChg>
        <pc:picChg chg="add mod">
          <ac:chgData name="Watkeys, Naomi" userId="458de1cb-bcc4-43a9-9eaf-06a2f6acbf6f" providerId="ADAL" clId="{387A4350-AFF5-4D25-980C-2E7EA3BF35F6}" dt="2020-10-01T10:50:54.713" v="59" actId="14100"/>
          <ac:picMkLst>
            <pc:docMk/>
            <pc:sldMk cId="2131824174" sldId="268"/>
            <ac:picMk id="7" creationId="{8C54798B-93FC-4999-BF87-B48D2A691790}"/>
          </ac:picMkLst>
        </pc:picChg>
        <pc:picChg chg="add mod">
          <ac:chgData name="Watkeys, Naomi" userId="458de1cb-bcc4-43a9-9eaf-06a2f6acbf6f" providerId="ADAL" clId="{387A4350-AFF5-4D25-980C-2E7EA3BF35F6}" dt="2020-10-01T10:51:17.288" v="64" actId="1076"/>
          <ac:picMkLst>
            <pc:docMk/>
            <pc:sldMk cId="2131824174" sldId="268"/>
            <ac:picMk id="10" creationId="{3C971416-8717-46D7-AEA1-BB6209D35504}"/>
          </ac:picMkLst>
        </pc:picChg>
        <pc:picChg chg="add mod">
          <ac:chgData name="Watkeys, Naomi" userId="458de1cb-bcc4-43a9-9eaf-06a2f6acbf6f" providerId="ADAL" clId="{387A4350-AFF5-4D25-980C-2E7EA3BF35F6}" dt="2020-10-01T10:52:33.958" v="86" actId="1076"/>
          <ac:picMkLst>
            <pc:docMk/>
            <pc:sldMk cId="2131824174" sldId="268"/>
            <ac:picMk id="13" creationId="{065376D9-53E4-4DEC-BA95-61D9A49FDD62}"/>
          </ac:picMkLst>
        </pc:picChg>
      </pc:sldChg>
      <pc:sldChg chg="addSp delSp modSp new mod">
        <pc:chgData name="Watkeys, Naomi" userId="458de1cb-bcc4-43a9-9eaf-06a2f6acbf6f" providerId="ADAL" clId="{387A4350-AFF5-4D25-980C-2E7EA3BF35F6}" dt="2020-10-06T20:44:27.283" v="876" actId="1076"/>
        <pc:sldMkLst>
          <pc:docMk/>
          <pc:sldMk cId="3677424698" sldId="269"/>
        </pc:sldMkLst>
        <pc:spChg chg="del">
          <ac:chgData name="Watkeys, Naomi" userId="458de1cb-bcc4-43a9-9eaf-06a2f6acbf6f" providerId="ADAL" clId="{387A4350-AFF5-4D25-980C-2E7EA3BF35F6}" dt="2020-10-01T10:52:43.300" v="88" actId="478"/>
          <ac:spMkLst>
            <pc:docMk/>
            <pc:sldMk cId="3677424698" sldId="269"/>
            <ac:spMk id="2" creationId="{A0C00FDE-BBF8-46F8-A2F6-116108870819}"/>
          </ac:spMkLst>
        </pc:spChg>
        <pc:spChg chg="del">
          <ac:chgData name="Watkeys, Naomi" userId="458de1cb-bcc4-43a9-9eaf-06a2f6acbf6f" providerId="ADAL" clId="{387A4350-AFF5-4D25-980C-2E7EA3BF35F6}" dt="2020-10-01T10:52:45.515" v="89" actId="478"/>
          <ac:spMkLst>
            <pc:docMk/>
            <pc:sldMk cId="3677424698" sldId="269"/>
            <ac:spMk id="3" creationId="{93AB620D-02FC-41C6-B9FE-2C8EA30A13FB}"/>
          </ac:spMkLst>
        </pc:spChg>
        <pc:spChg chg="add mod">
          <ac:chgData name="Watkeys, Naomi" userId="458de1cb-bcc4-43a9-9eaf-06a2f6acbf6f" providerId="ADAL" clId="{387A4350-AFF5-4D25-980C-2E7EA3BF35F6}" dt="2020-10-01T10:53:00.007" v="104" actId="1076"/>
          <ac:spMkLst>
            <pc:docMk/>
            <pc:sldMk cId="3677424698" sldId="269"/>
            <ac:spMk id="4" creationId="{DEA1AF40-CA35-4CDA-851A-7E3CE8EA983C}"/>
          </ac:spMkLst>
        </pc:spChg>
        <pc:spChg chg="add mod">
          <ac:chgData name="Watkeys, Naomi" userId="458de1cb-bcc4-43a9-9eaf-06a2f6acbf6f" providerId="ADAL" clId="{387A4350-AFF5-4D25-980C-2E7EA3BF35F6}" dt="2020-10-01T10:59:45.847" v="168" actId="1076"/>
          <ac:spMkLst>
            <pc:docMk/>
            <pc:sldMk cId="3677424698" sldId="269"/>
            <ac:spMk id="5" creationId="{ABFBD64D-1DF3-484D-A289-9FD72944CDCC}"/>
          </ac:spMkLst>
        </pc:spChg>
        <pc:spChg chg="add mod">
          <ac:chgData name="Watkeys, Naomi" userId="458de1cb-bcc4-43a9-9eaf-06a2f6acbf6f" providerId="ADAL" clId="{387A4350-AFF5-4D25-980C-2E7EA3BF35F6}" dt="2020-10-01T10:53:54.206" v="154" actId="20577"/>
          <ac:spMkLst>
            <pc:docMk/>
            <pc:sldMk cId="3677424698" sldId="269"/>
            <ac:spMk id="6" creationId="{59EDC62F-77F5-4E14-AED8-F466F4AD198C}"/>
          </ac:spMkLst>
        </pc:spChg>
        <pc:spChg chg="add mod">
          <ac:chgData name="Watkeys, Naomi" userId="458de1cb-bcc4-43a9-9eaf-06a2f6acbf6f" providerId="ADAL" clId="{387A4350-AFF5-4D25-980C-2E7EA3BF35F6}" dt="2020-10-06T20:44:25.288" v="875" actId="1076"/>
          <ac:spMkLst>
            <pc:docMk/>
            <pc:sldMk cId="3677424698" sldId="269"/>
            <ac:spMk id="7" creationId="{8B946F04-4123-425F-812C-3CE8669892D9}"/>
          </ac:spMkLst>
        </pc:spChg>
        <pc:spChg chg="add mod">
          <ac:chgData name="Watkeys, Naomi" userId="458de1cb-bcc4-43a9-9eaf-06a2f6acbf6f" providerId="ADAL" clId="{387A4350-AFF5-4D25-980C-2E7EA3BF35F6}" dt="2020-10-01T10:55:10.901" v="161" actId="14100"/>
          <ac:spMkLst>
            <pc:docMk/>
            <pc:sldMk cId="3677424698" sldId="269"/>
            <ac:spMk id="9" creationId="{7C2C5AFA-1F82-42B6-AF02-CCA2C9BBE01C}"/>
          </ac:spMkLst>
        </pc:spChg>
        <pc:picChg chg="add mod">
          <ac:chgData name="Watkeys, Naomi" userId="458de1cb-bcc4-43a9-9eaf-06a2f6acbf6f" providerId="ADAL" clId="{387A4350-AFF5-4D25-980C-2E7EA3BF35F6}" dt="2020-10-06T20:44:27.283" v="876" actId="1076"/>
          <ac:picMkLst>
            <pc:docMk/>
            <pc:sldMk cId="3677424698" sldId="269"/>
            <ac:picMk id="3" creationId="{C3AA40BE-0E9E-4423-940E-1E37DAE920DD}"/>
          </ac:picMkLst>
        </pc:picChg>
        <pc:picChg chg="add mod">
          <ac:chgData name="Watkeys, Naomi" userId="458de1cb-bcc4-43a9-9eaf-06a2f6acbf6f" providerId="ADAL" clId="{387A4350-AFF5-4D25-980C-2E7EA3BF35F6}" dt="2020-10-01T10:55:10.901" v="161" actId="14100"/>
          <ac:picMkLst>
            <pc:docMk/>
            <pc:sldMk cId="3677424698" sldId="269"/>
            <ac:picMk id="8" creationId="{652613EC-3408-4317-A048-8D569B872B57}"/>
          </ac:picMkLst>
        </pc:picChg>
        <pc:picChg chg="add mod">
          <ac:chgData name="Watkeys, Naomi" userId="458de1cb-bcc4-43a9-9eaf-06a2f6acbf6f" providerId="ADAL" clId="{387A4350-AFF5-4D25-980C-2E7EA3BF35F6}" dt="2020-10-01T10:59:48.747" v="169" actId="1076"/>
          <ac:picMkLst>
            <pc:docMk/>
            <pc:sldMk cId="3677424698" sldId="269"/>
            <ac:picMk id="11" creationId="{5077EF54-F558-47FF-A366-8759F84F75EB}"/>
          </ac:picMkLst>
        </pc:picChg>
      </pc:sldChg>
      <pc:sldChg chg="modSp new mod">
        <pc:chgData name="Watkeys, Naomi" userId="458de1cb-bcc4-43a9-9eaf-06a2f6acbf6f" providerId="ADAL" clId="{387A4350-AFF5-4D25-980C-2E7EA3BF35F6}" dt="2020-10-06T19:15:05.180" v="269" actId="20577"/>
        <pc:sldMkLst>
          <pc:docMk/>
          <pc:sldMk cId="1971352888" sldId="270"/>
        </pc:sldMkLst>
        <pc:spChg chg="mod">
          <ac:chgData name="Watkeys, Naomi" userId="458de1cb-bcc4-43a9-9eaf-06a2f6acbf6f" providerId="ADAL" clId="{387A4350-AFF5-4D25-980C-2E7EA3BF35F6}" dt="2020-10-06T19:14:34.397" v="175" actId="20577"/>
          <ac:spMkLst>
            <pc:docMk/>
            <pc:sldMk cId="1971352888" sldId="270"/>
            <ac:spMk id="2" creationId="{EF8CE91A-15C2-43DE-9899-2ABF81CC87BA}"/>
          </ac:spMkLst>
        </pc:spChg>
        <pc:spChg chg="mod">
          <ac:chgData name="Watkeys, Naomi" userId="458de1cb-bcc4-43a9-9eaf-06a2f6acbf6f" providerId="ADAL" clId="{387A4350-AFF5-4D25-980C-2E7EA3BF35F6}" dt="2020-10-06T19:15:05.180" v="269" actId="20577"/>
          <ac:spMkLst>
            <pc:docMk/>
            <pc:sldMk cId="1971352888" sldId="270"/>
            <ac:spMk id="3" creationId="{DC8D6D6E-E8EC-456C-8E7A-C9315053C5C5}"/>
          </ac:spMkLst>
        </pc:spChg>
      </pc:sldChg>
      <pc:sldChg chg="modSp new mod">
        <pc:chgData name="Watkeys, Naomi" userId="458de1cb-bcc4-43a9-9eaf-06a2f6acbf6f" providerId="ADAL" clId="{387A4350-AFF5-4D25-980C-2E7EA3BF35F6}" dt="2020-10-06T21:02:35.942" v="1033" actId="20577"/>
        <pc:sldMkLst>
          <pc:docMk/>
          <pc:sldMk cId="352127616" sldId="271"/>
        </pc:sldMkLst>
        <pc:spChg chg="mod">
          <ac:chgData name="Watkeys, Naomi" userId="458de1cb-bcc4-43a9-9eaf-06a2f6acbf6f" providerId="ADAL" clId="{387A4350-AFF5-4D25-980C-2E7EA3BF35F6}" dt="2020-10-06T19:15:19.694" v="289" actId="20577"/>
          <ac:spMkLst>
            <pc:docMk/>
            <pc:sldMk cId="352127616" sldId="271"/>
            <ac:spMk id="2" creationId="{88827D68-482D-4BD9-97B1-38D4E8526D6B}"/>
          </ac:spMkLst>
        </pc:spChg>
        <pc:spChg chg="mod">
          <ac:chgData name="Watkeys, Naomi" userId="458de1cb-bcc4-43a9-9eaf-06a2f6acbf6f" providerId="ADAL" clId="{387A4350-AFF5-4D25-980C-2E7EA3BF35F6}" dt="2020-10-06T21:02:35.942" v="1033" actId="20577"/>
          <ac:spMkLst>
            <pc:docMk/>
            <pc:sldMk cId="352127616" sldId="271"/>
            <ac:spMk id="3" creationId="{C2E1D326-5252-4512-8F59-D65EAD1D17BE}"/>
          </ac:spMkLst>
        </pc:spChg>
      </pc:sldChg>
      <pc:sldChg chg="modSp new mod">
        <pc:chgData name="Watkeys, Naomi" userId="458de1cb-bcc4-43a9-9eaf-06a2f6acbf6f" providerId="ADAL" clId="{387A4350-AFF5-4D25-980C-2E7EA3BF35F6}" dt="2020-10-06T19:17:40.826" v="491" actId="20577"/>
        <pc:sldMkLst>
          <pc:docMk/>
          <pc:sldMk cId="1147187680" sldId="272"/>
        </pc:sldMkLst>
        <pc:spChg chg="mod">
          <ac:chgData name="Watkeys, Naomi" userId="458de1cb-bcc4-43a9-9eaf-06a2f6acbf6f" providerId="ADAL" clId="{387A4350-AFF5-4D25-980C-2E7EA3BF35F6}" dt="2020-10-06T19:17:21.538" v="430" actId="20577"/>
          <ac:spMkLst>
            <pc:docMk/>
            <pc:sldMk cId="1147187680" sldId="272"/>
            <ac:spMk id="2" creationId="{9AD3E26A-4009-479B-B0D9-AB195FF66F55}"/>
          </ac:spMkLst>
        </pc:spChg>
        <pc:spChg chg="mod">
          <ac:chgData name="Watkeys, Naomi" userId="458de1cb-bcc4-43a9-9eaf-06a2f6acbf6f" providerId="ADAL" clId="{387A4350-AFF5-4D25-980C-2E7EA3BF35F6}" dt="2020-10-06T19:17:40.826" v="491" actId="20577"/>
          <ac:spMkLst>
            <pc:docMk/>
            <pc:sldMk cId="1147187680" sldId="272"/>
            <ac:spMk id="3" creationId="{82CD3A78-B907-4ABC-AAE7-8EA052C3F2D6}"/>
          </ac:spMkLst>
        </pc:spChg>
      </pc:sldChg>
      <pc:sldChg chg="modSp new mod">
        <pc:chgData name="Watkeys, Naomi" userId="458de1cb-bcc4-43a9-9eaf-06a2f6acbf6f" providerId="ADAL" clId="{387A4350-AFF5-4D25-980C-2E7EA3BF35F6}" dt="2020-10-06T20:41:55.998" v="845" actId="20577"/>
        <pc:sldMkLst>
          <pc:docMk/>
          <pc:sldMk cId="1110344400" sldId="273"/>
        </pc:sldMkLst>
        <pc:spChg chg="mod">
          <ac:chgData name="Watkeys, Naomi" userId="458de1cb-bcc4-43a9-9eaf-06a2f6acbf6f" providerId="ADAL" clId="{387A4350-AFF5-4D25-980C-2E7EA3BF35F6}" dt="2020-10-06T19:18:08.327" v="516" actId="20577"/>
          <ac:spMkLst>
            <pc:docMk/>
            <pc:sldMk cId="1110344400" sldId="273"/>
            <ac:spMk id="2" creationId="{49909DFF-8EA8-4215-801C-6ECC17E978FA}"/>
          </ac:spMkLst>
        </pc:spChg>
        <pc:spChg chg="mod">
          <ac:chgData name="Watkeys, Naomi" userId="458de1cb-bcc4-43a9-9eaf-06a2f6acbf6f" providerId="ADAL" clId="{387A4350-AFF5-4D25-980C-2E7EA3BF35F6}" dt="2020-10-06T20:41:55.998" v="845" actId="20577"/>
          <ac:spMkLst>
            <pc:docMk/>
            <pc:sldMk cId="1110344400" sldId="273"/>
            <ac:spMk id="3" creationId="{38ADB761-54D8-4641-8B12-CB0BB036B8E5}"/>
          </ac:spMkLst>
        </pc:spChg>
      </pc:sldChg>
      <pc:sldChg chg="addSp delSp modSp new mod">
        <pc:chgData name="Watkeys, Naomi" userId="458de1cb-bcc4-43a9-9eaf-06a2f6acbf6f" providerId="ADAL" clId="{387A4350-AFF5-4D25-980C-2E7EA3BF35F6}" dt="2020-10-06T20:42:25.876" v="866" actId="20577"/>
        <pc:sldMkLst>
          <pc:docMk/>
          <pc:sldMk cId="4147754104" sldId="274"/>
        </pc:sldMkLst>
        <pc:spChg chg="mod">
          <ac:chgData name="Watkeys, Naomi" userId="458de1cb-bcc4-43a9-9eaf-06a2f6acbf6f" providerId="ADAL" clId="{387A4350-AFF5-4D25-980C-2E7EA3BF35F6}" dt="2020-10-06T19:20:55.876" v="764" actId="20577"/>
          <ac:spMkLst>
            <pc:docMk/>
            <pc:sldMk cId="4147754104" sldId="274"/>
            <ac:spMk id="2" creationId="{5919527E-831E-489B-8F78-42C76A3795A6}"/>
          </ac:spMkLst>
        </pc:spChg>
        <pc:spChg chg="add del mod">
          <ac:chgData name="Watkeys, Naomi" userId="458de1cb-bcc4-43a9-9eaf-06a2f6acbf6f" providerId="ADAL" clId="{387A4350-AFF5-4D25-980C-2E7EA3BF35F6}" dt="2020-10-06T20:42:25.876" v="866" actId="20577"/>
          <ac:spMkLst>
            <pc:docMk/>
            <pc:sldMk cId="4147754104" sldId="274"/>
            <ac:spMk id="3" creationId="{C32C47AE-10A6-4090-9125-3E399D43E983}"/>
          </ac:spMkLst>
        </pc:spChg>
      </pc:sldChg>
      <pc:sldChg chg="addSp delSp modSp new mod setBg">
        <pc:chgData name="Watkeys, Naomi" userId="458de1cb-bcc4-43a9-9eaf-06a2f6acbf6f" providerId="ADAL" clId="{387A4350-AFF5-4D25-980C-2E7EA3BF35F6}" dt="2020-10-06T20:46:48.399" v="926" actId="26606"/>
        <pc:sldMkLst>
          <pc:docMk/>
          <pc:sldMk cId="3954901818" sldId="275"/>
        </pc:sldMkLst>
        <pc:spChg chg="mod">
          <ac:chgData name="Watkeys, Naomi" userId="458de1cb-bcc4-43a9-9eaf-06a2f6acbf6f" providerId="ADAL" clId="{387A4350-AFF5-4D25-980C-2E7EA3BF35F6}" dt="2020-10-06T20:46:48.399" v="926" actId="26606"/>
          <ac:spMkLst>
            <pc:docMk/>
            <pc:sldMk cId="3954901818" sldId="275"/>
            <ac:spMk id="2" creationId="{4419AA5C-FC13-422E-B35E-52B216819B66}"/>
          </ac:spMkLst>
        </pc:spChg>
        <pc:spChg chg="del mod">
          <ac:chgData name="Watkeys, Naomi" userId="458de1cb-bcc4-43a9-9eaf-06a2f6acbf6f" providerId="ADAL" clId="{387A4350-AFF5-4D25-980C-2E7EA3BF35F6}" dt="2020-10-06T20:46:48.399" v="926" actId="26606"/>
          <ac:spMkLst>
            <pc:docMk/>
            <pc:sldMk cId="3954901818" sldId="275"/>
            <ac:spMk id="3" creationId="{8B51902A-3C00-4159-9D14-44EE3AC1C2AC}"/>
          </ac:spMkLst>
        </pc:spChg>
        <pc:graphicFrameChg chg="add">
          <ac:chgData name="Watkeys, Naomi" userId="458de1cb-bcc4-43a9-9eaf-06a2f6acbf6f" providerId="ADAL" clId="{387A4350-AFF5-4D25-980C-2E7EA3BF35F6}" dt="2020-10-06T20:46:48.399" v="926" actId="26606"/>
          <ac:graphicFrameMkLst>
            <pc:docMk/>
            <pc:sldMk cId="3954901818" sldId="275"/>
            <ac:graphicFrameMk id="5" creationId="{28E47670-50EE-41D4-9119-C3D6C0EDD7BF}"/>
          </ac:graphicFrameMkLst>
        </pc:graphicFrameChg>
      </pc:sldChg>
      <pc:sldChg chg="addSp delSp modSp new mod setBg">
        <pc:chgData name="Watkeys, Naomi" userId="458de1cb-bcc4-43a9-9eaf-06a2f6acbf6f" providerId="ADAL" clId="{387A4350-AFF5-4D25-980C-2E7EA3BF35F6}" dt="2020-10-06T20:47:25.333" v="935" actId="1076"/>
        <pc:sldMkLst>
          <pc:docMk/>
          <pc:sldMk cId="748358431" sldId="276"/>
        </pc:sldMkLst>
        <pc:spChg chg="del mod">
          <ac:chgData name="Watkeys, Naomi" userId="458de1cb-bcc4-43a9-9eaf-06a2f6acbf6f" providerId="ADAL" clId="{387A4350-AFF5-4D25-980C-2E7EA3BF35F6}" dt="2020-10-06T20:47:13.706" v="931" actId="478"/>
          <ac:spMkLst>
            <pc:docMk/>
            <pc:sldMk cId="748358431" sldId="276"/>
            <ac:spMk id="2" creationId="{A70459C4-F55E-4EFB-9D36-C00C9F9EB015}"/>
          </ac:spMkLst>
        </pc:spChg>
        <pc:spChg chg="del mod">
          <ac:chgData name="Watkeys, Naomi" userId="458de1cb-bcc4-43a9-9eaf-06a2f6acbf6f" providerId="ADAL" clId="{387A4350-AFF5-4D25-980C-2E7EA3BF35F6}" dt="2020-10-06T20:47:07.189" v="929" actId="26606"/>
          <ac:spMkLst>
            <pc:docMk/>
            <pc:sldMk cId="748358431" sldId="276"/>
            <ac:spMk id="3" creationId="{EF780DF5-2B6D-4B87-A2C8-1A56B3CC7CA7}"/>
          </ac:spMkLst>
        </pc:spChg>
        <pc:spChg chg="add">
          <ac:chgData name="Watkeys, Naomi" userId="458de1cb-bcc4-43a9-9eaf-06a2f6acbf6f" providerId="ADAL" clId="{387A4350-AFF5-4D25-980C-2E7EA3BF35F6}" dt="2020-10-06T20:47:21.830" v="934" actId="26606"/>
          <ac:spMkLst>
            <pc:docMk/>
            <pc:sldMk cId="748358431" sldId="276"/>
            <ac:spMk id="10" creationId="{1C4DAAB9-1F6E-44A6-8EBD-11AA857B20AB}"/>
          </ac:spMkLst>
        </pc:spChg>
        <pc:graphicFrameChg chg="add mod modGraphic">
          <ac:chgData name="Watkeys, Naomi" userId="458de1cb-bcc4-43a9-9eaf-06a2f6acbf6f" providerId="ADAL" clId="{387A4350-AFF5-4D25-980C-2E7EA3BF35F6}" dt="2020-10-06T20:47:25.333" v="935" actId="1076"/>
          <ac:graphicFrameMkLst>
            <pc:docMk/>
            <pc:sldMk cId="748358431" sldId="276"/>
            <ac:graphicFrameMk id="5" creationId="{5DC97F76-578B-41CC-80A7-6CD129D32ABB}"/>
          </ac:graphicFrameMkLst>
        </pc:graphicFrameChg>
      </pc:sldChg>
      <pc:sldChg chg="new del">
        <pc:chgData name="Watkeys, Naomi" userId="458de1cb-bcc4-43a9-9eaf-06a2f6acbf6f" providerId="ADAL" clId="{387A4350-AFF5-4D25-980C-2E7EA3BF35F6}" dt="2020-10-06T21:30:57.667" v="1362" actId="47"/>
        <pc:sldMkLst>
          <pc:docMk/>
          <pc:sldMk cId="3373248642" sldId="277"/>
        </pc:sldMkLst>
      </pc:sldChg>
      <pc:sldChg chg="addSp delSp modSp new mod">
        <pc:chgData name="Watkeys, Naomi" userId="458de1cb-bcc4-43a9-9eaf-06a2f6acbf6f" providerId="ADAL" clId="{387A4350-AFF5-4D25-980C-2E7EA3BF35F6}" dt="2020-10-06T21:06:32.493" v="1142" actId="1076"/>
        <pc:sldMkLst>
          <pc:docMk/>
          <pc:sldMk cId="958360883" sldId="278"/>
        </pc:sldMkLst>
        <pc:spChg chg="mod">
          <ac:chgData name="Watkeys, Naomi" userId="458de1cb-bcc4-43a9-9eaf-06a2f6acbf6f" providerId="ADAL" clId="{387A4350-AFF5-4D25-980C-2E7EA3BF35F6}" dt="2020-10-06T21:02:59.907" v="1050" actId="20577"/>
          <ac:spMkLst>
            <pc:docMk/>
            <pc:sldMk cId="958360883" sldId="278"/>
            <ac:spMk id="2" creationId="{0E1DC5E6-F3BD-4A01-B3D6-0063610027D3}"/>
          </ac:spMkLst>
        </pc:spChg>
        <pc:spChg chg="del mod">
          <ac:chgData name="Watkeys, Naomi" userId="458de1cb-bcc4-43a9-9eaf-06a2f6acbf6f" providerId="ADAL" clId="{387A4350-AFF5-4D25-980C-2E7EA3BF35F6}" dt="2020-10-06T21:03:59.537" v="1100" actId="478"/>
          <ac:spMkLst>
            <pc:docMk/>
            <pc:sldMk cId="958360883" sldId="278"/>
            <ac:spMk id="3" creationId="{E4A37405-C7F0-4423-9B0B-C54AA0912991}"/>
          </ac:spMkLst>
        </pc:spChg>
        <pc:spChg chg="add mod">
          <ac:chgData name="Watkeys, Naomi" userId="458de1cb-bcc4-43a9-9eaf-06a2f6acbf6f" providerId="ADAL" clId="{387A4350-AFF5-4D25-980C-2E7EA3BF35F6}" dt="2020-10-06T21:04:46.096" v="1116" actId="1076"/>
          <ac:spMkLst>
            <pc:docMk/>
            <pc:sldMk cId="958360883" sldId="278"/>
            <ac:spMk id="4" creationId="{B703E4D1-4AE9-4659-AB4A-6D7CE601020F}"/>
          </ac:spMkLst>
        </pc:spChg>
        <pc:spChg chg="add mod">
          <ac:chgData name="Watkeys, Naomi" userId="458de1cb-bcc4-43a9-9eaf-06a2f6acbf6f" providerId="ADAL" clId="{387A4350-AFF5-4D25-980C-2E7EA3BF35F6}" dt="2020-10-06T21:05:30.183" v="1123" actId="1076"/>
          <ac:spMkLst>
            <pc:docMk/>
            <pc:sldMk cId="958360883" sldId="278"/>
            <ac:spMk id="5" creationId="{1934EFCF-E917-4027-A2C1-DEA5380087C0}"/>
          </ac:spMkLst>
        </pc:spChg>
        <pc:spChg chg="add mod">
          <ac:chgData name="Watkeys, Naomi" userId="458de1cb-bcc4-43a9-9eaf-06a2f6acbf6f" providerId="ADAL" clId="{387A4350-AFF5-4D25-980C-2E7EA3BF35F6}" dt="2020-10-06T21:05:34.156" v="1124" actId="1076"/>
          <ac:spMkLst>
            <pc:docMk/>
            <pc:sldMk cId="958360883" sldId="278"/>
            <ac:spMk id="6" creationId="{49EFB00D-EFFF-4AA5-BEEB-2A2B18CAEC5B}"/>
          </ac:spMkLst>
        </pc:spChg>
        <pc:spChg chg="add mod">
          <ac:chgData name="Watkeys, Naomi" userId="458de1cb-bcc4-43a9-9eaf-06a2f6acbf6f" providerId="ADAL" clId="{387A4350-AFF5-4D25-980C-2E7EA3BF35F6}" dt="2020-10-06T21:05:45.278" v="1127" actId="1076"/>
          <ac:spMkLst>
            <pc:docMk/>
            <pc:sldMk cId="958360883" sldId="278"/>
            <ac:spMk id="7" creationId="{D2C57E0D-0FA8-4DB0-B45E-29BD64C44905}"/>
          </ac:spMkLst>
        </pc:spChg>
        <pc:spChg chg="add mod">
          <ac:chgData name="Watkeys, Naomi" userId="458de1cb-bcc4-43a9-9eaf-06a2f6acbf6f" providerId="ADAL" clId="{387A4350-AFF5-4D25-980C-2E7EA3BF35F6}" dt="2020-10-06T21:05:53.458" v="1130" actId="1076"/>
          <ac:spMkLst>
            <pc:docMk/>
            <pc:sldMk cId="958360883" sldId="278"/>
            <ac:spMk id="8" creationId="{8F46B68F-FB80-4759-AC22-27E10326A5A1}"/>
          </ac:spMkLst>
        </pc:spChg>
        <pc:spChg chg="add mod">
          <ac:chgData name="Watkeys, Naomi" userId="458de1cb-bcc4-43a9-9eaf-06a2f6acbf6f" providerId="ADAL" clId="{387A4350-AFF5-4D25-980C-2E7EA3BF35F6}" dt="2020-10-06T21:06:05.529" v="1133" actId="1076"/>
          <ac:spMkLst>
            <pc:docMk/>
            <pc:sldMk cId="958360883" sldId="278"/>
            <ac:spMk id="9" creationId="{D384FF70-743F-4A88-8A5C-78E6E15D3613}"/>
          </ac:spMkLst>
        </pc:spChg>
        <pc:spChg chg="add mod">
          <ac:chgData name="Watkeys, Naomi" userId="458de1cb-bcc4-43a9-9eaf-06a2f6acbf6f" providerId="ADAL" clId="{387A4350-AFF5-4D25-980C-2E7EA3BF35F6}" dt="2020-10-06T21:06:14.077" v="1136" actId="1076"/>
          <ac:spMkLst>
            <pc:docMk/>
            <pc:sldMk cId="958360883" sldId="278"/>
            <ac:spMk id="10" creationId="{60415B7E-75C2-4E94-8DF6-A07C66C96140}"/>
          </ac:spMkLst>
        </pc:spChg>
        <pc:spChg chg="add mod">
          <ac:chgData name="Watkeys, Naomi" userId="458de1cb-bcc4-43a9-9eaf-06a2f6acbf6f" providerId="ADAL" clId="{387A4350-AFF5-4D25-980C-2E7EA3BF35F6}" dt="2020-10-06T21:06:23.706" v="1139" actId="1076"/>
          <ac:spMkLst>
            <pc:docMk/>
            <pc:sldMk cId="958360883" sldId="278"/>
            <ac:spMk id="11" creationId="{57482FAB-6842-4314-9898-6695085CB140}"/>
          </ac:spMkLst>
        </pc:spChg>
        <pc:spChg chg="add mod">
          <ac:chgData name="Watkeys, Naomi" userId="458de1cb-bcc4-43a9-9eaf-06a2f6acbf6f" providerId="ADAL" clId="{387A4350-AFF5-4D25-980C-2E7EA3BF35F6}" dt="2020-10-06T21:06:32.493" v="1142" actId="1076"/>
          <ac:spMkLst>
            <pc:docMk/>
            <pc:sldMk cId="958360883" sldId="278"/>
            <ac:spMk id="12" creationId="{9CF05383-54D1-4E4D-8EC3-4418B09B7596}"/>
          </ac:spMkLst>
        </pc:spChg>
      </pc:sldChg>
      <pc:sldChg chg="addSp delSp modSp new mod setBg setClrOvrMap">
        <pc:chgData name="Watkeys, Naomi" userId="458de1cb-bcc4-43a9-9eaf-06a2f6acbf6f" providerId="ADAL" clId="{387A4350-AFF5-4D25-980C-2E7EA3BF35F6}" dt="2020-10-06T21:09:57.083" v="1192" actId="122"/>
        <pc:sldMkLst>
          <pc:docMk/>
          <pc:sldMk cId="3470942178" sldId="279"/>
        </pc:sldMkLst>
        <pc:spChg chg="mod">
          <ac:chgData name="Watkeys, Naomi" userId="458de1cb-bcc4-43a9-9eaf-06a2f6acbf6f" providerId="ADAL" clId="{387A4350-AFF5-4D25-980C-2E7EA3BF35F6}" dt="2020-10-06T21:09:42.184" v="1185" actId="26606"/>
          <ac:spMkLst>
            <pc:docMk/>
            <pc:sldMk cId="3470942178" sldId="279"/>
            <ac:spMk id="2" creationId="{78EB9CC3-9221-479A-B7AD-9A418F580520}"/>
          </ac:spMkLst>
        </pc:spChg>
        <pc:spChg chg="mod">
          <ac:chgData name="Watkeys, Naomi" userId="458de1cb-bcc4-43a9-9eaf-06a2f6acbf6f" providerId="ADAL" clId="{387A4350-AFF5-4D25-980C-2E7EA3BF35F6}" dt="2020-10-06T21:09:57.083" v="1192" actId="122"/>
          <ac:spMkLst>
            <pc:docMk/>
            <pc:sldMk cId="3470942178" sldId="279"/>
            <ac:spMk id="3" creationId="{DE5F7426-1F1C-4FC3-B7D8-23423A900C9F}"/>
          </ac:spMkLst>
        </pc:spChg>
        <pc:spChg chg="add del mod">
          <ac:chgData name="Watkeys, Naomi" userId="458de1cb-bcc4-43a9-9eaf-06a2f6acbf6f" providerId="ADAL" clId="{387A4350-AFF5-4D25-980C-2E7EA3BF35F6}" dt="2020-10-06T21:08:57.594" v="1179" actId="478"/>
          <ac:spMkLst>
            <pc:docMk/>
            <pc:sldMk cId="3470942178" sldId="279"/>
            <ac:spMk id="8" creationId="{7EC9DE59-EC1B-4E00-AFF5-30CD77125892}"/>
          </ac:spMkLst>
        </pc:spChg>
        <pc:spChg chg="add mod">
          <ac:chgData name="Watkeys, Naomi" userId="458de1cb-bcc4-43a9-9eaf-06a2f6acbf6f" providerId="ADAL" clId="{387A4350-AFF5-4D25-980C-2E7EA3BF35F6}" dt="2020-10-06T21:09:42.184" v="1185" actId="26606"/>
          <ac:spMkLst>
            <pc:docMk/>
            <pc:sldMk cId="3470942178" sldId="279"/>
            <ac:spMk id="11" creationId="{9C143491-3B5C-434C-8CCF-C2F52E87F048}"/>
          </ac:spMkLst>
        </pc:spChg>
        <pc:spChg chg="add del">
          <ac:chgData name="Watkeys, Naomi" userId="458de1cb-bcc4-43a9-9eaf-06a2f6acbf6f" providerId="ADAL" clId="{387A4350-AFF5-4D25-980C-2E7EA3BF35F6}" dt="2020-10-06T21:09:42.107" v="1184" actId="26606"/>
          <ac:spMkLst>
            <pc:docMk/>
            <pc:sldMk cId="3470942178" sldId="279"/>
            <ac:spMk id="16" creationId="{CC146B38-3E4E-4A67-91CF-55DBCC51B487}"/>
          </ac:spMkLst>
        </pc:spChg>
        <pc:spChg chg="add">
          <ac:chgData name="Watkeys, Naomi" userId="458de1cb-bcc4-43a9-9eaf-06a2f6acbf6f" providerId="ADAL" clId="{387A4350-AFF5-4D25-980C-2E7EA3BF35F6}" dt="2020-10-06T21:09:42.184" v="1185" actId="26606"/>
          <ac:spMkLst>
            <pc:docMk/>
            <pc:sldMk cId="3470942178" sldId="279"/>
            <ac:spMk id="18" creationId="{51E038FF-4E72-4714-B9E9-B0AC148C72FA}"/>
          </ac:spMkLst>
        </pc:spChg>
        <pc:spChg chg="add">
          <ac:chgData name="Watkeys, Naomi" userId="458de1cb-bcc4-43a9-9eaf-06a2f6acbf6f" providerId="ADAL" clId="{387A4350-AFF5-4D25-980C-2E7EA3BF35F6}" dt="2020-10-06T21:09:42.184" v="1185" actId="26606"/>
          <ac:spMkLst>
            <pc:docMk/>
            <pc:sldMk cId="3470942178" sldId="279"/>
            <ac:spMk id="19" creationId="{CC7827FB-B370-4007-83D5-E83AD3D2C1B2}"/>
          </ac:spMkLst>
        </pc:spChg>
        <pc:picChg chg="add del mod">
          <ac:chgData name="Watkeys, Naomi" userId="458de1cb-bcc4-43a9-9eaf-06a2f6acbf6f" providerId="ADAL" clId="{387A4350-AFF5-4D25-980C-2E7EA3BF35F6}" dt="2020-10-06T21:08:57.594" v="1179" actId="478"/>
          <ac:picMkLst>
            <pc:docMk/>
            <pc:sldMk cId="3470942178" sldId="279"/>
            <ac:picMk id="5" creationId="{1881DD2C-11D7-4553-8F7F-E4175CB60616}"/>
          </ac:picMkLst>
        </pc:picChg>
        <pc:picChg chg="add del mod">
          <ac:chgData name="Watkeys, Naomi" userId="458de1cb-bcc4-43a9-9eaf-06a2f6acbf6f" providerId="ADAL" clId="{387A4350-AFF5-4D25-980C-2E7EA3BF35F6}" dt="2020-10-06T21:08:57.594" v="1179" actId="478"/>
          <ac:picMkLst>
            <pc:docMk/>
            <pc:sldMk cId="3470942178" sldId="279"/>
            <ac:picMk id="7" creationId="{6783CD48-8463-4272-A97F-AB760FA7BB4E}"/>
          </ac:picMkLst>
        </pc:picChg>
        <pc:picChg chg="add mod ord">
          <ac:chgData name="Watkeys, Naomi" userId="458de1cb-bcc4-43a9-9eaf-06a2f6acbf6f" providerId="ADAL" clId="{387A4350-AFF5-4D25-980C-2E7EA3BF35F6}" dt="2020-10-06T21:09:42.184" v="1185" actId="26606"/>
          <ac:picMkLst>
            <pc:docMk/>
            <pc:sldMk cId="3470942178" sldId="279"/>
            <ac:picMk id="10" creationId="{AF85EE7B-3322-4420-9935-E36A8DA67C9E}"/>
          </ac:picMkLst>
        </pc:picChg>
      </pc:sldChg>
      <pc:sldChg chg="modSp new del mod">
        <pc:chgData name="Watkeys, Naomi" userId="458de1cb-bcc4-43a9-9eaf-06a2f6acbf6f" providerId="ADAL" clId="{387A4350-AFF5-4D25-980C-2E7EA3BF35F6}" dt="2020-10-06T21:10:26.366" v="1205" actId="2696"/>
        <pc:sldMkLst>
          <pc:docMk/>
          <pc:sldMk cId="653574304" sldId="280"/>
        </pc:sldMkLst>
        <pc:spChg chg="mod">
          <ac:chgData name="Watkeys, Naomi" userId="458de1cb-bcc4-43a9-9eaf-06a2f6acbf6f" providerId="ADAL" clId="{387A4350-AFF5-4D25-980C-2E7EA3BF35F6}" dt="2020-10-06T21:10:14.377" v="1202" actId="20577"/>
          <ac:spMkLst>
            <pc:docMk/>
            <pc:sldMk cId="653574304" sldId="280"/>
            <ac:spMk id="2" creationId="{ACF4AC50-1A52-4CA3-8A49-59E865B05CD8}"/>
          </ac:spMkLst>
        </pc:spChg>
      </pc:sldChg>
      <pc:sldChg chg="delSp modSp add mod ord setBg delDesignElem">
        <pc:chgData name="Watkeys, Naomi" userId="458de1cb-bcc4-43a9-9eaf-06a2f6acbf6f" providerId="ADAL" clId="{387A4350-AFF5-4D25-980C-2E7EA3BF35F6}" dt="2020-10-07T08:45:20.823" v="1364"/>
        <pc:sldMkLst>
          <pc:docMk/>
          <pc:sldMk cId="3288757221" sldId="281"/>
        </pc:sldMkLst>
        <pc:spChg chg="mod">
          <ac:chgData name="Watkeys, Naomi" userId="458de1cb-bcc4-43a9-9eaf-06a2f6acbf6f" providerId="ADAL" clId="{387A4350-AFF5-4D25-980C-2E7EA3BF35F6}" dt="2020-10-06T21:11:11.391" v="1265" actId="20577"/>
          <ac:spMkLst>
            <pc:docMk/>
            <pc:sldMk cId="3288757221" sldId="281"/>
            <ac:spMk id="2" creationId="{78EB9CC3-9221-479A-B7AD-9A418F580520}"/>
          </ac:spMkLst>
        </pc:spChg>
        <pc:spChg chg="mod">
          <ac:chgData name="Watkeys, Naomi" userId="458de1cb-bcc4-43a9-9eaf-06a2f6acbf6f" providerId="ADAL" clId="{387A4350-AFF5-4D25-980C-2E7EA3BF35F6}" dt="2020-10-06T21:11:04.331" v="1259" actId="20577"/>
          <ac:spMkLst>
            <pc:docMk/>
            <pc:sldMk cId="3288757221" sldId="281"/>
            <ac:spMk id="3" creationId="{DE5F7426-1F1C-4FC3-B7D8-23423A900C9F}"/>
          </ac:spMkLst>
        </pc:spChg>
        <pc:spChg chg="del">
          <ac:chgData name="Watkeys, Naomi" userId="458de1cb-bcc4-43a9-9eaf-06a2f6acbf6f" providerId="ADAL" clId="{387A4350-AFF5-4D25-980C-2E7EA3BF35F6}" dt="2020-10-06T21:10:22.032" v="1204"/>
          <ac:spMkLst>
            <pc:docMk/>
            <pc:sldMk cId="3288757221" sldId="281"/>
            <ac:spMk id="18" creationId="{51E038FF-4E72-4714-B9E9-B0AC148C72FA}"/>
          </ac:spMkLst>
        </pc:spChg>
        <pc:spChg chg="del">
          <ac:chgData name="Watkeys, Naomi" userId="458de1cb-bcc4-43a9-9eaf-06a2f6acbf6f" providerId="ADAL" clId="{387A4350-AFF5-4D25-980C-2E7EA3BF35F6}" dt="2020-10-06T21:10:22.032" v="1204"/>
          <ac:spMkLst>
            <pc:docMk/>
            <pc:sldMk cId="3288757221" sldId="281"/>
            <ac:spMk id="19" creationId="{CC7827FB-B370-4007-83D5-E83AD3D2C1B2}"/>
          </ac:spMkLst>
        </pc:spChg>
      </pc:sldChg>
      <pc:sldChg chg="modSp new mod">
        <pc:chgData name="Watkeys, Naomi" userId="458de1cb-bcc4-43a9-9eaf-06a2f6acbf6f" providerId="ADAL" clId="{387A4350-AFF5-4D25-980C-2E7EA3BF35F6}" dt="2020-10-06T21:30:23.268" v="1361" actId="20577"/>
        <pc:sldMkLst>
          <pc:docMk/>
          <pc:sldMk cId="1401686615" sldId="282"/>
        </pc:sldMkLst>
        <pc:spChg chg="mod">
          <ac:chgData name="Watkeys, Naomi" userId="458de1cb-bcc4-43a9-9eaf-06a2f6acbf6f" providerId="ADAL" clId="{387A4350-AFF5-4D25-980C-2E7EA3BF35F6}" dt="2020-10-06T21:29:58.109" v="1270" actId="20577"/>
          <ac:spMkLst>
            <pc:docMk/>
            <pc:sldMk cId="1401686615" sldId="282"/>
            <ac:spMk id="2" creationId="{79464C38-3856-431F-899B-949912787CE1}"/>
          </ac:spMkLst>
        </pc:spChg>
        <pc:spChg chg="mod">
          <ac:chgData name="Watkeys, Naomi" userId="458de1cb-bcc4-43a9-9eaf-06a2f6acbf6f" providerId="ADAL" clId="{387A4350-AFF5-4D25-980C-2E7EA3BF35F6}" dt="2020-10-06T21:30:23.268" v="1361" actId="20577"/>
          <ac:spMkLst>
            <pc:docMk/>
            <pc:sldMk cId="1401686615" sldId="282"/>
            <ac:spMk id="3" creationId="{3577BC53-A1D9-466A-9895-DB5AC31A472A}"/>
          </ac:spMkLst>
        </pc:spChg>
      </pc:sldChg>
      <pc:sldChg chg="new">
        <pc:chgData name="Watkeys, Naomi" userId="458de1cb-bcc4-43a9-9eaf-06a2f6acbf6f" providerId="ADAL" clId="{387A4350-AFF5-4D25-980C-2E7EA3BF35F6}" dt="2020-10-07T09:26:35.695" v="1365" actId="680"/>
        <pc:sldMkLst>
          <pc:docMk/>
          <pc:sldMk cId="3901707534" sldId="283"/>
        </pc:sldMkLst>
      </pc:sldChg>
      <pc:sldChg chg="new">
        <pc:chgData name="Watkeys, Naomi" userId="458de1cb-bcc4-43a9-9eaf-06a2f6acbf6f" providerId="ADAL" clId="{387A4350-AFF5-4D25-980C-2E7EA3BF35F6}" dt="2020-10-07T09:26:35.725" v="1366" actId="680"/>
        <pc:sldMkLst>
          <pc:docMk/>
          <pc:sldMk cId="3351167130" sldId="284"/>
        </pc:sldMkLst>
      </pc:sldChg>
    </pc:docChg>
  </pc:docChgLst>
</pc:chgInfo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3F43B2-E1DB-48A8-A1AF-5582C0F8A3DF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E439284-F765-4931-AC28-9D9CBBFFF198}">
      <dgm:prSet/>
      <dgm:spPr/>
      <dgm:t>
        <a:bodyPr/>
        <a:lstStyle/>
        <a:p>
          <a:r>
            <a:rPr lang="en-GB" b="1"/>
            <a:t>Fi -me</a:t>
          </a:r>
          <a:endParaRPr lang="en-US"/>
        </a:p>
      </dgm:t>
    </dgm:pt>
    <dgm:pt modelId="{1A84B8F7-37CA-49DD-BB93-5AC5F3F56926}" type="parTrans" cxnId="{EBCDB41A-3593-41B7-BDD1-98170EC2B49F}">
      <dgm:prSet/>
      <dgm:spPr/>
      <dgm:t>
        <a:bodyPr/>
        <a:lstStyle/>
        <a:p>
          <a:endParaRPr lang="en-US"/>
        </a:p>
      </dgm:t>
    </dgm:pt>
    <dgm:pt modelId="{D79B5077-6CE7-4634-B0FA-6076DAB354F2}" type="sibTrans" cxnId="{EBCDB41A-3593-41B7-BDD1-98170EC2B49F}">
      <dgm:prSet/>
      <dgm:spPr/>
      <dgm:t>
        <a:bodyPr/>
        <a:lstStyle/>
        <a:p>
          <a:endParaRPr lang="en-US"/>
        </a:p>
      </dgm:t>
    </dgm:pt>
    <dgm:pt modelId="{7FF4348F-8FC1-497B-9CDC-EAE077E82972}">
      <dgm:prSet/>
      <dgm:spPr/>
      <dgm:t>
        <a:bodyPr/>
        <a:lstStyle/>
        <a:p>
          <a:r>
            <a:rPr lang="en-GB" b="1"/>
            <a:t>Ti – you (informal)</a:t>
          </a:r>
          <a:endParaRPr lang="en-US"/>
        </a:p>
      </dgm:t>
    </dgm:pt>
    <dgm:pt modelId="{358313E3-23A6-438F-81E6-A6ECC341B759}" type="parTrans" cxnId="{6AA807DC-806A-49F5-82BA-0F3F52BB2DA5}">
      <dgm:prSet/>
      <dgm:spPr/>
      <dgm:t>
        <a:bodyPr/>
        <a:lstStyle/>
        <a:p>
          <a:endParaRPr lang="en-US"/>
        </a:p>
      </dgm:t>
    </dgm:pt>
    <dgm:pt modelId="{7CF0BA1B-1683-4AA0-ACAA-735009D230A7}" type="sibTrans" cxnId="{6AA807DC-806A-49F5-82BA-0F3F52BB2DA5}">
      <dgm:prSet/>
      <dgm:spPr/>
      <dgm:t>
        <a:bodyPr/>
        <a:lstStyle/>
        <a:p>
          <a:endParaRPr lang="en-US"/>
        </a:p>
      </dgm:t>
    </dgm:pt>
    <dgm:pt modelId="{40111A78-8747-4AA5-9199-F1B531CA221C}">
      <dgm:prSet/>
      <dgm:spPr/>
      <dgm:t>
        <a:bodyPr/>
        <a:lstStyle/>
        <a:p>
          <a:r>
            <a:rPr lang="en-GB" b="1"/>
            <a:t>Chi – you (formal)</a:t>
          </a:r>
          <a:endParaRPr lang="en-US"/>
        </a:p>
      </dgm:t>
    </dgm:pt>
    <dgm:pt modelId="{38BB4F23-8AF2-4765-9994-CB5BF1538841}" type="parTrans" cxnId="{2BB65EA4-9FB8-4E14-9DEA-3D01CF11563E}">
      <dgm:prSet/>
      <dgm:spPr/>
      <dgm:t>
        <a:bodyPr/>
        <a:lstStyle/>
        <a:p>
          <a:endParaRPr lang="en-US"/>
        </a:p>
      </dgm:t>
    </dgm:pt>
    <dgm:pt modelId="{54BD4067-6D14-4855-B0F6-9B23B85A67F1}" type="sibTrans" cxnId="{2BB65EA4-9FB8-4E14-9DEA-3D01CF11563E}">
      <dgm:prSet/>
      <dgm:spPr/>
      <dgm:t>
        <a:bodyPr/>
        <a:lstStyle/>
        <a:p>
          <a:endParaRPr lang="en-US"/>
        </a:p>
      </dgm:t>
    </dgm:pt>
    <dgm:pt modelId="{6DB3FCD2-212D-437A-A4F7-4E933D285A19}" type="pres">
      <dgm:prSet presAssocID="{B63F43B2-E1DB-48A8-A1AF-5582C0F8A3D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80B2646-A267-4DED-9A5A-16E1E1002205}" type="pres">
      <dgm:prSet presAssocID="{DE439284-F765-4931-AC28-9D9CBBFFF198}" presName="hierRoot1" presStyleCnt="0"/>
      <dgm:spPr/>
    </dgm:pt>
    <dgm:pt modelId="{C4E58276-4B08-4333-ADAE-263AA89046EB}" type="pres">
      <dgm:prSet presAssocID="{DE439284-F765-4931-AC28-9D9CBBFFF198}" presName="composite" presStyleCnt="0"/>
      <dgm:spPr/>
    </dgm:pt>
    <dgm:pt modelId="{4E339D88-B9C9-41A1-9F26-60D9F27AFFC0}" type="pres">
      <dgm:prSet presAssocID="{DE439284-F765-4931-AC28-9D9CBBFFF198}" presName="background" presStyleLbl="node0" presStyleIdx="0" presStyleCnt="3"/>
      <dgm:spPr/>
    </dgm:pt>
    <dgm:pt modelId="{C29AC327-86FF-4DF8-8294-80E62CF771D3}" type="pres">
      <dgm:prSet presAssocID="{DE439284-F765-4931-AC28-9D9CBBFFF198}" presName="text" presStyleLbl="fgAcc0" presStyleIdx="0" presStyleCnt="3">
        <dgm:presLayoutVars>
          <dgm:chPref val="3"/>
        </dgm:presLayoutVars>
      </dgm:prSet>
      <dgm:spPr/>
    </dgm:pt>
    <dgm:pt modelId="{9F6D8576-AA3F-4DA4-B0FB-F7D866E42AFB}" type="pres">
      <dgm:prSet presAssocID="{DE439284-F765-4931-AC28-9D9CBBFFF198}" presName="hierChild2" presStyleCnt="0"/>
      <dgm:spPr/>
    </dgm:pt>
    <dgm:pt modelId="{517A6261-E975-4FCD-8691-19B829CEC5FE}" type="pres">
      <dgm:prSet presAssocID="{7FF4348F-8FC1-497B-9CDC-EAE077E82972}" presName="hierRoot1" presStyleCnt="0"/>
      <dgm:spPr/>
    </dgm:pt>
    <dgm:pt modelId="{B3297051-09A2-4F36-9DA1-AE7C9A783F9F}" type="pres">
      <dgm:prSet presAssocID="{7FF4348F-8FC1-497B-9CDC-EAE077E82972}" presName="composite" presStyleCnt="0"/>
      <dgm:spPr/>
    </dgm:pt>
    <dgm:pt modelId="{6CF17706-D4D9-4BD3-881A-E95ADD456714}" type="pres">
      <dgm:prSet presAssocID="{7FF4348F-8FC1-497B-9CDC-EAE077E82972}" presName="background" presStyleLbl="node0" presStyleIdx="1" presStyleCnt="3"/>
      <dgm:spPr/>
    </dgm:pt>
    <dgm:pt modelId="{70A53ACC-C484-4127-BD7F-E97D29F12B7E}" type="pres">
      <dgm:prSet presAssocID="{7FF4348F-8FC1-497B-9CDC-EAE077E82972}" presName="text" presStyleLbl="fgAcc0" presStyleIdx="1" presStyleCnt="3">
        <dgm:presLayoutVars>
          <dgm:chPref val="3"/>
        </dgm:presLayoutVars>
      </dgm:prSet>
      <dgm:spPr/>
    </dgm:pt>
    <dgm:pt modelId="{5BBC6A6A-03A3-459C-8B48-C9231CF6DF62}" type="pres">
      <dgm:prSet presAssocID="{7FF4348F-8FC1-497B-9CDC-EAE077E82972}" presName="hierChild2" presStyleCnt="0"/>
      <dgm:spPr/>
    </dgm:pt>
    <dgm:pt modelId="{841CC88C-EF5B-42BE-B8F0-2C3952CA52BB}" type="pres">
      <dgm:prSet presAssocID="{40111A78-8747-4AA5-9199-F1B531CA221C}" presName="hierRoot1" presStyleCnt="0"/>
      <dgm:spPr/>
    </dgm:pt>
    <dgm:pt modelId="{1E484744-D6D7-4DE9-BD46-7C82FDBDC48C}" type="pres">
      <dgm:prSet presAssocID="{40111A78-8747-4AA5-9199-F1B531CA221C}" presName="composite" presStyleCnt="0"/>
      <dgm:spPr/>
    </dgm:pt>
    <dgm:pt modelId="{E6759C66-5BC8-48A1-A042-AC9A1794EBA6}" type="pres">
      <dgm:prSet presAssocID="{40111A78-8747-4AA5-9199-F1B531CA221C}" presName="background" presStyleLbl="node0" presStyleIdx="2" presStyleCnt="3"/>
      <dgm:spPr/>
    </dgm:pt>
    <dgm:pt modelId="{50F39EAB-63F5-4846-A4DB-6969DAB6D777}" type="pres">
      <dgm:prSet presAssocID="{40111A78-8747-4AA5-9199-F1B531CA221C}" presName="text" presStyleLbl="fgAcc0" presStyleIdx="2" presStyleCnt="3">
        <dgm:presLayoutVars>
          <dgm:chPref val="3"/>
        </dgm:presLayoutVars>
      </dgm:prSet>
      <dgm:spPr/>
    </dgm:pt>
    <dgm:pt modelId="{24DB6C5F-286F-4A68-AB50-887E8923FE8E}" type="pres">
      <dgm:prSet presAssocID="{40111A78-8747-4AA5-9199-F1B531CA221C}" presName="hierChild2" presStyleCnt="0"/>
      <dgm:spPr/>
    </dgm:pt>
  </dgm:ptLst>
  <dgm:cxnLst>
    <dgm:cxn modelId="{EBCDB41A-3593-41B7-BDD1-98170EC2B49F}" srcId="{B63F43B2-E1DB-48A8-A1AF-5582C0F8A3DF}" destId="{DE439284-F765-4931-AC28-9D9CBBFFF198}" srcOrd="0" destOrd="0" parTransId="{1A84B8F7-37CA-49DD-BB93-5AC5F3F56926}" sibTransId="{D79B5077-6CE7-4634-B0FA-6076DAB354F2}"/>
    <dgm:cxn modelId="{49CACC45-3011-4F23-BD9D-9FE31DBA5FC7}" type="presOf" srcId="{40111A78-8747-4AA5-9199-F1B531CA221C}" destId="{50F39EAB-63F5-4846-A4DB-6969DAB6D777}" srcOrd="0" destOrd="0" presId="urn:microsoft.com/office/officeart/2005/8/layout/hierarchy1"/>
    <dgm:cxn modelId="{49192D66-3067-405D-B78E-4282008C76F1}" type="presOf" srcId="{7FF4348F-8FC1-497B-9CDC-EAE077E82972}" destId="{70A53ACC-C484-4127-BD7F-E97D29F12B7E}" srcOrd="0" destOrd="0" presId="urn:microsoft.com/office/officeart/2005/8/layout/hierarchy1"/>
    <dgm:cxn modelId="{2BB65EA4-9FB8-4E14-9DEA-3D01CF11563E}" srcId="{B63F43B2-E1DB-48A8-A1AF-5582C0F8A3DF}" destId="{40111A78-8747-4AA5-9199-F1B531CA221C}" srcOrd="2" destOrd="0" parTransId="{38BB4F23-8AF2-4765-9994-CB5BF1538841}" sibTransId="{54BD4067-6D14-4855-B0F6-9B23B85A67F1}"/>
    <dgm:cxn modelId="{1A6168A7-C1EC-4E05-86B5-EB296FBF957A}" type="presOf" srcId="{B63F43B2-E1DB-48A8-A1AF-5582C0F8A3DF}" destId="{6DB3FCD2-212D-437A-A4F7-4E933D285A19}" srcOrd="0" destOrd="0" presId="urn:microsoft.com/office/officeart/2005/8/layout/hierarchy1"/>
    <dgm:cxn modelId="{9007A0C6-0E54-480B-B47F-7B4B938FA4BF}" type="presOf" srcId="{DE439284-F765-4931-AC28-9D9CBBFFF198}" destId="{C29AC327-86FF-4DF8-8294-80E62CF771D3}" srcOrd="0" destOrd="0" presId="urn:microsoft.com/office/officeart/2005/8/layout/hierarchy1"/>
    <dgm:cxn modelId="{6AA807DC-806A-49F5-82BA-0F3F52BB2DA5}" srcId="{B63F43B2-E1DB-48A8-A1AF-5582C0F8A3DF}" destId="{7FF4348F-8FC1-497B-9CDC-EAE077E82972}" srcOrd="1" destOrd="0" parTransId="{358313E3-23A6-438F-81E6-A6ECC341B759}" sibTransId="{7CF0BA1B-1683-4AA0-ACAA-735009D230A7}"/>
    <dgm:cxn modelId="{96538743-F1CA-4BAC-A320-E056CE99987D}" type="presParOf" srcId="{6DB3FCD2-212D-437A-A4F7-4E933D285A19}" destId="{D80B2646-A267-4DED-9A5A-16E1E1002205}" srcOrd="0" destOrd="0" presId="urn:microsoft.com/office/officeart/2005/8/layout/hierarchy1"/>
    <dgm:cxn modelId="{A5F3CFE7-2AE1-46CF-A3CD-1741BF5BAFC2}" type="presParOf" srcId="{D80B2646-A267-4DED-9A5A-16E1E1002205}" destId="{C4E58276-4B08-4333-ADAE-263AA89046EB}" srcOrd="0" destOrd="0" presId="urn:microsoft.com/office/officeart/2005/8/layout/hierarchy1"/>
    <dgm:cxn modelId="{3218684F-82A8-4F13-8307-23691A2D27B5}" type="presParOf" srcId="{C4E58276-4B08-4333-ADAE-263AA89046EB}" destId="{4E339D88-B9C9-41A1-9F26-60D9F27AFFC0}" srcOrd="0" destOrd="0" presId="urn:microsoft.com/office/officeart/2005/8/layout/hierarchy1"/>
    <dgm:cxn modelId="{F2A06857-18EC-463D-A9D7-695877266418}" type="presParOf" srcId="{C4E58276-4B08-4333-ADAE-263AA89046EB}" destId="{C29AC327-86FF-4DF8-8294-80E62CF771D3}" srcOrd="1" destOrd="0" presId="urn:microsoft.com/office/officeart/2005/8/layout/hierarchy1"/>
    <dgm:cxn modelId="{8019B634-FF07-4E99-83DA-70BF7C0C7B89}" type="presParOf" srcId="{D80B2646-A267-4DED-9A5A-16E1E1002205}" destId="{9F6D8576-AA3F-4DA4-B0FB-F7D866E42AFB}" srcOrd="1" destOrd="0" presId="urn:microsoft.com/office/officeart/2005/8/layout/hierarchy1"/>
    <dgm:cxn modelId="{4B64B470-5841-46E4-AB32-F3D5C32C70C2}" type="presParOf" srcId="{6DB3FCD2-212D-437A-A4F7-4E933D285A19}" destId="{517A6261-E975-4FCD-8691-19B829CEC5FE}" srcOrd="1" destOrd="0" presId="urn:microsoft.com/office/officeart/2005/8/layout/hierarchy1"/>
    <dgm:cxn modelId="{44A49110-32E1-4158-AEC1-13807679341E}" type="presParOf" srcId="{517A6261-E975-4FCD-8691-19B829CEC5FE}" destId="{B3297051-09A2-4F36-9DA1-AE7C9A783F9F}" srcOrd="0" destOrd="0" presId="urn:microsoft.com/office/officeart/2005/8/layout/hierarchy1"/>
    <dgm:cxn modelId="{C3FD115D-230F-4B7F-A8F1-C5583D4FDFA7}" type="presParOf" srcId="{B3297051-09A2-4F36-9DA1-AE7C9A783F9F}" destId="{6CF17706-D4D9-4BD3-881A-E95ADD456714}" srcOrd="0" destOrd="0" presId="urn:microsoft.com/office/officeart/2005/8/layout/hierarchy1"/>
    <dgm:cxn modelId="{7D3A6B41-2DE8-45F7-B64F-03EF66C53233}" type="presParOf" srcId="{B3297051-09A2-4F36-9DA1-AE7C9A783F9F}" destId="{70A53ACC-C484-4127-BD7F-E97D29F12B7E}" srcOrd="1" destOrd="0" presId="urn:microsoft.com/office/officeart/2005/8/layout/hierarchy1"/>
    <dgm:cxn modelId="{CF3E34DF-118C-4836-AD5B-629CC7D11D27}" type="presParOf" srcId="{517A6261-E975-4FCD-8691-19B829CEC5FE}" destId="{5BBC6A6A-03A3-459C-8B48-C9231CF6DF62}" srcOrd="1" destOrd="0" presId="urn:microsoft.com/office/officeart/2005/8/layout/hierarchy1"/>
    <dgm:cxn modelId="{91E5BBAB-4F82-4424-83D2-7BBA57E6F5AE}" type="presParOf" srcId="{6DB3FCD2-212D-437A-A4F7-4E933D285A19}" destId="{841CC88C-EF5B-42BE-B8F0-2C3952CA52BB}" srcOrd="2" destOrd="0" presId="urn:microsoft.com/office/officeart/2005/8/layout/hierarchy1"/>
    <dgm:cxn modelId="{157D4600-E499-48B1-8E48-E942194E7B1B}" type="presParOf" srcId="{841CC88C-EF5B-42BE-B8F0-2C3952CA52BB}" destId="{1E484744-D6D7-4DE9-BD46-7C82FDBDC48C}" srcOrd="0" destOrd="0" presId="urn:microsoft.com/office/officeart/2005/8/layout/hierarchy1"/>
    <dgm:cxn modelId="{7E49BDEC-0CC6-4750-BF46-58606A67A3CF}" type="presParOf" srcId="{1E484744-D6D7-4DE9-BD46-7C82FDBDC48C}" destId="{E6759C66-5BC8-48A1-A042-AC9A1794EBA6}" srcOrd="0" destOrd="0" presId="urn:microsoft.com/office/officeart/2005/8/layout/hierarchy1"/>
    <dgm:cxn modelId="{7DF71A15-ED11-4CBF-8C56-7CA60CEB7F65}" type="presParOf" srcId="{1E484744-D6D7-4DE9-BD46-7C82FDBDC48C}" destId="{50F39EAB-63F5-4846-A4DB-6969DAB6D777}" srcOrd="1" destOrd="0" presId="urn:microsoft.com/office/officeart/2005/8/layout/hierarchy1"/>
    <dgm:cxn modelId="{8959AC2F-B20B-4435-903E-2AEBFB66949B}" type="presParOf" srcId="{841CC88C-EF5B-42BE-B8F0-2C3952CA52BB}" destId="{24DB6C5F-286F-4A68-AB50-887E8923FE8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36F98E-9D56-475C-A725-85A641A2282F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0969C7C-2F44-43C7-B7A6-68A7772018B5}">
      <dgm:prSet/>
      <dgm:spPr/>
      <dgm:t>
        <a:bodyPr/>
        <a:lstStyle/>
        <a:p>
          <a:r>
            <a:rPr lang="en-GB" b="1"/>
            <a:t>Ni – us </a:t>
          </a:r>
          <a:endParaRPr lang="en-US"/>
        </a:p>
      </dgm:t>
    </dgm:pt>
    <dgm:pt modelId="{5D603DA3-4451-4CA1-A713-49408EFCF2C5}" type="parTrans" cxnId="{D2A93DDD-2669-4468-BEF8-F16C5FB2316F}">
      <dgm:prSet/>
      <dgm:spPr/>
      <dgm:t>
        <a:bodyPr/>
        <a:lstStyle/>
        <a:p>
          <a:endParaRPr lang="en-US"/>
        </a:p>
      </dgm:t>
    </dgm:pt>
    <dgm:pt modelId="{6AD114AF-EB1B-4799-9FF0-A420EF876E4C}" type="sibTrans" cxnId="{D2A93DDD-2669-4468-BEF8-F16C5FB2316F}">
      <dgm:prSet/>
      <dgm:spPr/>
      <dgm:t>
        <a:bodyPr/>
        <a:lstStyle/>
        <a:p>
          <a:endParaRPr lang="en-US"/>
        </a:p>
      </dgm:t>
    </dgm:pt>
    <dgm:pt modelId="{3B8BE599-14EE-4E93-B2C2-EC9DBBCB9927}">
      <dgm:prSet/>
      <dgm:spPr/>
      <dgm:t>
        <a:bodyPr/>
        <a:lstStyle/>
        <a:p>
          <a:r>
            <a:rPr lang="en-GB" b="1"/>
            <a:t>Fe -him</a:t>
          </a:r>
          <a:endParaRPr lang="en-US"/>
        </a:p>
      </dgm:t>
    </dgm:pt>
    <dgm:pt modelId="{E4F4F304-379E-4D7D-AD79-833A4339FAE0}" type="parTrans" cxnId="{A512DABC-5D3C-487F-BF00-07E75F028E28}">
      <dgm:prSet/>
      <dgm:spPr/>
      <dgm:t>
        <a:bodyPr/>
        <a:lstStyle/>
        <a:p>
          <a:endParaRPr lang="en-US"/>
        </a:p>
      </dgm:t>
    </dgm:pt>
    <dgm:pt modelId="{33142068-FEEF-4D87-900C-385F75EBBBFC}" type="sibTrans" cxnId="{A512DABC-5D3C-487F-BF00-07E75F028E28}">
      <dgm:prSet/>
      <dgm:spPr/>
      <dgm:t>
        <a:bodyPr/>
        <a:lstStyle/>
        <a:p>
          <a:endParaRPr lang="en-US"/>
        </a:p>
      </dgm:t>
    </dgm:pt>
    <dgm:pt modelId="{52DDF299-4A5D-4405-B1C0-A9BCEA6E8633}">
      <dgm:prSet/>
      <dgm:spPr/>
      <dgm:t>
        <a:bodyPr/>
        <a:lstStyle/>
        <a:p>
          <a:r>
            <a:rPr lang="en-GB" b="1" dirty="0"/>
            <a:t>Hi – her</a:t>
          </a:r>
          <a:endParaRPr lang="en-US" dirty="0"/>
        </a:p>
      </dgm:t>
    </dgm:pt>
    <dgm:pt modelId="{B364CBE9-1400-49BB-B82C-AC0C1BB36E88}" type="parTrans" cxnId="{CE4E0654-2774-4391-A216-9BBDD2233CF6}">
      <dgm:prSet/>
      <dgm:spPr/>
      <dgm:t>
        <a:bodyPr/>
        <a:lstStyle/>
        <a:p>
          <a:endParaRPr lang="en-US"/>
        </a:p>
      </dgm:t>
    </dgm:pt>
    <dgm:pt modelId="{AC8B3A1F-07E8-4FAF-B725-0E967E044FF3}" type="sibTrans" cxnId="{CE4E0654-2774-4391-A216-9BBDD2233CF6}">
      <dgm:prSet/>
      <dgm:spPr/>
      <dgm:t>
        <a:bodyPr/>
        <a:lstStyle/>
        <a:p>
          <a:endParaRPr lang="en-US"/>
        </a:p>
      </dgm:t>
    </dgm:pt>
    <dgm:pt modelId="{3D730638-369C-4CE9-A2C2-21A023FD4F56}">
      <dgm:prSet/>
      <dgm:spPr/>
      <dgm:t>
        <a:bodyPr/>
        <a:lstStyle/>
        <a:p>
          <a:r>
            <a:rPr lang="en-GB" b="1"/>
            <a:t>Nhw – them</a:t>
          </a:r>
          <a:endParaRPr lang="en-US"/>
        </a:p>
      </dgm:t>
    </dgm:pt>
    <dgm:pt modelId="{4C6FA6F9-FE77-49E9-8872-83346CD63298}" type="parTrans" cxnId="{4BC4EFC1-DCC4-479E-AE4E-D930805FB424}">
      <dgm:prSet/>
      <dgm:spPr/>
      <dgm:t>
        <a:bodyPr/>
        <a:lstStyle/>
        <a:p>
          <a:endParaRPr lang="en-US"/>
        </a:p>
      </dgm:t>
    </dgm:pt>
    <dgm:pt modelId="{88C2FB10-48C8-49D4-A678-2B37FD2CFBC4}" type="sibTrans" cxnId="{4BC4EFC1-DCC4-479E-AE4E-D930805FB424}">
      <dgm:prSet/>
      <dgm:spPr/>
      <dgm:t>
        <a:bodyPr/>
        <a:lstStyle/>
        <a:p>
          <a:endParaRPr lang="en-US"/>
        </a:p>
      </dgm:t>
    </dgm:pt>
    <dgm:pt modelId="{F9CC37BE-44D4-4494-B5D2-38074B1A2671}" type="pres">
      <dgm:prSet presAssocID="{CB36F98E-9D56-475C-A725-85A641A2282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AE30341-7BD7-4856-A597-C6BC041B4C68}" type="pres">
      <dgm:prSet presAssocID="{A0969C7C-2F44-43C7-B7A6-68A7772018B5}" presName="hierRoot1" presStyleCnt="0"/>
      <dgm:spPr/>
    </dgm:pt>
    <dgm:pt modelId="{EAA68235-9487-4A87-A60C-D1BBEEC5B36E}" type="pres">
      <dgm:prSet presAssocID="{A0969C7C-2F44-43C7-B7A6-68A7772018B5}" presName="composite" presStyleCnt="0"/>
      <dgm:spPr/>
    </dgm:pt>
    <dgm:pt modelId="{271CABE6-1BA6-418C-9683-05C96B4F929A}" type="pres">
      <dgm:prSet presAssocID="{A0969C7C-2F44-43C7-B7A6-68A7772018B5}" presName="background" presStyleLbl="node0" presStyleIdx="0" presStyleCnt="4"/>
      <dgm:spPr/>
    </dgm:pt>
    <dgm:pt modelId="{5173EE50-7D51-40D0-A9F5-C0325DF1817E}" type="pres">
      <dgm:prSet presAssocID="{A0969C7C-2F44-43C7-B7A6-68A7772018B5}" presName="text" presStyleLbl="fgAcc0" presStyleIdx="0" presStyleCnt="4">
        <dgm:presLayoutVars>
          <dgm:chPref val="3"/>
        </dgm:presLayoutVars>
      </dgm:prSet>
      <dgm:spPr/>
    </dgm:pt>
    <dgm:pt modelId="{09F5ED03-D1B7-464B-B165-1A2CF9EE9639}" type="pres">
      <dgm:prSet presAssocID="{A0969C7C-2F44-43C7-B7A6-68A7772018B5}" presName="hierChild2" presStyleCnt="0"/>
      <dgm:spPr/>
    </dgm:pt>
    <dgm:pt modelId="{B7A53794-34F7-4C95-B3AA-7998581C04B6}" type="pres">
      <dgm:prSet presAssocID="{3B8BE599-14EE-4E93-B2C2-EC9DBBCB9927}" presName="hierRoot1" presStyleCnt="0"/>
      <dgm:spPr/>
    </dgm:pt>
    <dgm:pt modelId="{39BA6CB7-396B-42D5-9852-3CA829D834E4}" type="pres">
      <dgm:prSet presAssocID="{3B8BE599-14EE-4E93-B2C2-EC9DBBCB9927}" presName="composite" presStyleCnt="0"/>
      <dgm:spPr/>
    </dgm:pt>
    <dgm:pt modelId="{B6BB446A-4E1D-4E47-9ECE-8A616A10B3A2}" type="pres">
      <dgm:prSet presAssocID="{3B8BE599-14EE-4E93-B2C2-EC9DBBCB9927}" presName="background" presStyleLbl="node0" presStyleIdx="1" presStyleCnt="4"/>
      <dgm:spPr/>
    </dgm:pt>
    <dgm:pt modelId="{CBACFA06-2C5A-4C9F-A135-4E1D31641030}" type="pres">
      <dgm:prSet presAssocID="{3B8BE599-14EE-4E93-B2C2-EC9DBBCB9927}" presName="text" presStyleLbl="fgAcc0" presStyleIdx="1" presStyleCnt="4">
        <dgm:presLayoutVars>
          <dgm:chPref val="3"/>
        </dgm:presLayoutVars>
      </dgm:prSet>
      <dgm:spPr/>
    </dgm:pt>
    <dgm:pt modelId="{7D739586-CA0A-4073-BD2D-1499BCBBC3AF}" type="pres">
      <dgm:prSet presAssocID="{3B8BE599-14EE-4E93-B2C2-EC9DBBCB9927}" presName="hierChild2" presStyleCnt="0"/>
      <dgm:spPr/>
    </dgm:pt>
    <dgm:pt modelId="{440229B1-4014-4787-B80A-069EFF672B71}" type="pres">
      <dgm:prSet presAssocID="{52DDF299-4A5D-4405-B1C0-A9BCEA6E8633}" presName="hierRoot1" presStyleCnt="0"/>
      <dgm:spPr/>
    </dgm:pt>
    <dgm:pt modelId="{49DB3707-840A-4E06-AA93-EDC5BFCF78AD}" type="pres">
      <dgm:prSet presAssocID="{52DDF299-4A5D-4405-B1C0-A9BCEA6E8633}" presName="composite" presStyleCnt="0"/>
      <dgm:spPr/>
    </dgm:pt>
    <dgm:pt modelId="{E927F9CC-09AE-4BC2-81F1-D9E96B108C59}" type="pres">
      <dgm:prSet presAssocID="{52DDF299-4A5D-4405-B1C0-A9BCEA6E8633}" presName="background" presStyleLbl="node0" presStyleIdx="2" presStyleCnt="4"/>
      <dgm:spPr/>
    </dgm:pt>
    <dgm:pt modelId="{2CA90E1F-69DE-4C3C-AAC4-8FC0602FCB8F}" type="pres">
      <dgm:prSet presAssocID="{52DDF299-4A5D-4405-B1C0-A9BCEA6E8633}" presName="text" presStyleLbl="fgAcc0" presStyleIdx="2" presStyleCnt="4">
        <dgm:presLayoutVars>
          <dgm:chPref val="3"/>
        </dgm:presLayoutVars>
      </dgm:prSet>
      <dgm:spPr/>
    </dgm:pt>
    <dgm:pt modelId="{B431AF4C-2159-4E36-B47D-386981C52FC6}" type="pres">
      <dgm:prSet presAssocID="{52DDF299-4A5D-4405-B1C0-A9BCEA6E8633}" presName="hierChild2" presStyleCnt="0"/>
      <dgm:spPr/>
    </dgm:pt>
    <dgm:pt modelId="{AFEAE004-5967-412F-943F-CCAA0C7325EF}" type="pres">
      <dgm:prSet presAssocID="{3D730638-369C-4CE9-A2C2-21A023FD4F56}" presName="hierRoot1" presStyleCnt="0"/>
      <dgm:spPr/>
    </dgm:pt>
    <dgm:pt modelId="{CDA4BADE-8510-4F72-BB3B-73CA34727CB5}" type="pres">
      <dgm:prSet presAssocID="{3D730638-369C-4CE9-A2C2-21A023FD4F56}" presName="composite" presStyleCnt="0"/>
      <dgm:spPr/>
    </dgm:pt>
    <dgm:pt modelId="{E55591C9-098D-4F12-9DBC-9DD4B388C609}" type="pres">
      <dgm:prSet presAssocID="{3D730638-369C-4CE9-A2C2-21A023FD4F56}" presName="background" presStyleLbl="node0" presStyleIdx="3" presStyleCnt="4"/>
      <dgm:spPr/>
    </dgm:pt>
    <dgm:pt modelId="{70DBC6BC-20BA-42C0-A992-A04C3E9C95C7}" type="pres">
      <dgm:prSet presAssocID="{3D730638-369C-4CE9-A2C2-21A023FD4F56}" presName="text" presStyleLbl="fgAcc0" presStyleIdx="3" presStyleCnt="4">
        <dgm:presLayoutVars>
          <dgm:chPref val="3"/>
        </dgm:presLayoutVars>
      </dgm:prSet>
      <dgm:spPr/>
    </dgm:pt>
    <dgm:pt modelId="{98CEB64F-410E-4A2E-B6BD-DA554941F52F}" type="pres">
      <dgm:prSet presAssocID="{3D730638-369C-4CE9-A2C2-21A023FD4F56}" presName="hierChild2" presStyleCnt="0"/>
      <dgm:spPr/>
    </dgm:pt>
  </dgm:ptLst>
  <dgm:cxnLst>
    <dgm:cxn modelId="{CE4E0654-2774-4391-A216-9BBDD2233CF6}" srcId="{CB36F98E-9D56-475C-A725-85A641A2282F}" destId="{52DDF299-4A5D-4405-B1C0-A9BCEA6E8633}" srcOrd="2" destOrd="0" parTransId="{B364CBE9-1400-49BB-B82C-AC0C1BB36E88}" sibTransId="{AC8B3A1F-07E8-4FAF-B725-0E967E044FF3}"/>
    <dgm:cxn modelId="{6EF4CB87-E172-4720-B399-096A92179BDA}" type="presOf" srcId="{3B8BE599-14EE-4E93-B2C2-EC9DBBCB9927}" destId="{CBACFA06-2C5A-4C9F-A135-4E1D31641030}" srcOrd="0" destOrd="0" presId="urn:microsoft.com/office/officeart/2005/8/layout/hierarchy1"/>
    <dgm:cxn modelId="{E41B05B8-90E6-4CD8-9C5E-FF2A29D57BA9}" type="presOf" srcId="{A0969C7C-2F44-43C7-B7A6-68A7772018B5}" destId="{5173EE50-7D51-40D0-A9F5-C0325DF1817E}" srcOrd="0" destOrd="0" presId="urn:microsoft.com/office/officeart/2005/8/layout/hierarchy1"/>
    <dgm:cxn modelId="{A512DABC-5D3C-487F-BF00-07E75F028E28}" srcId="{CB36F98E-9D56-475C-A725-85A641A2282F}" destId="{3B8BE599-14EE-4E93-B2C2-EC9DBBCB9927}" srcOrd="1" destOrd="0" parTransId="{E4F4F304-379E-4D7D-AD79-833A4339FAE0}" sibTransId="{33142068-FEEF-4D87-900C-385F75EBBBFC}"/>
    <dgm:cxn modelId="{4BC4EFC1-DCC4-479E-AE4E-D930805FB424}" srcId="{CB36F98E-9D56-475C-A725-85A641A2282F}" destId="{3D730638-369C-4CE9-A2C2-21A023FD4F56}" srcOrd="3" destOrd="0" parTransId="{4C6FA6F9-FE77-49E9-8872-83346CD63298}" sibTransId="{88C2FB10-48C8-49D4-A678-2B37FD2CFBC4}"/>
    <dgm:cxn modelId="{33A86BD0-AAB1-4D34-84F6-EE0F778AF59E}" type="presOf" srcId="{CB36F98E-9D56-475C-A725-85A641A2282F}" destId="{F9CC37BE-44D4-4494-B5D2-38074B1A2671}" srcOrd="0" destOrd="0" presId="urn:microsoft.com/office/officeart/2005/8/layout/hierarchy1"/>
    <dgm:cxn modelId="{D2A93DDD-2669-4468-BEF8-F16C5FB2316F}" srcId="{CB36F98E-9D56-475C-A725-85A641A2282F}" destId="{A0969C7C-2F44-43C7-B7A6-68A7772018B5}" srcOrd="0" destOrd="0" parTransId="{5D603DA3-4451-4CA1-A713-49408EFCF2C5}" sibTransId="{6AD114AF-EB1B-4799-9FF0-A420EF876E4C}"/>
    <dgm:cxn modelId="{37F26AE7-B45E-4F2E-987E-06F9418D1C69}" type="presOf" srcId="{52DDF299-4A5D-4405-B1C0-A9BCEA6E8633}" destId="{2CA90E1F-69DE-4C3C-AAC4-8FC0602FCB8F}" srcOrd="0" destOrd="0" presId="urn:microsoft.com/office/officeart/2005/8/layout/hierarchy1"/>
    <dgm:cxn modelId="{8F5229EC-C163-49ED-9418-18814EBB15DF}" type="presOf" srcId="{3D730638-369C-4CE9-A2C2-21A023FD4F56}" destId="{70DBC6BC-20BA-42C0-A992-A04C3E9C95C7}" srcOrd="0" destOrd="0" presId="urn:microsoft.com/office/officeart/2005/8/layout/hierarchy1"/>
    <dgm:cxn modelId="{8BE858AE-42F3-49E3-A5B2-57E449BB82A3}" type="presParOf" srcId="{F9CC37BE-44D4-4494-B5D2-38074B1A2671}" destId="{6AE30341-7BD7-4856-A597-C6BC041B4C68}" srcOrd="0" destOrd="0" presId="urn:microsoft.com/office/officeart/2005/8/layout/hierarchy1"/>
    <dgm:cxn modelId="{8CA8A385-30B8-4C31-8C12-7F047935CFDA}" type="presParOf" srcId="{6AE30341-7BD7-4856-A597-C6BC041B4C68}" destId="{EAA68235-9487-4A87-A60C-D1BBEEC5B36E}" srcOrd="0" destOrd="0" presId="urn:microsoft.com/office/officeart/2005/8/layout/hierarchy1"/>
    <dgm:cxn modelId="{186AE463-8686-4910-AB90-5E8202963F8D}" type="presParOf" srcId="{EAA68235-9487-4A87-A60C-D1BBEEC5B36E}" destId="{271CABE6-1BA6-418C-9683-05C96B4F929A}" srcOrd="0" destOrd="0" presId="urn:microsoft.com/office/officeart/2005/8/layout/hierarchy1"/>
    <dgm:cxn modelId="{8213658A-EFED-4685-A845-BA2776743F84}" type="presParOf" srcId="{EAA68235-9487-4A87-A60C-D1BBEEC5B36E}" destId="{5173EE50-7D51-40D0-A9F5-C0325DF1817E}" srcOrd="1" destOrd="0" presId="urn:microsoft.com/office/officeart/2005/8/layout/hierarchy1"/>
    <dgm:cxn modelId="{8757A773-86B0-4F52-B9BA-570B94AA6FB0}" type="presParOf" srcId="{6AE30341-7BD7-4856-A597-C6BC041B4C68}" destId="{09F5ED03-D1B7-464B-B165-1A2CF9EE9639}" srcOrd="1" destOrd="0" presId="urn:microsoft.com/office/officeart/2005/8/layout/hierarchy1"/>
    <dgm:cxn modelId="{E1189E67-FBBA-4742-BA82-44243389EF9B}" type="presParOf" srcId="{F9CC37BE-44D4-4494-B5D2-38074B1A2671}" destId="{B7A53794-34F7-4C95-B3AA-7998581C04B6}" srcOrd="1" destOrd="0" presId="urn:microsoft.com/office/officeart/2005/8/layout/hierarchy1"/>
    <dgm:cxn modelId="{A14FD3CB-82B2-4027-8C7A-ED7DDF76ECB7}" type="presParOf" srcId="{B7A53794-34F7-4C95-B3AA-7998581C04B6}" destId="{39BA6CB7-396B-42D5-9852-3CA829D834E4}" srcOrd="0" destOrd="0" presId="urn:microsoft.com/office/officeart/2005/8/layout/hierarchy1"/>
    <dgm:cxn modelId="{035E7B8E-C749-47AB-96B5-C803A12E6611}" type="presParOf" srcId="{39BA6CB7-396B-42D5-9852-3CA829D834E4}" destId="{B6BB446A-4E1D-4E47-9ECE-8A616A10B3A2}" srcOrd="0" destOrd="0" presId="urn:microsoft.com/office/officeart/2005/8/layout/hierarchy1"/>
    <dgm:cxn modelId="{53A828C5-DE87-450A-9C08-CA77B3B4F9B1}" type="presParOf" srcId="{39BA6CB7-396B-42D5-9852-3CA829D834E4}" destId="{CBACFA06-2C5A-4C9F-A135-4E1D31641030}" srcOrd="1" destOrd="0" presId="urn:microsoft.com/office/officeart/2005/8/layout/hierarchy1"/>
    <dgm:cxn modelId="{5673C4DB-79D2-4C7D-9BF1-A2F83C41C598}" type="presParOf" srcId="{B7A53794-34F7-4C95-B3AA-7998581C04B6}" destId="{7D739586-CA0A-4073-BD2D-1499BCBBC3AF}" srcOrd="1" destOrd="0" presId="urn:microsoft.com/office/officeart/2005/8/layout/hierarchy1"/>
    <dgm:cxn modelId="{7C285391-4F02-435B-B243-7F113B31C12C}" type="presParOf" srcId="{F9CC37BE-44D4-4494-B5D2-38074B1A2671}" destId="{440229B1-4014-4787-B80A-069EFF672B71}" srcOrd="2" destOrd="0" presId="urn:microsoft.com/office/officeart/2005/8/layout/hierarchy1"/>
    <dgm:cxn modelId="{2A675C1D-85B0-48B7-9C9B-D5F5BB5A979F}" type="presParOf" srcId="{440229B1-4014-4787-B80A-069EFF672B71}" destId="{49DB3707-840A-4E06-AA93-EDC5BFCF78AD}" srcOrd="0" destOrd="0" presId="urn:microsoft.com/office/officeart/2005/8/layout/hierarchy1"/>
    <dgm:cxn modelId="{ADF14AB3-E02F-49F6-9B07-9AAE8C99A691}" type="presParOf" srcId="{49DB3707-840A-4E06-AA93-EDC5BFCF78AD}" destId="{E927F9CC-09AE-4BC2-81F1-D9E96B108C59}" srcOrd="0" destOrd="0" presId="urn:microsoft.com/office/officeart/2005/8/layout/hierarchy1"/>
    <dgm:cxn modelId="{97D8BE6F-D30E-4B5B-AD7F-147EAB3EEF98}" type="presParOf" srcId="{49DB3707-840A-4E06-AA93-EDC5BFCF78AD}" destId="{2CA90E1F-69DE-4C3C-AAC4-8FC0602FCB8F}" srcOrd="1" destOrd="0" presId="urn:microsoft.com/office/officeart/2005/8/layout/hierarchy1"/>
    <dgm:cxn modelId="{1508157E-3646-4908-A215-90586E9D881B}" type="presParOf" srcId="{440229B1-4014-4787-B80A-069EFF672B71}" destId="{B431AF4C-2159-4E36-B47D-386981C52FC6}" srcOrd="1" destOrd="0" presId="urn:microsoft.com/office/officeart/2005/8/layout/hierarchy1"/>
    <dgm:cxn modelId="{935F91E8-CF17-4F7D-8500-B77F807B7C6B}" type="presParOf" srcId="{F9CC37BE-44D4-4494-B5D2-38074B1A2671}" destId="{AFEAE004-5967-412F-943F-CCAA0C7325EF}" srcOrd="3" destOrd="0" presId="urn:microsoft.com/office/officeart/2005/8/layout/hierarchy1"/>
    <dgm:cxn modelId="{1371F345-E487-48BB-B5F5-CF1D71A3F1EF}" type="presParOf" srcId="{AFEAE004-5967-412F-943F-CCAA0C7325EF}" destId="{CDA4BADE-8510-4F72-BB3B-73CA34727CB5}" srcOrd="0" destOrd="0" presId="urn:microsoft.com/office/officeart/2005/8/layout/hierarchy1"/>
    <dgm:cxn modelId="{C634BCBC-0E45-4605-98DA-BDCF94B11270}" type="presParOf" srcId="{CDA4BADE-8510-4F72-BB3B-73CA34727CB5}" destId="{E55591C9-098D-4F12-9DBC-9DD4B388C609}" srcOrd="0" destOrd="0" presId="urn:microsoft.com/office/officeart/2005/8/layout/hierarchy1"/>
    <dgm:cxn modelId="{B84C315D-49A2-4A73-A006-CC6C6397DC9B}" type="presParOf" srcId="{CDA4BADE-8510-4F72-BB3B-73CA34727CB5}" destId="{70DBC6BC-20BA-42C0-A992-A04C3E9C95C7}" srcOrd="1" destOrd="0" presId="urn:microsoft.com/office/officeart/2005/8/layout/hierarchy1"/>
    <dgm:cxn modelId="{197C73DE-6736-4E9A-BE2F-51EFB7D37934}" type="presParOf" srcId="{AFEAE004-5967-412F-943F-CCAA0C7325EF}" destId="{98CEB64F-410E-4A2E-B6BD-DA554941F52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339D88-B9C9-41A1-9F26-60D9F27AFFC0}">
      <dsp:nvSpPr>
        <dsp:cNvPr id="0" name=""/>
        <dsp:cNvSpPr/>
      </dsp:nvSpPr>
      <dsp:spPr>
        <a:xfrm>
          <a:off x="0" y="573225"/>
          <a:ext cx="2923579" cy="18564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9AC327-86FF-4DF8-8294-80E62CF771D3}">
      <dsp:nvSpPr>
        <dsp:cNvPr id="0" name=""/>
        <dsp:cNvSpPr/>
      </dsp:nvSpPr>
      <dsp:spPr>
        <a:xfrm>
          <a:off x="324842" y="881825"/>
          <a:ext cx="2923579" cy="18564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600" b="1" kern="1200"/>
            <a:t>Fi -me</a:t>
          </a:r>
          <a:endParaRPr lang="en-US" sz="4600" kern="1200"/>
        </a:p>
      </dsp:txBody>
      <dsp:txXfrm>
        <a:off x="379216" y="936199"/>
        <a:ext cx="2814831" cy="1747725"/>
      </dsp:txXfrm>
    </dsp:sp>
    <dsp:sp modelId="{6CF17706-D4D9-4BD3-881A-E95ADD456714}">
      <dsp:nvSpPr>
        <dsp:cNvPr id="0" name=""/>
        <dsp:cNvSpPr/>
      </dsp:nvSpPr>
      <dsp:spPr>
        <a:xfrm>
          <a:off x="3573264" y="573225"/>
          <a:ext cx="2923579" cy="18564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A53ACC-C484-4127-BD7F-E97D29F12B7E}">
      <dsp:nvSpPr>
        <dsp:cNvPr id="0" name=""/>
        <dsp:cNvSpPr/>
      </dsp:nvSpPr>
      <dsp:spPr>
        <a:xfrm>
          <a:off x="3898106" y="881825"/>
          <a:ext cx="2923579" cy="18564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600" b="1" kern="1200"/>
            <a:t>Ti – you (informal)</a:t>
          </a:r>
          <a:endParaRPr lang="en-US" sz="4600" kern="1200"/>
        </a:p>
      </dsp:txBody>
      <dsp:txXfrm>
        <a:off x="3952480" y="936199"/>
        <a:ext cx="2814831" cy="1747725"/>
      </dsp:txXfrm>
    </dsp:sp>
    <dsp:sp modelId="{E6759C66-5BC8-48A1-A042-AC9A1794EBA6}">
      <dsp:nvSpPr>
        <dsp:cNvPr id="0" name=""/>
        <dsp:cNvSpPr/>
      </dsp:nvSpPr>
      <dsp:spPr>
        <a:xfrm>
          <a:off x="7146528" y="573225"/>
          <a:ext cx="2923579" cy="18564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F39EAB-63F5-4846-A4DB-6969DAB6D777}">
      <dsp:nvSpPr>
        <dsp:cNvPr id="0" name=""/>
        <dsp:cNvSpPr/>
      </dsp:nvSpPr>
      <dsp:spPr>
        <a:xfrm>
          <a:off x="7471370" y="881825"/>
          <a:ext cx="2923579" cy="18564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600" b="1" kern="1200"/>
            <a:t>Chi – you (formal)</a:t>
          </a:r>
          <a:endParaRPr lang="en-US" sz="4600" kern="1200"/>
        </a:p>
      </dsp:txBody>
      <dsp:txXfrm>
        <a:off x="7525744" y="936199"/>
        <a:ext cx="2814831" cy="1747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1CABE6-1BA6-418C-9683-05C96B4F929A}">
      <dsp:nvSpPr>
        <dsp:cNvPr id="0" name=""/>
        <dsp:cNvSpPr/>
      </dsp:nvSpPr>
      <dsp:spPr>
        <a:xfrm>
          <a:off x="3162" y="1118213"/>
          <a:ext cx="2257762" cy="143367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73EE50-7D51-40D0-A9F5-C0325DF1817E}">
      <dsp:nvSpPr>
        <dsp:cNvPr id="0" name=""/>
        <dsp:cNvSpPr/>
      </dsp:nvSpPr>
      <dsp:spPr>
        <a:xfrm>
          <a:off x="254024" y="1356532"/>
          <a:ext cx="2257762" cy="14336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/>
            <a:t>Ni – us </a:t>
          </a:r>
          <a:endParaRPr lang="en-US" sz="3800" kern="1200"/>
        </a:p>
      </dsp:txBody>
      <dsp:txXfrm>
        <a:off x="296015" y="1398523"/>
        <a:ext cx="2173780" cy="1349697"/>
      </dsp:txXfrm>
    </dsp:sp>
    <dsp:sp modelId="{B6BB446A-4E1D-4E47-9ECE-8A616A10B3A2}">
      <dsp:nvSpPr>
        <dsp:cNvPr id="0" name=""/>
        <dsp:cNvSpPr/>
      </dsp:nvSpPr>
      <dsp:spPr>
        <a:xfrm>
          <a:off x="2762649" y="1118213"/>
          <a:ext cx="2257762" cy="143367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ACFA06-2C5A-4C9F-A135-4E1D31641030}">
      <dsp:nvSpPr>
        <dsp:cNvPr id="0" name=""/>
        <dsp:cNvSpPr/>
      </dsp:nvSpPr>
      <dsp:spPr>
        <a:xfrm>
          <a:off x="3013512" y="1356532"/>
          <a:ext cx="2257762" cy="14336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/>
            <a:t>Fe -him</a:t>
          </a:r>
          <a:endParaRPr lang="en-US" sz="3800" kern="1200"/>
        </a:p>
      </dsp:txBody>
      <dsp:txXfrm>
        <a:off x="3055503" y="1398523"/>
        <a:ext cx="2173780" cy="1349697"/>
      </dsp:txXfrm>
    </dsp:sp>
    <dsp:sp modelId="{E927F9CC-09AE-4BC2-81F1-D9E96B108C59}">
      <dsp:nvSpPr>
        <dsp:cNvPr id="0" name=""/>
        <dsp:cNvSpPr/>
      </dsp:nvSpPr>
      <dsp:spPr>
        <a:xfrm>
          <a:off x="5522137" y="1118213"/>
          <a:ext cx="2257762" cy="143367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A90E1F-69DE-4C3C-AAC4-8FC0602FCB8F}">
      <dsp:nvSpPr>
        <dsp:cNvPr id="0" name=""/>
        <dsp:cNvSpPr/>
      </dsp:nvSpPr>
      <dsp:spPr>
        <a:xfrm>
          <a:off x="5773000" y="1356532"/>
          <a:ext cx="2257762" cy="14336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/>
            <a:t>Hi – her</a:t>
          </a:r>
          <a:endParaRPr lang="en-US" sz="3800" kern="1200" dirty="0"/>
        </a:p>
      </dsp:txBody>
      <dsp:txXfrm>
        <a:off x="5814991" y="1398523"/>
        <a:ext cx="2173780" cy="1349697"/>
      </dsp:txXfrm>
    </dsp:sp>
    <dsp:sp modelId="{E55591C9-098D-4F12-9DBC-9DD4B388C609}">
      <dsp:nvSpPr>
        <dsp:cNvPr id="0" name=""/>
        <dsp:cNvSpPr/>
      </dsp:nvSpPr>
      <dsp:spPr>
        <a:xfrm>
          <a:off x="8281625" y="1118213"/>
          <a:ext cx="2257762" cy="143367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DBC6BC-20BA-42C0-A992-A04C3E9C95C7}">
      <dsp:nvSpPr>
        <dsp:cNvPr id="0" name=""/>
        <dsp:cNvSpPr/>
      </dsp:nvSpPr>
      <dsp:spPr>
        <a:xfrm>
          <a:off x="8532488" y="1356532"/>
          <a:ext cx="2257762" cy="14336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/>
            <a:t>Nhw – them</a:t>
          </a:r>
          <a:endParaRPr lang="en-US" sz="3800" kern="1200"/>
        </a:p>
      </dsp:txBody>
      <dsp:txXfrm>
        <a:off x="8574479" y="1398523"/>
        <a:ext cx="2173780" cy="1349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460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7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462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6897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533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166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775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683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49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47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92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467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51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3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56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129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9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4D650F3-C131-416E-B812-3F32D366C351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6FECF8A-1893-40B9-83EC-EC148753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13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inmadom-myenglishclass.blogspot.com/2012_02_01_archive.html" TargetMode="External"/><Relationship Id="rId3" Type="http://schemas.openxmlformats.org/officeDocument/2006/relationships/hyperlink" Target="https://en.wikipedia.org/wiki/January" TargetMode="External"/><Relationship Id="rId7" Type="http://schemas.openxmlformats.org/officeDocument/2006/relationships/image" Target="../media/image7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xpixel.net/Gradient-Love-Transparent-Background-Heart-2286507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hyperlink" Target="https://creativecommons.org/licenses/by-nc-sa/3.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freephotos.com/public-domain-images/cartoon-sun-vector-art.png.php" TargetMode="External"/><Relationship Id="rId3" Type="http://schemas.openxmlformats.org/officeDocument/2006/relationships/hyperlink" Target="https://www.pexels.com/photo/april-background-blue-celebration-364570/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fablesandflora.wordpress.com/tag/meadow-flowers/" TargetMode="External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utumn-fall-seasons-colourful-23917/" TargetMode="External"/><Relationship Id="rId3" Type="http://schemas.openxmlformats.org/officeDocument/2006/relationships/hyperlink" Target="https://commons.wikimedia.org/wiki/File:Sandbox_-_OpenClipart.svg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ice-cream-cartoon-ice-food-snack-1294800/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creativecommons.org/licenses/by-sa/3.0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ollybakes.co.uk/2013/12/Calendar-Cakes-December-2013.html" TargetMode="External"/><Relationship Id="rId3" Type="http://schemas.openxmlformats.org/officeDocument/2006/relationships/hyperlink" Target="http://pngimg.com/download/9343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fireworks-new-year-s-eve-sparkler-1993221/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creativecommons.org/licenses/by-nc/3.0/" TargetMode="External"/><Relationship Id="rId9" Type="http://schemas.openxmlformats.org/officeDocument/2006/relationships/hyperlink" Target="https://creativecommons.org/licenses/by-nc-nd/3.0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orkinprogress.oowsection.org/2014/07/31/what-underworked-part-timers-have-in-common-with-overworked-professionals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orkinprogress.oowsection.org/2014/07/31/what-underworked-part-timers-have-in-common-with-overworked-professionals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3C39C-4330-44A7-8FCC-DCC5D410D1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Yr</a:t>
            </a:r>
            <a:r>
              <a:rPr lang="en-GB" dirty="0"/>
              <a:t> Iaith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waith</a:t>
            </a:r>
            <a:br>
              <a:rPr lang="en-GB" dirty="0"/>
            </a:br>
            <a:r>
              <a:rPr lang="en-GB" dirty="0"/>
              <a:t>work welsh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447F2-94AD-464C-8AB9-328B2AC51B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Session 3</a:t>
            </a:r>
          </a:p>
          <a:p>
            <a:r>
              <a:rPr lang="en-GB" dirty="0" err="1"/>
              <a:t>Dyddiau</a:t>
            </a:r>
            <a:r>
              <a:rPr lang="en-GB" dirty="0"/>
              <a:t>, </a:t>
            </a:r>
            <a:r>
              <a:rPr lang="en-GB" dirty="0" err="1"/>
              <a:t>misoedd</a:t>
            </a:r>
            <a:r>
              <a:rPr lang="en-GB" dirty="0"/>
              <a:t>, </a:t>
            </a:r>
            <a:r>
              <a:rPr lang="en-GB" dirty="0" err="1"/>
              <a:t>rhifau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674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B2BE1-8DDF-43DC-B3C0-4BC059D590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774" y="989970"/>
            <a:ext cx="10394707" cy="33111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8800" dirty="0" err="1"/>
              <a:t>Dydd</a:t>
            </a:r>
            <a:r>
              <a:rPr lang="en-GB" sz="8800" dirty="0"/>
              <a:t> </a:t>
            </a:r>
            <a:r>
              <a:rPr lang="en-GB" sz="8800" dirty="0" err="1"/>
              <a:t>Llun</a:t>
            </a:r>
            <a:endParaRPr lang="en-GB" sz="8800" dirty="0"/>
          </a:p>
          <a:p>
            <a:pPr marL="0" indent="0" algn="ctr">
              <a:buNone/>
            </a:pPr>
            <a:r>
              <a:rPr lang="en-GB" sz="8800" dirty="0">
                <a:solidFill>
                  <a:srgbClr val="0070C0"/>
                </a:solidFill>
              </a:rPr>
              <a:t>Monday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7683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550558-93E3-4000-9675-224F3C870E58}"/>
              </a:ext>
            </a:extLst>
          </p:cNvPr>
          <p:cNvSpPr txBox="1">
            <a:spLocks/>
          </p:cNvSpPr>
          <p:nvPr/>
        </p:nvSpPr>
        <p:spPr>
          <a:xfrm>
            <a:off x="526774" y="989970"/>
            <a:ext cx="10394707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8800" dirty="0" err="1"/>
              <a:t>Dydd</a:t>
            </a:r>
            <a:r>
              <a:rPr lang="en-GB" sz="8800" dirty="0"/>
              <a:t> </a:t>
            </a:r>
            <a:r>
              <a:rPr lang="en-GB" sz="8800" dirty="0" err="1"/>
              <a:t>mawrth</a:t>
            </a:r>
            <a:endParaRPr lang="en-GB" sz="88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8800" dirty="0" err="1">
                <a:solidFill>
                  <a:srgbClr val="0070C0"/>
                </a:solidFill>
              </a:rPr>
              <a:t>tuesday</a:t>
            </a:r>
            <a:endParaRPr lang="en-GB" sz="8800" dirty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9371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72FDB9-8902-49C4-AF90-91E7EBA9DC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4253" y="1321275"/>
            <a:ext cx="10394707" cy="33111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8800" dirty="0" err="1"/>
              <a:t>Dydd</a:t>
            </a:r>
            <a:r>
              <a:rPr lang="en-GB" sz="8800" dirty="0"/>
              <a:t> </a:t>
            </a:r>
            <a:r>
              <a:rPr lang="en-GB" sz="8800" dirty="0" err="1"/>
              <a:t>mercher</a:t>
            </a:r>
            <a:endParaRPr lang="en-GB" sz="8800" dirty="0"/>
          </a:p>
          <a:p>
            <a:pPr marL="0" indent="0" algn="ctr">
              <a:buNone/>
            </a:pPr>
            <a:r>
              <a:rPr lang="en-GB" sz="8800" dirty="0" err="1">
                <a:solidFill>
                  <a:srgbClr val="0070C0"/>
                </a:solidFill>
              </a:rPr>
              <a:t>wednesday</a:t>
            </a:r>
            <a:endParaRPr lang="en-GB" sz="8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735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ABDA1F-A285-47E2-99D7-0D091A44DE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774" y="989970"/>
            <a:ext cx="10394707" cy="33111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8800" dirty="0" err="1"/>
              <a:t>Dydd</a:t>
            </a:r>
            <a:r>
              <a:rPr lang="en-GB" sz="8800" dirty="0"/>
              <a:t> </a:t>
            </a:r>
            <a:r>
              <a:rPr lang="en-GB" sz="8800" dirty="0" err="1"/>
              <a:t>iau</a:t>
            </a:r>
            <a:endParaRPr lang="en-GB" sz="8800" dirty="0"/>
          </a:p>
          <a:p>
            <a:pPr marL="0" indent="0" algn="ctr">
              <a:buNone/>
            </a:pPr>
            <a:r>
              <a:rPr lang="en-GB" sz="8800" dirty="0" err="1">
                <a:solidFill>
                  <a:srgbClr val="0070C0"/>
                </a:solidFill>
              </a:rPr>
              <a:t>thursday</a:t>
            </a:r>
            <a:endParaRPr lang="en-GB" sz="8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599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48CC68-E9CF-4A48-A08A-78012669CC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774" y="989970"/>
            <a:ext cx="10394707" cy="33111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8800" dirty="0" err="1"/>
              <a:t>Dydd</a:t>
            </a:r>
            <a:r>
              <a:rPr lang="en-GB" sz="8800" dirty="0"/>
              <a:t> </a:t>
            </a:r>
            <a:r>
              <a:rPr lang="en-GB" sz="8800" dirty="0" err="1"/>
              <a:t>gwener</a:t>
            </a:r>
            <a:endParaRPr lang="en-GB" sz="8800" dirty="0"/>
          </a:p>
          <a:p>
            <a:pPr marL="0" indent="0" algn="ctr">
              <a:buNone/>
            </a:pPr>
            <a:r>
              <a:rPr lang="en-GB" sz="8800" dirty="0" err="1">
                <a:solidFill>
                  <a:srgbClr val="0070C0"/>
                </a:solidFill>
              </a:rPr>
              <a:t>friday</a:t>
            </a:r>
            <a:endParaRPr lang="en-GB" sz="8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599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2B9E89-F5E2-4CA1-A796-F8014F6C6E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774" y="989970"/>
            <a:ext cx="10394707" cy="33111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8800" dirty="0" err="1"/>
              <a:t>Dydd</a:t>
            </a:r>
            <a:r>
              <a:rPr lang="en-GB" sz="8800" dirty="0"/>
              <a:t> </a:t>
            </a:r>
            <a:r>
              <a:rPr lang="en-GB" sz="8800" dirty="0" err="1"/>
              <a:t>sadwrn</a:t>
            </a:r>
            <a:endParaRPr lang="en-GB" sz="8800" dirty="0"/>
          </a:p>
          <a:p>
            <a:pPr marL="0" indent="0" algn="ctr">
              <a:buNone/>
            </a:pPr>
            <a:r>
              <a:rPr lang="en-GB" sz="8800" dirty="0" err="1">
                <a:solidFill>
                  <a:srgbClr val="0070C0"/>
                </a:solidFill>
              </a:rPr>
              <a:t>saturday</a:t>
            </a:r>
            <a:endParaRPr lang="en-GB" sz="8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6735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53FAE1-E6FA-42C3-911C-E3EFD175D6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774" y="989970"/>
            <a:ext cx="10394707" cy="33111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8800" dirty="0" err="1"/>
              <a:t>Dydd</a:t>
            </a:r>
            <a:r>
              <a:rPr lang="en-GB" sz="8800" dirty="0"/>
              <a:t> </a:t>
            </a:r>
            <a:r>
              <a:rPr lang="en-GB" sz="8800" dirty="0" err="1"/>
              <a:t>sul</a:t>
            </a:r>
            <a:endParaRPr lang="en-GB" sz="8800" dirty="0"/>
          </a:p>
          <a:p>
            <a:pPr marL="0" indent="0" algn="ctr">
              <a:buNone/>
            </a:pPr>
            <a:r>
              <a:rPr lang="en-GB" sz="8800" dirty="0" err="1">
                <a:solidFill>
                  <a:srgbClr val="0070C0"/>
                </a:solidFill>
              </a:rPr>
              <a:t>sunday</a:t>
            </a:r>
            <a:endParaRPr lang="en-GB" sz="8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153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08D1E-534F-42A4-8593-FCCCC928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Re-cap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BC2AF-28D2-4472-9794-BF3BC20EEC9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 err="1"/>
              <a:t>Dydd</a:t>
            </a:r>
            <a:r>
              <a:rPr lang="en-GB" dirty="0"/>
              <a:t> </a:t>
            </a:r>
            <a:r>
              <a:rPr lang="en-GB" dirty="0" err="1"/>
              <a:t>llun</a:t>
            </a:r>
            <a:endParaRPr lang="en-GB" dirty="0"/>
          </a:p>
          <a:p>
            <a:pPr marL="0" indent="0" algn="ctr">
              <a:buNone/>
            </a:pPr>
            <a:r>
              <a:rPr lang="en-GB" dirty="0" err="1"/>
              <a:t>Dydd</a:t>
            </a:r>
            <a:r>
              <a:rPr lang="en-GB" dirty="0"/>
              <a:t> Mawrth</a:t>
            </a:r>
          </a:p>
          <a:p>
            <a:pPr marL="0" indent="0" algn="ctr">
              <a:buNone/>
            </a:pPr>
            <a:r>
              <a:rPr lang="en-GB" dirty="0" err="1"/>
              <a:t>Dydd</a:t>
            </a:r>
            <a:r>
              <a:rPr lang="en-GB" dirty="0"/>
              <a:t> </a:t>
            </a:r>
            <a:r>
              <a:rPr lang="en-GB" dirty="0" err="1"/>
              <a:t>mercher</a:t>
            </a:r>
            <a:endParaRPr lang="en-GB" dirty="0"/>
          </a:p>
          <a:p>
            <a:pPr marL="0" indent="0" algn="ctr">
              <a:buNone/>
            </a:pPr>
            <a:r>
              <a:rPr lang="en-GB" dirty="0" err="1"/>
              <a:t>Dydd</a:t>
            </a:r>
            <a:r>
              <a:rPr lang="en-GB" dirty="0"/>
              <a:t> </a:t>
            </a:r>
            <a:r>
              <a:rPr lang="en-GB" dirty="0" err="1"/>
              <a:t>iau</a:t>
            </a:r>
            <a:endParaRPr lang="en-GB" dirty="0"/>
          </a:p>
          <a:p>
            <a:pPr marL="0" indent="0" algn="ctr">
              <a:buNone/>
            </a:pPr>
            <a:r>
              <a:rPr lang="en-GB" dirty="0" err="1"/>
              <a:t>Dydd</a:t>
            </a:r>
            <a:r>
              <a:rPr lang="en-GB" dirty="0"/>
              <a:t> </a:t>
            </a:r>
            <a:r>
              <a:rPr lang="en-GB" dirty="0" err="1"/>
              <a:t>gwener</a:t>
            </a:r>
            <a:endParaRPr lang="en-GB" dirty="0"/>
          </a:p>
          <a:p>
            <a:pPr marL="0" indent="0" algn="ctr">
              <a:buNone/>
            </a:pPr>
            <a:r>
              <a:rPr lang="en-GB" dirty="0" err="1"/>
              <a:t>Dydd</a:t>
            </a:r>
            <a:r>
              <a:rPr lang="en-GB" dirty="0"/>
              <a:t> </a:t>
            </a:r>
            <a:r>
              <a:rPr lang="en-GB" dirty="0" err="1"/>
              <a:t>sadwrn</a:t>
            </a:r>
            <a:endParaRPr lang="en-GB" dirty="0"/>
          </a:p>
          <a:p>
            <a:pPr marL="0" indent="0" algn="ctr">
              <a:buNone/>
            </a:pPr>
            <a:r>
              <a:rPr lang="en-GB" dirty="0" err="1"/>
              <a:t>Dydd</a:t>
            </a:r>
            <a:r>
              <a:rPr lang="en-GB" dirty="0"/>
              <a:t> </a:t>
            </a:r>
            <a:r>
              <a:rPr lang="en-GB" dirty="0" err="1"/>
              <a:t>sul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159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CE91A-15C2-43DE-9899-2ABF81CC8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D6D6E-E8EC-456C-8E7A-C9315053C5C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Place the days of the week in order starting with Sunday. </a:t>
            </a:r>
          </a:p>
        </p:txBody>
      </p:sp>
    </p:spTree>
    <p:extLst>
      <p:ext uri="{BB962C8B-B14F-4D97-AF65-F5344CB8AC3E}">
        <p14:creationId xmlns:p14="http://schemas.microsoft.com/office/powerpoint/2010/main" val="1971352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D3897-519D-4789-B1B1-E484D1BD3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 err="1"/>
              <a:t>Misoedd</a:t>
            </a:r>
            <a:r>
              <a:rPr lang="en-GB" sz="4400" dirty="0"/>
              <a:t> y </a:t>
            </a:r>
            <a:r>
              <a:rPr lang="en-GB" sz="4400" dirty="0" err="1"/>
              <a:t>flwyddyn</a:t>
            </a:r>
            <a:r>
              <a:rPr lang="en-GB" sz="4400" dirty="0">
                <a:solidFill>
                  <a:srgbClr val="0070C0"/>
                </a:solidFill>
              </a:rPr>
              <a:t>/Months of the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F0EA8-6109-4038-8745-0C97551275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0512" y="685800"/>
            <a:ext cx="4098235" cy="3118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err="1"/>
              <a:t>Ionawr</a:t>
            </a:r>
            <a:r>
              <a:rPr lang="en-GB" sz="3600" dirty="0"/>
              <a:t> - </a:t>
            </a:r>
            <a:r>
              <a:rPr lang="en-GB" sz="3600" dirty="0" err="1">
                <a:solidFill>
                  <a:srgbClr val="0070C0"/>
                </a:solidFill>
              </a:rPr>
              <a:t>Janurary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25F9BC-EEB2-4203-949C-682969C7214E}"/>
              </a:ext>
            </a:extLst>
          </p:cNvPr>
          <p:cNvSpPr txBox="1">
            <a:spLocks/>
          </p:cNvSpPr>
          <p:nvPr/>
        </p:nvSpPr>
        <p:spPr>
          <a:xfrm>
            <a:off x="4217503" y="3336865"/>
            <a:ext cx="4383158" cy="3118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 dirty="0" err="1"/>
              <a:t>cHWEFROR</a:t>
            </a:r>
            <a:r>
              <a:rPr lang="en-GB" sz="3600" dirty="0"/>
              <a:t> - </a:t>
            </a:r>
            <a:r>
              <a:rPr lang="en-GB" sz="3600" dirty="0">
                <a:solidFill>
                  <a:srgbClr val="0070C0"/>
                </a:solidFill>
              </a:rPr>
              <a:t>FEBRUARY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59D026-B8F0-4EAD-B065-DCB0CC1C4F54}"/>
              </a:ext>
            </a:extLst>
          </p:cNvPr>
          <p:cNvSpPr txBox="1">
            <a:spLocks/>
          </p:cNvSpPr>
          <p:nvPr/>
        </p:nvSpPr>
        <p:spPr>
          <a:xfrm>
            <a:off x="8093765" y="685800"/>
            <a:ext cx="4098235" cy="3118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 dirty="0"/>
              <a:t>MAWRTH - </a:t>
            </a:r>
            <a:r>
              <a:rPr lang="en-GB" sz="3600" dirty="0">
                <a:solidFill>
                  <a:srgbClr val="0070C0"/>
                </a:solidFill>
              </a:rPr>
              <a:t>MARCH</a:t>
            </a:r>
          </a:p>
        </p:txBody>
      </p:sp>
      <p:pic>
        <p:nvPicPr>
          <p:cNvPr id="7" name="Picture 6" descr="A large body of water&#10;&#10;Description automatically generated">
            <a:extLst>
              <a:ext uri="{FF2B5EF4-FFF2-40B4-BE49-F238E27FC236}">
                <a16:creationId xmlns:a16="http://schemas.microsoft.com/office/drawing/2014/main" id="{2D0B99BA-1510-4875-9D05-E46D5C53D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2485" y="2870786"/>
            <a:ext cx="2333045" cy="18664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10BCEF-7CD0-44CF-BC09-D8AE4780200B}"/>
              </a:ext>
            </a:extLst>
          </p:cNvPr>
          <p:cNvSpPr txBox="1"/>
          <p:nvPr/>
        </p:nvSpPr>
        <p:spPr>
          <a:xfrm>
            <a:off x="460512" y="4721609"/>
            <a:ext cx="34792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3" tooltip="https://en.wikipedia.org/wiki/January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4" tooltip="https://creativecommons.org/licenses/by-sa/3.0/"/>
              </a:rPr>
              <a:t>CC BY-SA</a:t>
            </a:r>
            <a:endParaRPr lang="en-GB" sz="900" dirty="0"/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139A4EDB-9D93-4252-A19A-0DEACCB1B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879457" y="2870786"/>
            <a:ext cx="2565009" cy="1739397"/>
          </a:xfrm>
          <a:prstGeom prst="rect">
            <a:avLst/>
          </a:prstGeom>
        </p:spPr>
      </p:pic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AC40E17A-A374-40A4-8410-A71AC56C4D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961392" y="2528614"/>
            <a:ext cx="2121291" cy="19653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D9A8EE-774A-490F-9758-D68F4382B54A}"/>
              </a:ext>
            </a:extLst>
          </p:cNvPr>
          <p:cNvSpPr txBox="1"/>
          <p:nvPr/>
        </p:nvSpPr>
        <p:spPr>
          <a:xfrm>
            <a:off x="8961392" y="4650904"/>
            <a:ext cx="212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8" tooltip="http://inmadom-myenglishclass.blogspot.com/2012_02_01_archiv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9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395675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7D68-482D-4BD9-97B1-38D4E8526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Amcanion</a:t>
            </a:r>
            <a:r>
              <a:rPr lang="en-GB" dirty="0"/>
              <a:t>/Objectives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1D326-5252-4512-8F59-D65EAD1D17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Re-cap on greetings</a:t>
            </a:r>
          </a:p>
          <a:p>
            <a:r>
              <a:rPr lang="en-GB" dirty="0"/>
              <a:t>Able to say the time</a:t>
            </a:r>
          </a:p>
          <a:p>
            <a:r>
              <a:rPr lang="en-GB" dirty="0"/>
              <a:t>Recognise and list days of the week.</a:t>
            </a:r>
          </a:p>
          <a:p>
            <a:r>
              <a:rPr lang="en-GB" dirty="0"/>
              <a:t>Recognise and name months of the year</a:t>
            </a:r>
          </a:p>
          <a:p>
            <a:r>
              <a:rPr lang="en-GB" dirty="0" err="1"/>
              <a:t>Uderstand</a:t>
            </a:r>
            <a:r>
              <a:rPr lang="en-GB" dirty="0"/>
              <a:t> how to speak and introduce different people.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127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D95198-7860-436D-B0DD-705CF3748E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4008" y="0"/>
            <a:ext cx="4098235" cy="3118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EBRILL - </a:t>
            </a:r>
            <a:r>
              <a:rPr lang="en-GB" sz="3600" dirty="0">
                <a:solidFill>
                  <a:srgbClr val="0070C0"/>
                </a:solidFill>
              </a:rPr>
              <a:t>APRIL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7C1F66-3A81-4A0B-B1B1-3AAD35C880E8}"/>
              </a:ext>
            </a:extLst>
          </p:cNvPr>
          <p:cNvSpPr txBox="1">
            <a:spLocks/>
          </p:cNvSpPr>
          <p:nvPr/>
        </p:nvSpPr>
        <p:spPr>
          <a:xfrm>
            <a:off x="4799529" y="3301322"/>
            <a:ext cx="4098235" cy="3118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 dirty="0"/>
              <a:t>MAI- </a:t>
            </a:r>
            <a:r>
              <a:rPr lang="en-GB" sz="3600" dirty="0">
                <a:solidFill>
                  <a:srgbClr val="0070C0"/>
                </a:solidFill>
              </a:rPr>
              <a:t>MAY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354AE3-3DA1-427D-A611-36203F8DA6A4}"/>
              </a:ext>
            </a:extLst>
          </p:cNvPr>
          <p:cNvSpPr txBox="1">
            <a:spLocks/>
          </p:cNvSpPr>
          <p:nvPr/>
        </p:nvSpPr>
        <p:spPr>
          <a:xfrm>
            <a:off x="7841361" y="56390"/>
            <a:ext cx="4098235" cy="3118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 dirty="0"/>
              <a:t>MEHEFIN- </a:t>
            </a:r>
            <a:r>
              <a:rPr lang="en-GB" sz="3600" dirty="0" err="1">
                <a:solidFill>
                  <a:srgbClr val="0070C0"/>
                </a:solidFill>
              </a:rPr>
              <a:t>jUNE</a:t>
            </a:r>
            <a:endParaRPr lang="en-GB" sz="3600" dirty="0">
              <a:solidFill>
                <a:srgbClr val="0070C0"/>
              </a:solidFill>
            </a:endParaRPr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082669F-8610-44F5-AEC7-3E15C432F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4008" y="2160479"/>
            <a:ext cx="2584938" cy="1723292"/>
          </a:xfrm>
          <a:prstGeom prst="rect">
            <a:avLst/>
          </a:prstGeom>
        </p:spPr>
      </p:pic>
      <p:pic>
        <p:nvPicPr>
          <p:cNvPr id="10" name="Picture 9" descr="A close up of a flower&#10;&#10;Description automatically generated">
            <a:extLst>
              <a:ext uri="{FF2B5EF4-FFF2-40B4-BE49-F238E27FC236}">
                <a16:creationId xmlns:a16="http://schemas.microsoft.com/office/drawing/2014/main" id="{885D4B21-5FD1-42A4-A639-A4EDF7912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32243" y="2511663"/>
            <a:ext cx="2105756" cy="15793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B13836-179C-40D9-8E08-D5A0AD9CEE2E}"/>
              </a:ext>
            </a:extLst>
          </p:cNvPr>
          <p:cNvSpPr txBox="1"/>
          <p:nvPr/>
        </p:nvSpPr>
        <p:spPr>
          <a:xfrm>
            <a:off x="4532243" y="4268655"/>
            <a:ext cx="188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s://fablesandflora.wordpress.com/tag/meadow-flowers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/3.0/"/>
              </a:rPr>
              <a:t>CC BY</a:t>
            </a:r>
            <a:endParaRPr lang="en-GB" sz="900"/>
          </a:p>
        </p:txBody>
      </p:sp>
      <p:pic>
        <p:nvPicPr>
          <p:cNvPr id="13" name="Picture 12" descr="A picture containing light, lit&#10;&#10;Description automatically generated">
            <a:extLst>
              <a:ext uri="{FF2B5EF4-FFF2-40B4-BE49-F238E27FC236}">
                <a16:creationId xmlns:a16="http://schemas.microsoft.com/office/drawing/2014/main" id="{FDE1B3B7-3D51-4571-B40E-B31BD45D6C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300147" y="2072834"/>
            <a:ext cx="2203519" cy="22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23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EE6F45-8A8F-4AE3-9578-A189A5F621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4008" y="-188844"/>
            <a:ext cx="4098235" cy="3118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GORFFENAF - </a:t>
            </a:r>
            <a:r>
              <a:rPr lang="en-GB" sz="3600" dirty="0">
                <a:solidFill>
                  <a:srgbClr val="0070C0"/>
                </a:solidFill>
              </a:rPr>
              <a:t>JULY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CA6F65-6894-4A71-929D-3E0F0382E876}"/>
              </a:ext>
            </a:extLst>
          </p:cNvPr>
          <p:cNvSpPr txBox="1">
            <a:spLocks/>
          </p:cNvSpPr>
          <p:nvPr/>
        </p:nvSpPr>
        <p:spPr>
          <a:xfrm>
            <a:off x="3879573" y="3429000"/>
            <a:ext cx="4098235" cy="3118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600" dirty="0"/>
              <a:t>AWST-</a:t>
            </a:r>
            <a:r>
              <a:rPr lang="en-GB" sz="3600" dirty="0">
                <a:solidFill>
                  <a:srgbClr val="0070C0"/>
                </a:solidFill>
              </a:rPr>
              <a:t>AUGUST</a:t>
            </a: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8C54798B-93FC-4999-BF87-B48D2A691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4008" y="1589413"/>
            <a:ext cx="2714497" cy="20681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E806B2-522E-4206-B9F0-CFC571BF7E6D}"/>
              </a:ext>
            </a:extLst>
          </p:cNvPr>
          <p:cNvSpPr txBox="1"/>
          <p:nvPr/>
        </p:nvSpPr>
        <p:spPr>
          <a:xfrm>
            <a:off x="434008" y="4409938"/>
            <a:ext cx="167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commons.wikimedia.org/wiki/File:Sandbox_-_OpenClipart.sv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C971416-8717-46D7-AEA1-BB6209D35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22699" y="1338708"/>
            <a:ext cx="1824697" cy="364939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FA1B3D6-93A3-4268-8AE8-7373D46F320C}"/>
              </a:ext>
            </a:extLst>
          </p:cNvPr>
          <p:cNvSpPr txBox="1">
            <a:spLocks/>
          </p:cNvSpPr>
          <p:nvPr/>
        </p:nvSpPr>
        <p:spPr>
          <a:xfrm>
            <a:off x="7522493" y="-188844"/>
            <a:ext cx="4098235" cy="3118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 dirty="0" err="1"/>
              <a:t>mEDI</a:t>
            </a:r>
            <a:r>
              <a:rPr lang="en-GB" sz="3600" dirty="0"/>
              <a:t> - </a:t>
            </a:r>
            <a:r>
              <a:rPr lang="en-GB" sz="3600" dirty="0" err="1">
                <a:solidFill>
                  <a:srgbClr val="0070C0"/>
                </a:solidFill>
              </a:rPr>
              <a:t>sEPTEMBER</a:t>
            </a:r>
            <a:endParaRPr lang="en-GB" sz="3600" dirty="0">
              <a:solidFill>
                <a:srgbClr val="0070C0"/>
              </a:solidFill>
            </a:endParaRPr>
          </a:p>
        </p:txBody>
      </p:sp>
      <p:pic>
        <p:nvPicPr>
          <p:cNvPr id="13" name="Picture 12" descr="A picture containing room&#10;&#10;Description automatically generated">
            <a:extLst>
              <a:ext uri="{FF2B5EF4-FFF2-40B4-BE49-F238E27FC236}">
                <a16:creationId xmlns:a16="http://schemas.microsoft.com/office/drawing/2014/main" id="{065376D9-53E4-4DEC-BA95-61D9A49FD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491676" y="1879777"/>
            <a:ext cx="2068309" cy="231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24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EA1AF40-CA35-4CDA-851A-7E3CE8EA98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269" y="129209"/>
            <a:ext cx="4098235" cy="3118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err="1"/>
              <a:t>hYDREF</a:t>
            </a:r>
            <a:r>
              <a:rPr lang="en-GB" sz="3600" dirty="0"/>
              <a:t> - </a:t>
            </a:r>
            <a:r>
              <a:rPr lang="en-GB" sz="3600" dirty="0" err="1">
                <a:solidFill>
                  <a:srgbClr val="0070C0"/>
                </a:solidFill>
              </a:rPr>
              <a:t>oCTOBER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FBD64D-1DF3-484D-A289-9FD72944CDCC}"/>
              </a:ext>
            </a:extLst>
          </p:cNvPr>
          <p:cNvSpPr txBox="1">
            <a:spLocks/>
          </p:cNvSpPr>
          <p:nvPr/>
        </p:nvSpPr>
        <p:spPr>
          <a:xfrm>
            <a:off x="3726448" y="3610587"/>
            <a:ext cx="4514022" cy="3118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 dirty="0" err="1"/>
              <a:t>Tachwedd</a:t>
            </a:r>
            <a:r>
              <a:rPr lang="en-GB" sz="3600" dirty="0"/>
              <a:t> - </a:t>
            </a:r>
            <a:r>
              <a:rPr lang="en-GB" sz="3600" dirty="0" err="1">
                <a:solidFill>
                  <a:srgbClr val="0070C0"/>
                </a:solidFill>
              </a:rPr>
              <a:t>november</a:t>
            </a: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EDC62F-77F5-4E14-AED8-F466F4AD198C}"/>
              </a:ext>
            </a:extLst>
          </p:cNvPr>
          <p:cNvSpPr txBox="1">
            <a:spLocks/>
          </p:cNvSpPr>
          <p:nvPr/>
        </p:nvSpPr>
        <p:spPr>
          <a:xfrm>
            <a:off x="7020338" y="129209"/>
            <a:ext cx="4098235" cy="3118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 dirty="0" err="1"/>
              <a:t>Rhagfyr</a:t>
            </a:r>
            <a:r>
              <a:rPr lang="en-GB" sz="3600" dirty="0"/>
              <a:t> - </a:t>
            </a:r>
            <a:r>
              <a:rPr lang="en-GB" sz="3600" dirty="0" err="1">
                <a:solidFill>
                  <a:srgbClr val="0070C0"/>
                </a:solidFill>
              </a:rPr>
              <a:t>december</a:t>
            </a:r>
            <a:endParaRPr lang="en-GB" sz="3600" dirty="0">
              <a:solidFill>
                <a:srgbClr val="0070C0"/>
              </a:solidFill>
            </a:endParaRPr>
          </a:p>
        </p:txBody>
      </p:sp>
      <p:pic>
        <p:nvPicPr>
          <p:cNvPr id="8" name="Picture 7" descr="A picture containing squash, fruit, indoor, sitting&#10;&#10;Description automatically generated">
            <a:extLst>
              <a:ext uri="{FF2B5EF4-FFF2-40B4-BE49-F238E27FC236}">
                <a16:creationId xmlns:a16="http://schemas.microsoft.com/office/drawing/2014/main" id="{652613EC-3408-4317-A048-8D569B872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1062" y="2180493"/>
            <a:ext cx="1772339" cy="20398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2C5AFA-1F82-42B6-AF02-CCA2C9BBE01C}"/>
              </a:ext>
            </a:extLst>
          </p:cNvPr>
          <p:cNvSpPr txBox="1"/>
          <p:nvPr/>
        </p:nvSpPr>
        <p:spPr>
          <a:xfrm>
            <a:off x="711063" y="4824292"/>
            <a:ext cx="14844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pngimg.com/download/9343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11" name="Picture 10" descr="A picture containing fireworks, object&#10;&#10;Description automatically generated">
            <a:extLst>
              <a:ext uri="{FF2B5EF4-FFF2-40B4-BE49-F238E27FC236}">
                <a16:creationId xmlns:a16="http://schemas.microsoft.com/office/drawing/2014/main" id="{5077EF54-F558-47FF-A366-8759F84F7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447296" y="2556179"/>
            <a:ext cx="2417519" cy="2355364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3AA40BE-0E9E-4423-940E-1E37DAE920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961318" y="2180493"/>
            <a:ext cx="1243927" cy="2355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946F04-4123-425F-812C-3CE8669892D9}"/>
              </a:ext>
            </a:extLst>
          </p:cNvPr>
          <p:cNvSpPr txBox="1"/>
          <p:nvPr/>
        </p:nvSpPr>
        <p:spPr>
          <a:xfrm>
            <a:off x="9327237" y="4777274"/>
            <a:ext cx="9672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8" tooltip="http://www.dollybakes.co.uk/2013/12/Calendar-Cakes-December-2013.html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9" tooltip="https://creativecommons.org/licenses/by-nc-nd/3.0/"/>
              </a:rPr>
              <a:t>CC BY-NC-ND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677424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3E26A-4009-479B-B0D9-AB195FF6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Tasg</a:t>
            </a:r>
            <a:r>
              <a:rPr lang="en-GB" dirty="0"/>
              <a:t>/task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3A78-B907-4ABC-AAE7-8EA052C3F2D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Match up the correct months of the year.</a:t>
            </a:r>
          </a:p>
        </p:txBody>
      </p:sp>
    </p:spTree>
    <p:extLst>
      <p:ext uri="{BB962C8B-B14F-4D97-AF65-F5344CB8AC3E}">
        <p14:creationId xmlns:p14="http://schemas.microsoft.com/office/powerpoint/2010/main" val="1147187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AA5C-FC13-422E-B35E-52B21681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>
            <a:normAutofit/>
          </a:bodyPr>
          <a:lstStyle/>
          <a:p>
            <a:r>
              <a:rPr lang="en-GB" sz="3800"/>
              <a:t>How to speak and introduce different people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8E47670-50EE-41D4-9119-C3D6C0EDD7B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38644199"/>
              </p:ext>
            </p:extLst>
          </p:nvPr>
        </p:nvGraphicFramePr>
        <p:xfrm>
          <a:off x="685800" y="2063750"/>
          <a:ext cx="10394950" cy="331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4901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4DAAB9-1F6E-44A6-8EBD-11AA857B2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DC97F76-578B-41CC-80A7-6CD129D32AB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3422356"/>
              </p:ext>
            </p:extLst>
          </p:nvPr>
        </p:nvGraphicFramePr>
        <p:xfrm>
          <a:off x="798341" y="1261892"/>
          <a:ext cx="10793413" cy="3908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8358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4821A-6F8E-434C-A4A3-2DEDFE65B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D3D93-F10B-412B-B099-22C3279A8D4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707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D31D4-E4DC-4DC4-B408-26897B0D6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C0D7-BBEA-481B-BA39-ED4C7239EF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167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9527E-831E-489B-8F78-42C76A379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Re-cap last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C47AE-10A6-4090-9125-3E399D43E9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Greetings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Numbers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754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9DFF-8EA8-4215-801C-6ECC17E9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</a:t>
            </a:r>
            <a:r>
              <a:rPr lang="en-GB" dirty="0" err="1"/>
              <a:t>activty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DB761-54D8-4641-8B12-CB0BB036B8E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Go into your breakouts rooms and welcome </a:t>
            </a:r>
            <a:r>
              <a:rPr lang="en-GB" dirty="0" err="1"/>
              <a:t>eachother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Using terms: BORE DA, PRYNHAWN DA, NOS DA</a:t>
            </a:r>
          </a:p>
          <a:p>
            <a:r>
              <a:rPr lang="en-GB" dirty="0"/>
              <a:t>Sut </a:t>
            </a:r>
            <a:r>
              <a:rPr lang="en-GB" dirty="0" err="1"/>
              <a:t>mae</a:t>
            </a:r>
            <a:r>
              <a:rPr lang="en-GB" dirty="0"/>
              <a:t>? – da </a:t>
            </a:r>
            <a:r>
              <a:rPr lang="en-GB" dirty="0" err="1"/>
              <a:t>iawn</a:t>
            </a:r>
            <a:r>
              <a:rPr lang="en-GB" dirty="0"/>
              <a:t>/da </a:t>
            </a:r>
            <a:r>
              <a:rPr lang="en-GB" dirty="0" err="1"/>
              <a:t>diolch</a:t>
            </a:r>
            <a:endParaRPr lang="en-GB" dirty="0"/>
          </a:p>
          <a:p>
            <a:r>
              <a:rPr lang="en-GB" dirty="0"/>
              <a:t>Beth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enw</a:t>
            </a:r>
            <a:r>
              <a:rPr lang="en-GB" dirty="0"/>
              <a:t>?  - …..</a:t>
            </a:r>
            <a:r>
              <a:rPr lang="en-GB" dirty="0" err="1"/>
              <a:t>dw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.</a:t>
            </a:r>
          </a:p>
          <a:p>
            <a:r>
              <a:rPr lang="en-GB" dirty="0" err="1"/>
              <a:t>Rydw</a:t>
            </a:r>
            <a:r>
              <a:rPr lang="en-GB" dirty="0"/>
              <a:t> </a:t>
            </a:r>
            <a:r>
              <a:rPr lang="en-GB" dirty="0" err="1"/>
              <a:t>I’n</a:t>
            </a:r>
            <a:r>
              <a:rPr lang="en-GB" dirty="0"/>
              <a:t> ….. </a:t>
            </a:r>
            <a:r>
              <a:rPr lang="en-GB" dirty="0" err="1"/>
              <a:t>mlwydd</a:t>
            </a:r>
            <a:r>
              <a:rPr lang="en-GB" dirty="0"/>
              <a:t> </a:t>
            </a:r>
            <a:r>
              <a:rPr lang="en-GB" dirty="0" err="1"/>
              <a:t>oed</a:t>
            </a:r>
            <a:endParaRPr lang="en-GB" dirty="0"/>
          </a:p>
          <a:p>
            <a:r>
              <a:rPr lang="en-GB" dirty="0"/>
              <a:t>Beth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rhif</a:t>
            </a:r>
            <a:r>
              <a:rPr lang="en-GB" dirty="0"/>
              <a:t> </a:t>
            </a:r>
            <a:r>
              <a:rPr lang="en-GB" dirty="0" err="1"/>
              <a:t>ffÔn</a:t>
            </a:r>
            <a:r>
              <a:rPr lang="en-GB" dirty="0"/>
              <a:t>?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344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DC5E6-F3BD-4A01-B3D6-00636100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Telling the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3E4D1-4AE9-4659-AB4A-6D7CE601020F}"/>
              </a:ext>
            </a:extLst>
          </p:cNvPr>
          <p:cNvSpPr txBox="1"/>
          <p:nvPr/>
        </p:nvSpPr>
        <p:spPr>
          <a:xfrm>
            <a:off x="2782956" y="2266122"/>
            <a:ext cx="5499652" cy="2596753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….</a:t>
            </a:r>
            <a:r>
              <a:rPr lang="en-GB" sz="4800" dirty="0" err="1"/>
              <a:t>o’r</a:t>
            </a:r>
            <a:r>
              <a:rPr lang="en-GB" sz="4800" dirty="0"/>
              <a:t> </a:t>
            </a:r>
            <a:r>
              <a:rPr lang="en-GB" sz="4800" dirty="0" err="1"/>
              <a:t>gloch</a:t>
            </a:r>
            <a:r>
              <a:rPr lang="en-GB" sz="4800" dirty="0"/>
              <a:t> - …O’clock</a:t>
            </a:r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34EFCF-E917-4027-A2C1-DEA5380087C0}"/>
              </a:ext>
            </a:extLst>
          </p:cNvPr>
          <p:cNvSpPr/>
          <p:nvPr/>
        </p:nvSpPr>
        <p:spPr>
          <a:xfrm>
            <a:off x="307426" y="1909322"/>
            <a:ext cx="449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FB00D-EFFF-4AA5-BEEB-2A2B18CAEC5B}"/>
              </a:ext>
            </a:extLst>
          </p:cNvPr>
          <p:cNvSpPr/>
          <p:nvPr/>
        </p:nvSpPr>
        <p:spPr>
          <a:xfrm>
            <a:off x="1403515" y="2967335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C57E0D-0FA8-4DB0-B45E-29BD64C44905}"/>
              </a:ext>
            </a:extLst>
          </p:cNvPr>
          <p:cNvSpPr/>
          <p:nvPr/>
        </p:nvSpPr>
        <p:spPr>
          <a:xfrm>
            <a:off x="532007" y="4096906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46B68F-FB80-4759-AC22-27E10326A5A1}"/>
              </a:ext>
            </a:extLst>
          </p:cNvPr>
          <p:cNvSpPr/>
          <p:nvPr/>
        </p:nvSpPr>
        <p:spPr>
          <a:xfrm>
            <a:off x="6797950" y="346230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84FF70-743F-4A88-8A5C-78E6E15D3613}"/>
              </a:ext>
            </a:extLst>
          </p:cNvPr>
          <p:cNvSpPr/>
          <p:nvPr/>
        </p:nvSpPr>
        <p:spPr>
          <a:xfrm>
            <a:off x="8649210" y="1038585"/>
            <a:ext cx="55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415B7E-75C2-4E94-8DF6-A07C66C96140}"/>
              </a:ext>
            </a:extLst>
          </p:cNvPr>
          <p:cNvSpPr/>
          <p:nvPr/>
        </p:nvSpPr>
        <p:spPr>
          <a:xfrm>
            <a:off x="10308976" y="2044005"/>
            <a:ext cx="5597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482FAB-6842-4314-9898-6695085CB140}"/>
              </a:ext>
            </a:extLst>
          </p:cNvPr>
          <p:cNvSpPr/>
          <p:nvPr/>
        </p:nvSpPr>
        <p:spPr>
          <a:xfrm>
            <a:off x="9181257" y="3383769"/>
            <a:ext cx="455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F05383-54D1-4E4D-8EC3-4418B09B7596}"/>
              </a:ext>
            </a:extLst>
          </p:cNvPr>
          <p:cNvSpPr/>
          <p:nvPr/>
        </p:nvSpPr>
        <p:spPr>
          <a:xfrm>
            <a:off x="10535480" y="4307099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58360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AF85EE7B-3322-4420-9935-E36A8DA67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211" r="1945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EB9CC3-9221-479A-B7AD-9A418F580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9913212" cy="115196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Asking the time</a:t>
            </a:r>
          </a:p>
        </p:txBody>
      </p:sp>
      <p:sp>
        <p:nvSpPr>
          <p:cNvPr id="18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7426-1F1C-4FC3-B7D8-23423A900C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wedgeEllipseCallout">
            <a:avLst>
              <a:gd name="adj1" fmla="val -23615"/>
              <a:gd name="adj2" fmla="val 796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Faint </a:t>
            </a:r>
            <a:r>
              <a:rPr lang="en-GB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gloch</a:t>
            </a:r>
            <a:r>
              <a:rPr lang="en-GB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ydy</a:t>
            </a:r>
            <a:r>
              <a:rPr lang="en-GB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hi? – </a:t>
            </a:r>
            <a:r>
              <a:rPr lang="en-GB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What’s the time?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143491-3B5C-434C-8CCF-C2F52E87F048}"/>
              </a:ext>
            </a:extLst>
          </p:cNvPr>
          <p:cNvSpPr txBox="1"/>
          <p:nvPr/>
        </p:nvSpPr>
        <p:spPr>
          <a:xfrm>
            <a:off x="9793588" y="6657945"/>
            <a:ext cx="239841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workinprogress.oowsection.org/2014/07/31/what-underworked-part-timers-have-in-common-with-overworked-professional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42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AF85EE7B-3322-4420-9935-E36A8DA67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211" r="1945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EB9CC3-9221-479A-B7AD-9A418F580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9913212" cy="115196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7426-1F1C-4FC3-B7D8-23423A900C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wedgeEllipseCallout">
            <a:avLst>
              <a:gd name="adj1" fmla="val -23615"/>
              <a:gd name="adj2" fmla="val 796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</a:t>
            </a:r>
            <a:r>
              <a:rPr lang="en-GB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hi’n</a:t>
            </a:r>
            <a:r>
              <a:rPr lang="en-GB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 </a:t>
            </a:r>
            <a:r>
              <a:rPr lang="en-GB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O’r</a:t>
            </a:r>
            <a:r>
              <a:rPr lang="en-GB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0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gloch</a:t>
            </a:r>
            <a:r>
              <a:rPr lang="en-GB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0" indent="0" algn="ctr">
              <a:buNone/>
            </a:pPr>
            <a:r>
              <a:rPr lang="en-GB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….o’clock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143491-3B5C-434C-8CCF-C2F52E87F048}"/>
              </a:ext>
            </a:extLst>
          </p:cNvPr>
          <p:cNvSpPr txBox="1"/>
          <p:nvPr/>
        </p:nvSpPr>
        <p:spPr>
          <a:xfrm>
            <a:off x="9793588" y="6657945"/>
            <a:ext cx="239841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workinprogress.oowsection.org/2014/07/31/what-underworked-part-timers-have-in-common-with-overworked-professional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757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64C38-3856-431F-899B-949912787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7BC53-A1D9-466A-9895-DB5AC31A472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In your teams take turns to ask the time and answer using a different number.</a:t>
            </a:r>
          </a:p>
        </p:txBody>
      </p:sp>
    </p:spTree>
    <p:extLst>
      <p:ext uri="{BB962C8B-B14F-4D97-AF65-F5344CB8AC3E}">
        <p14:creationId xmlns:p14="http://schemas.microsoft.com/office/powerpoint/2010/main" val="140168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0CDA3-D2D6-4108-A27E-A74A1C09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Dyddiau’r</a:t>
            </a:r>
            <a:r>
              <a:rPr lang="en-GB" dirty="0"/>
              <a:t> </a:t>
            </a:r>
            <a:r>
              <a:rPr lang="en-GB" dirty="0" err="1"/>
              <a:t>wythnos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4514D-0B2A-4E68-BC68-42EA354F6A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8078" y="1837765"/>
            <a:ext cx="4297019" cy="2720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dirty="0" err="1"/>
              <a:t>Dydd</a:t>
            </a:r>
            <a:r>
              <a:rPr lang="en-GB" sz="6000" dirty="0"/>
              <a:t> = 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ED5512-1DB4-4CDF-A4E8-8E8CEF710EF5}"/>
              </a:ext>
            </a:extLst>
          </p:cNvPr>
          <p:cNvSpPr txBox="1"/>
          <p:nvPr/>
        </p:nvSpPr>
        <p:spPr>
          <a:xfrm>
            <a:off x="6599582" y="2551837"/>
            <a:ext cx="4218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The word “</a:t>
            </a:r>
            <a:r>
              <a:rPr lang="en-GB" sz="3600" dirty="0" err="1"/>
              <a:t>dydd</a:t>
            </a:r>
            <a:r>
              <a:rPr lang="en-GB" sz="3600" dirty="0"/>
              <a:t>” always comes first e.g. </a:t>
            </a:r>
            <a:r>
              <a:rPr lang="en-GB" sz="3600" dirty="0" err="1"/>
              <a:t>Dydd</a:t>
            </a:r>
            <a:r>
              <a:rPr lang="en-GB" sz="3600" dirty="0"/>
              <a:t> </a:t>
            </a:r>
            <a:r>
              <a:rPr lang="en-GB" sz="3600" dirty="0" err="1"/>
              <a:t>Llun</a:t>
            </a:r>
            <a:r>
              <a:rPr lang="en-GB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85648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399</Words>
  <Application>Microsoft Office PowerPoint</Application>
  <PresentationFormat>Widescreen</PresentationFormat>
  <Paragraphs>96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Impact</vt:lpstr>
      <vt:lpstr>Main Event</vt:lpstr>
      <vt:lpstr>Yr Iaith ar waith work welsh</vt:lpstr>
      <vt:lpstr>Amcanion/Objectives</vt:lpstr>
      <vt:lpstr>Re-cap last week</vt:lpstr>
      <vt:lpstr>Introduction activty</vt:lpstr>
      <vt:lpstr>Telling the time</vt:lpstr>
      <vt:lpstr>Asking the time</vt:lpstr>
      <vt:lpstr>Answer</vt:lpstr>
      <vt:lpstr>Task</vt:lpstr>
      <vt:lpstr>Dyddiau’r wythnos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Re-cap</vt:lpstr>
      <vt:lpstr>Task </vt:lpstr>
      <vt:lpstr>Misoedd y flwyddyn/Months of the year</vt:lpstr>
      <vt:lpstr>PowerPoint Presentation</vt:lpstr>
      <vt:lpstr>PowerPoint Presentation</vt:lpstr>
      <vt:lpstr>PowerPoint Presentation</vt:lpstr>
      <vt:lpstr>Tasg/task</vt:lpstr>
      <vt:lpstr>How to speak and introduce different people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Yr Iaith ar waith work welsh</dc:title>
  <dc:creator>naomi watkeys</dc:creator>
  <cp:lastModifiedBy>naomi watkeys</cp:lastModifiedBy>
  <cp:revision>1</cp:revision>
  <dcterms:created xsi:type="dcterms:W3CDTF">2020-10-06T21:09:42Z</dcterms:created>
  <dcterms:modified xsi:type="dcterms:W3CDTF">2020-10-07T09:27:06Z</dcterms:modified>
</cp:coreProperties>
</file>