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34294-B90A-454D-A3F0-2F568D27B65D}" type="datetimeFigureOut">
              <a:rPr lang="en-US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61251-6F91-49B5-82AB-5113515ED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896C6-6F11-4B88-AE9B-A5754B98FC97}" type="datetimeFigureOut">
              <a:rPr lang="en-US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7DD5-3BC0-481B-9454-EE03D07A5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28138-C965-415C-BFE7-BFC644D93EBA}" type="datetimeFigureOut">
              <a:rPr lang="en-US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B1E3C-2740-4DAF-BA05-3112C3FF9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00ABF-FA42-42F2-821E-12D777D7898B}" type="datetimeFigureOut">
              <a:rPr lang="en-US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96AF5-54B7-437A-8A9C-E51872C98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24295-416A-4B40-969C-C41D509E494E}" type="datetimeFigureOut">
              <a:rPr lang="en-US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3FC08-3C82-4D87-94D0-4E8255413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D9D29-AA26-4F2A-BD1C-3D1609ADDDF3}" type="datetimeFigureOut">
              <a:rPr lang="en-US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700DC-A2C7-40CB-8079-48E9B00D5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10AED-887B-4509-B85C-48AA09D8B451}" type="datetimeFigureOut">
              <a:rPr lang="en-US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9CE35-0A2A-43A5-9251-B98C49C15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697FE-C614-4ABE-8475-9604212C2056}" type="datetimeFigureOut">
              <a:rPr lang="en-US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43CAD-1E4A-4574-B774-32C0FF360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1E62-CB8A-41C7-95CB-0FB81FEF7481}" type="datetimeFigureOut">
              <a:rPr lang="en-US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5328D-DD7A-4E88-A2CF-087E19F7B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302AD-4904-4F7C-BDC3-D5D8BB4F5DA7}" type="datetimeFigureOut">
              <a:rPr lang="en-US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EDBCE-3E41-4264-BEF2-6E294DD1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11999-C79A-4B52-928B-89FC8723F68F}" type="datetimeFigureOut">
              <a:rPr lang="en-US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6518B-8E99-4569-8131-9C1E37DB8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9C098E-8EA0-4605-9384-52E2D200C8B3}" type="datetimeFigureOut">
              <a:rPr lang="en-US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28A64B-C8C5-4D3C-8E16-15CBA5445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29683" y="924351"/>
            <a:ext cx="7772400" cy="1470025"/>
          </a:xfrm>
        </p:spPr>
        <p:txBody>
          <a:bodyPr/>
          <a:lstStyle/>
          <a:p>
            <a:pPr algn="l"/>
            <a:r>
              <a:rPr lang="en-GB" sz="48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Become a </a:t>
            </a:r>
            <a:r>
              <a:rPr lang="en-GB" sz="48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Student </a:t>
            </a:r>
            <a:r>
              <a:rPr lang="en-GB" sz="48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Rep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0143"/>
            <a:ext cx="9278645" cy="467742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7376"/>
          <a:stretch/>
        </p:blipFill>
        <p:spPr>
          <a:xfrm>
            <a:off x="4721075" y="3378819"/>
            <a:ext cx="4557570" cy="366875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11503" y="356977"/>
            <a:ext cx="7772400" cy="1470025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What are Student Reps?</a:t>
            </a:r>
            <a:endParaRPr lang="en-GB" b="1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78781" y="1745210"/>
            <a:ext cx="7627434" cy="299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latin typeface="Calibri" pitchFamily="34" charset="0"/>
              </a:rPr>
              <a:t>Students who are elected to represent other students on their </a:t>
            </a:r>
            <a:r>
              <a:rPr lang="en-GB" sz="2400" dirty="0" smtClean="0">
                <a:latin typeface="Calibri" pitchFamily="34" charset="0"/>
              </a:rPr>
              <a:t>course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Allows you to represent the views of your class, and help shape your education!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Your feedback helps us improve and </a:t>
            </a:r>
            <a:br>
              <a:rPr lang="en-GB" sz="2400" dirty="0" smtClean="0">
                <a:latin typeface="Calibri" pitchFamily="34" charset="0"/>
              </a:rPr>
            </a:br>
            <a:r>
              <a:rPr lang="en-GB" sz="2400" dirty="0" smtClean="0">
                <a:latin typeface="Calibri" pitchFamily="34" charset="0"/>
              </a:rPr>
              <a:t>offer the best possible learning </a:t>
            </a:r>
            <a:br>
              <a:rPr lang="en-GB" sz="2400" dirty="0" smtClean="0">
                <a:latin typeface="Calibri" pitchFamily="34" charset="0"/>
              </a:rPr>
            </a:br>
            <a:r>
              <a:rPr lang="en-GB" sz="2400" dirty="0" smtClean="0">
                <a:latin typeface="Calibri" pitchFamily="34" charset="0"/>
              </a:rPr>
              <a:t>experience for students.</a:t>
            </a:r>
            <a:endParaRPr lang="en-GB" sz="2400" dirty="0">
              <a:latin typeface="Calibri" pitchFamily="34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endParaRPr lang="en-GB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3" y="5297633"/>
            <a:ext cx="2354360" cy="107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7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7376"/>
          <a:stretch/>
        </p:blipFill>
        <p:spPr>
          <a:xfrm>
            <a:off x="4721075" y="3378819"/>
            <a:ext cx="4557570" cy="366875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11503" y="257155"/>
            <a:ext cx="7772400" cy="1470025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What do Student Reps do?</a:t>
            </a:r>
            <a:endParaRPr lang="en-GB" b="1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78780" y="1433820"/>
            <a:ext cx="8296507" cy="377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>
                <a:latin typeface="+mj-lt"/>
              </a:rPr>
              <a:t>Attend a short </a:t>
            </a:r>
            <a:r>
              <a:rPr lang="en-GB" sz="2200" dirty="0" smtClean="0">
                <a:latin typeface="+mj-lt"/>
              </a:rPr>
              <a:t>online training </a:t>
            </a:r>
            <a:r>
              <a:rPr lang="en-GB" sz="2200" dirty="0">
                <a:latin typeface="+mj-lt"/>
              </a:rPr>
              <a:t>session on </a:t>
            </a:r>
            <a:r>
              <a:rPr lang="en-GB" sz="2200" dirty="0" smtClean="0">
                <a:latin typeface="+mj-lt"/>
              </a:rPr>
              <a:t>what the role involves</a:t>
            </a:r>
            <a:endParaRPr lang="en-GB" sz="2200" dirty="0">
              <a:latin typeface="+mj-lt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 smtClean="0">
                <a:latin typeface="+mj-lt"/>
              </a:rPr>
              <a:t>Talk to students on your course </a:t>
            </a:r>
            <a:r>
              <a:rPr lang="en-GB" sz="2200" dirty="0">
                <a:latin typeface="+mj-lt"/>
              </a:rPr>
              <a:t>to find out issues.</a:t>
            </a: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 smtClean="0">
                <a:latin typeface="+mj-lt"/>
              </a:rPr>
              <a:t>Attend course meetings to discuss issues faced by students</a:t>
            </a:r>
            <a:endParaRPr lang="en-GB" sz="2200" dirty="0">
              <a:latin typeface="+mj-lt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 smtClean="0">
                <a:latin typeface="+mj-lt"/>
              </a:rPr>
              <a:t>Feedback </a:t>
            </a:r>
            <a:r>
              <a:rPr lang="en-GB" sz="2200" dirty="0">
                <a:latin typeface="+mj-lt"/>
              </a:rPr>
              <a:t>to students to communicate any </a:t>
            </a:r>
            <a:r>
              <a:rPr lang="en-GB" sz="2200" dirty="0" smtClean="0">
                <a:latin typeface="+mj-lt"/>
              </a:rPr>
              <a:t>progress</a:t>
            </a:r>
            <a:endParaRPr lang="en-GB" sz="2200" dirty="0">
              <a:latin typeface="+mj-lt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 smtClean="0">
                <a:latin typeface="+mj-lt"/>
              </a:rPr>
              <a:t>Attend </a:t>
            </a:r>
            <a:r>
              <a:rPr lang="en-GB" sz="2200" dirty="0" err="1" smtClean="0">
                <a:latin typeface="+mj-lt"/>
              </a:rPr>
              <a:t>Senedd</a:t>
            </a:r>
            <a:r>
              <a:rPr lang="en-GB" sz="2200" dirty="0" smtClean="0">
                <a:latin typeface="+mj-lt"/>
              </a:rPr>
              <a:t> meetings 3 times a year to discuss </a:t>
            </a:r>
            <a:r>
              <a:rPr lang="en-GB" sz="2200" dirty="0">
                <a:latin typeface="+mj-lt"/>
              </a:rPr>
              <a:t>issues in an open forum </a:t>
            </a:r>
            <a:r>
              <a:rPr lang="en-GB" sz="2200" dirty="0" smtClean="0">
                <a:latin typeface="+mj-lt"/>
              </a:rPr>
              <a:t>with other reps</a:t>
            </a: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 smtClean="0">
                <a:latin typeface="+mj-lt"/>
              </a:rPr>
              <a:t>Encourage your classmates to share </a:t>
            </a:r>
            <a:br>
              <a:rPr lang="en-GB" sz="2200" dirty="0" smtClean="0">
                <a:latin typeface="+mj-lt"/>
              </a:rPr>
            </a:br>
            <a:r>
              <a:rPr lang="en-GB" sz="2200" dirty="0" smtClean="0">
                <a:latin typeface="+mj-lt"/>
              </a:rPr>
              <a:t>feedback via college surveys, focus </a:t>
            </a:r>
            <a:br>
              <a:rPr lang="en-GB" sz="2200" dirty="0" smtClean="0">
                <a:latin typeface="+mj-lt"/>
              </a:rPr>
            </a:br>
            <a:r>
              <a:rPr lang="en-GB" sz="2200" dirty="0" smtClean="0">
                <a:latin typeface="+mj-lt"/>
              </a:rPr>
              <a:t>groups and Moodle. </a:t>
            </a:r>
            <a:endParaRPr lang="en-GB" sz="2200" dirty="0">
              <a:latin typeface="+mj-lt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endParaRPr lang="en-GB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3" y="5314124"/>
            <a:ext cx="2354360" cy="107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0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7376"/>
          <a:stretch/>
        </p:blipFill>
        <p:spPr>
          <a:xfrm>
            <a:off x="4721075" y="3378819"/>
            <a:ext cx="4557570" cy="366875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11503" y="356977"/>
            <a:ext cx="7772400" cy="1470025"/>
          </a:xfrm>
        </p:spPr>
        <p:txBody>
          <a:bodyPr/>
          <a:lstStyle/>
          <a:p>
            <a:pPr algn="l"/>
            <a:r>
              <a:rPr lang="en-GB" sz="42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Why become a Student Rep?</a:t>
            </a:r>
            <a:endParaRPr lang="en-GB" sz="4200" b="1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6840" y="1745210"/>
            <a:ext cx="7627434" cy="319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Make a difference &amp; have a say in how your course is run</a:t>
            </a:r>
            <a:endParaRPr lang="en-GB" sz="2400" dirty="0">
              <a:latin typeface="Calibri" pitchFamily="34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latin typeface="Calibri" pitchFamily="34" charset="0"/>
              </a:rPr>
              <a:t>Learn new </a:t>
            </a:r>
            <a:r>
              <a:rPr lang="en-GB" sz="2400" dirty="0" smtClean="0">
                <a:latin typeface="Calibri" pitchFamily="34" charset="0"/>
              </a:rPr>
              <a:t>skills for your CV and improve your employability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Proof to potential employers of a range of essential skills such as communication, commitment, and time management</a:t>
            </a:r>
            <a:endParaRPr lang="en-GB" sz="2400" dirty="0">
              <a:latin typeface="Calibri" pitchFamily="34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Meet all your course mates and </a:t>
            </a:r>
            <a:br>
              <a:rPr lang="en-GB" sz="2400" dirty="0" smtClean="0">
                <a:latin typeface="Calibri" pitchFamily="34" charset="0"/>
              </a:rPr>
            </a:br>
            <a:r>
              <a:rPr lang="en-GB" sz="2400" dirty="0" smtClean="0">
                <a:latin typeface="Calibri" pitchFamily="34" charset="0"/>
              </a:rPr>
              <a:t>make new friends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endParaRPr lang="en-GB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3" y="5297633"/>
            <a:ext cx="2354360" cy="107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3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7376"/>
          <a:stretch/>
        </p:blipFill>
        <p:spPr>
          <a:xfrm>
            <a:off x="4721075" y="3378819"/>
            <a:ext cx="4557570" cy="366875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11503" y="356977"/>
            <a:ext cx="7772400" cy="1470025"/>
          </a:xfrm>
        </p:spPr>
        <p:txBody>
          <a:bodyPr/>
          <a:lstStyle/>
          <a:p>
            <a:pPr algn="l"/>
            <a:r>
              <a:rPr lang="en-GB" sz="36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How do I become a Student Rep?</a:t>
            </a:r>
            <a:endParaRPr lang="en-GB" sz="3600" b="1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78781" y="1745210"/>
            <a:ext cx="7627434" cy="299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Put yourself forward for the role today and the class will vote for their student rep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You will then be added to our Student Rep Network where you will be invited to the training and the meetings.</a:t>
            </a:r>
            <a:endParaRPr lang="en-GB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3" y="5297633"/>
            <a:ext cx="2354360" cy="107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3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235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Office Theme</vt:lpstr>
      <vt:lpstr>Become a Student Rep</vt:lpstr>
      <vt:lpstr>What are Student Reps?</vt:lpstr>
      <vt:lpstr>What do Student Reps do?</vt:lpstr>
      <vt:lpstr>Why become a Student Rep?</vt:lpstr>
      <vt:lpstr>How do I become a Student Rep?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Become a Course Rep</dc:title>
  <dc:creator>Hull University Union</dc:creator>
  <cp:lastModifiedBy>Elms, Cath</cp:lastModifiedBy>
  <cp:revision>10</cp:revision>
  <dcterms:created xsi:type="dcterms:W3CDTF">2010-09-27T10:04:57Z</dcterms:created>
  <dcterms:modified xsi:type="dcterms:W3CDTF">2020-08-21T14:53:14Z</dcterms:modified>
</cp:coreProperties>
</file>