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-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67FBA1-EC00-4B8A-9373-950E17089A8A}" type="datetimeFigureOut">
              <a:rPr lang="en-GB" smtClean="0"/>
              <a:t>13/10/2020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5F480B-D1F2-41C4-8693-0708B07E431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647476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67FBA1-EC00-4B8A-9373-950E17089A8A}" type="datetimeFigureOut">
              <a:rPr lang="en-GB" smtClean="0"/>
              <a:t>13/10/2020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5F480B-D1F2-41C4-8693-0708B07E431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739175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67FBA1-EC00-4B8A-9373-950E17089A8A}" type="datetimeFigureOut">
              <a:rPr lang="en-GB" smtClean="0"/>
              <a:t>13/10/2020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5F480B-D1F2-41C4-8693-0708B07E431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984404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67FBA1-EC00-4B8A-9373-950E17089A8A}" type="datetimeFigureOut">
              <a:rPr lang="en-GB" smtClean="0"/>
              <a:t>13/10/2020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5F480B-D1F2-41C4-8693-0708B07E431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689808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67FBA1-EC00-4B8A-9373-950E17089A8A}" type="datetimeFigureOut">
              <a:rPr lang="en-GB" smtClean="0"/>
              <a:t>13/10/2020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5F480B-D1F2-41C4-8693-0708B07E431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942379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67FBA1-EC00-4B8A-9373-950E17089A8A}" type="datetimeFigureOut">
              <a:rPr lang="en-GB" smtClean="0"/>
              <a:t>13/10/2020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5F480B-D1F2-41C4-8693-0708B07E431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15493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67FBA1-EC00-4B8A-9373-950E17089A8A}" type="datetimeFigureOut">
              <a:rPr lang="en-GB" smtClean="0"/>
              <a:t>13/10/2020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5F480B-D1F2-41C4-8693-0708B07E431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28694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67FBA1-EC00-4B8A-9373-950E17089A8A}" type="datetimeFigureOut">
              <a:rPr lang="en-GB" smtClean="0"/>
              <a:t>13/10/2020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5F480B-D1F2-41C4-8693-0708B07E431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037270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67FBA1-EC00-4B8A-9373-950E17089A8A}" type="datetimeFigureOut">
              <a:rPr lang="en-GB" smtClean="0"/>
              <a:t>13/10/2020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5F480B-D1F2-41C4-8693-0708B07E431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426063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67FBA1-EC00-4B8A-9373-950E17089A8A}" type="datetimeFigureOut">
              <a:rPr lang="en-GB" smtClean="0"/>
              <a:t>13/10/2020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5F480B-D1F2-41C4-8693-0708B07E431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10371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67FBA1-EC00-4B8A-9373-950E17089A8A}" type="datetimeFigureOut">
              <a:rPr lang="en-GB" smtClean="0"/>
              <a:t>13/10/2020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5F480B-D1F2-41C4-8693-0708B07E431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37387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67FBA1-EC00-4B8A-9373-950E17089A8A}" type="datetimeFigureOut">
              <a:rPr lang="en-GB" smtClean="0"/>
              <a:t>13/10/2020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5F480B-D1F2-41C4-8693-0708B07E431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24670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Purpose and layout.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Can you decide what sort of texts are on the following slides?</a:t>
            </a:r>
          </a:p>
          <a:p>
            <a:r>
              <a:rPr lang="en-GB" dirty="0" smtClean="0"/>
              <a:t>What do you think is the main purpose of each – </a:t>
            </a:r>
          </a:p>
          <a:p>
            <a:r>
              <a:rPr lang="en-GB" dirty="0" smtClean="0"/>
              <a:t>to entertain, instruct, inform or persuade?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759975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0727" y="718458"/>
            <a:ext cx="8305604" cy="60350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10151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73031" y="408389"/>
            <a:ext cx="7119609" cy="59793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4992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44091" y="86582"/>
            <a:ext cx="5618917" cy="68246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45075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93669" y="1149531"/>
            <a:ext cx="8294914" cy="93564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b="1" u="sng" dirty="0" smtClean="0"/>
              <a:t>Xxxxxxxxxx       </a:t>
            </a:r>
            <a:r>
              <a:rPr lang="en-GB" sz="2000" b="1" u="sng" dirty="0" err="1" smtClean="0"/>
              <a:t>xxxxxxxx</a:t>
            </a:r>
            <a:endParaRPr lang="en-GB" sz="2000" b="1" u="sng" dirty="0" smtClean="0"/>
          </a:p>
          <a:p>
            <a:endParaRPr lang="en-GB" sz="2000" b="1" u="sng" dirty="0"/>
          </a:p>
          <a:p>
            <a:r>
              <a:rPr lang="en-GB" b="1" u="sng" dirty="0" smtClean="0"/>
              <a:t>Xxxxxxxxxx  xx  </a:t>
            </a:r>
            <a:r>
              <a:rPr lang="en-GB" b="1" u="sng" dirty="0" err="1" smtClean="0"/>
              <a:t>xxxxx</a:t>
            </a:r>
            <a:endParaRPr lang="en-GB" b="1" u="sng" dirty="0" smtClean="0"/>
          </a:p>
          <a:p>
            <a:r>
              <a:rPr lang="en-GB" dirty="0" err="1" smtClean="0"/>
              <a:t>Xxxxxx</a:t>
            </a:r>
            <a:r>
              <a:rPr lang="en-GB" dirty="0" smtClean="0"/>
              <a:t> </a:t>
            </a:r>
            <a:r>
              <a:rPr lang="en-GB" dirty="0" err="1" smtClean="0"/>
              <a:t>xxxxxxxx</a:t>
            </a:r>
            <a:r>
              <a:rPr lang="en-GB" dirty="0" smtClean="0"/>
              <a:t> </a:t>
            </a:r>
            <a:r>
              <a:rPr lang="en-GB" dirty="0" err="1" smtClean="0"/>
              <a:t>xxxxxxx</a:t>
            </a:r>
            <a:r>
              <a:rPr lang="en-GB" dirty="0" smtClean="0"/>
              <a:t>  </a:t>
            </a:r>
            <a:r>
              <a:rPr lang="en-GB" dirty="0" err="1" smtClean="0"/>
              <a:t>xxxx</a:t>
            </a:r>
            <a:r>
              <a:rPr lang="en-GB" dirty="0" smtClean="0"/>
              <a:t>    </a:t>
            </a:r>
            <a:r>
              <a:rPr lang="en-GB" dirty="0" err="1" smtClean="0"/>
              <a:t>xxxxxx</a:t>
            </a:r>
            <a:r>
              <a:rPr lang="en-GB" dirty="0" smtClean="0"/>
              <a:t>  xxx  </a:t>
            </a:r>
            <a:r>
              <a:rPr lang="en-GB" dirty="0" err="1" smtClean="0"/>
              <a:t>xxxxx</a:t>
            </a:r>
            <a:r>
              <a:rPr lang="en-GB" dirty="0" smtClean="0"/>
              <a:t>   </a:t>
            </a:r>
            <a:r>
              <a:rPr lang="en-GB" dirty="0" err="1" smtClean="0"/>
              <a:t>xxxxx</a:t>
            </a:r>
            <a:r>
              <a:rPr lang="en-GB" dirty="0" smtClean="0"/>
              <a:t>.    </a:t>
            </a:r>
            <a:r>
              <a:rPr lang="en-GB" dirty="0" err="1" smtClean="0"/>
              <a:t>xxxxx</a:t>
            </a:r>
            <a:r>
              <a:rPr lang="en-GB" dirty="0" smtClean="0"/>
              <a:t> </a:t>
            </a:r>
            <a:r>
              <a:rPr lang="en-GB" dirty="0" err="1" smtClean="0"/>
              <a:t>xxxxxxxx</a:t>
            </a:r>
            <a:r>
              <a:rPr lang="en-GB" dirty="0" smtClean="0"/>
              <a:t> x xxx </a:t>
            </a:r>
            <a:r>
              <a:rPr lang="en-GB" dirty="0" err="1" smtClean="0"/>
              <a:t>xxxxxxx</a:t>
            </a:r>
            <a:r>
              <a:rPr lang="en-GB" dirty="0" smtClean="0"/>
              <a:t> </a:t>
            </a:r>
            <a:r>
              <a:rPr lang="en-GB" dirty="0" err="1" smtClean="0"/>
              <a:t>xxxxxxxxxx</a:t>
            </a:r>
            <a:r>
              <a:rPr lang="en-GB" dirty="0" smtClean="0"/>
              <a:t> xxx </a:t>
            </a:r>
            <a:r>
              <a:rPr lang="en-GB" dirty="0" err="1" smtClean="0"/>
              <a:t>xxxx</a:t>
            </a:r>
            <a:r>
              <a:rPr lang="en-GB" dirty="0" smtClean="0"/>
              <a:t> </a:t>
            </a:r>
            <a:r>
              <a:rPr lang="en-GB" dirty="0" err="1" smtClean="0"/>
              <a:t>xxxxx</a:t>
            </a:r>
            <a:r>
              <a:rPr lang="en-GB" dirty="0" smtClean="0"/>
              <a:t> </a:t>
            </a:r>
            <a:r>
              <a:rPr lang="en-GB" dirty="0" err="1" smtClean="0"/>
              <a:t>xxxxx</a:t>
            </a:r>
            <a:r>
              <a:rPr lang="en-GB" dirty="0" smtClean="0"/>
              <a:t>. xx </a:t>
            </a:r>
            <a:r>
              <a:rPr lang="en-GB" dirty="0" err="1" smtClean="0"/>
              <a:t>xxxx</a:t>
            </a:r>
            <a:r>
              <a:rPr lang="en-GB" dirty="0" smtClean="0"/>
              <a:t> </a:t>
            </a:r>
            <a:r>
              <a:rPr lang="en-GB" dirty="0" err="1" smtClean="0"/>
              <a:t>xxxxxxxx</a:t>
            </a:r>
            <a:r>
              <a:rPr lang="en-GB" dirty="0" smtClean="0"/>
              <a:t> </a:t>
            </a:r>
            <a:r>
              <a:rPr lang="en-GB" dirty="0" err="1" smtClean="0"/>
              <a:t>xxxxxxxx</a:t>
            </a:r>
            <a:r>
              <a:rPr lang="en-GB" dirty="0" smtClean="0"/>
              <a:t> </a:t>
            </a:r>
            <a:r>
              <a:rPr lang="en-GB" dirty="0" err="1" smtClean="0"/>
              <a:t>xxxx</a:t>
            </a:r>
            <a:r>
              <a:rPr lang="en-GB" dirty="0" smtClean="0"/>
              <a:t> </a:t>
            </a:r>
            <a:r>
              <a:rPr lang="en-GB" dirty="0" err="1" smtClean="0"/>
              <a:t>xxxx</a:t>
            </a:r>
            <a:r>
              <a:rPr lang="en-GB" dirty="0" smtClean="0"/>
              <a:t> </a:t>
            </a:r>
            <a:r>
              <a:rPr lang="en-GB" dirty="0" err="1" smtClean="0"/>
              <a:t>xxxxxxxxxx</a:t>
            </a:r>
            <a:r>
              <a:rPr lang="en-GB" dirty="0" smtClean="0"/>
              <a:t> </a:t>
            </a:r>
            <a:r>
              <a:rPr lang="en-GB" dirty="0" err="1" smtClean="0"/>
              <a:t>xxxxxxxxx</a:t>
            </a:r>
            <a:r>
              <a:rPr lang="en-GB" dirty="0" smtClean="0"/>
              <a:t> xx </a:t>
            </a:r>
            <a:r>
              <a:rPr lang="en-GB" dirty="0" err="1" smtClean="0"/>
              <a:t>xxxxx</a:t>
            </a:r>
            <a:r>
              <a:rPr lang="en-GB" dirty="0" smtClean="0"/>
              <a:t> xxx </a:t>
            </a:r>
            <a:r>
              <a:rPr lang="en-GB" dirty="0" err="1" smtClean="0"/>
              <a:t>xxxx</a:t>
            </a:r>
            <a:r>
              <a:rPr lang="en-GB" dirty="0" smtClean="0"/>
              <a:t> </a:t>
            </a:r>
            <a:r>
              <a:rPr lang="en-GB" dirty="0" err="1" smtClean="0"/>
              <a:t>xxxxxxxx</a:t>
            </a:r>
            <a:r>
              <a:rPr lang="en-GB" dirty="0" smtClean="0"/>
              <a:t> </a:t>
            </a:r>
            <a:r>
              <a:rPr lang="en-GB" dirty="0" err="1" smtClean="0"/>
              <a:t>xxxxxxxxx</a:t>
            </a:r>
            <a:r>
              <a:rPr lang="en-GB" dirty="0" smtClean="0"/>
              <a:t> </a:t>
            </a:r>
            <a:r>
              <a:rPr lang="en-GB" dirty="0" err="1" smtClean="0"/>
              <a:t>xxxxxxxx</a:t>
            </a:r>
            <a:r>
              <a:rPr lang="en-GB" dirty="0" smtClean="0"/>
              <a:t> </a:t>
            </a:r>
            <a:r>
              <a:rPr lang="en-GB" dirty="0" err="1" smtClean="0"/>
              <a:t>xxxx</a:t>
            </a:r>
            <a:r>
              <a:rPr lang="en-GB" dirty="0" smtClean="0"/>
              <a:t> xx </a:t>
            </a:r>
            <a:r>
              <a:rPr lang="en-GB" dirty="0" err="1" smtClean="0"/>
              <a:t>xxxxx</a:t>
            </a:r>
            <a:r>
              <a:rPr lang="en-GB" dirty="0" smtClean="0"/>
              <a:t> </a:t>
            </a:r>
            <a:r>
              <a:rPr lang="en-GB" dirty="0" err="1" smtClean="0"/>
              <a:t>xxxxx</a:t>
            </a:r>
            <a:r>
              <a:rPr lang="en-GB" dirty="0" smtClean="0"/>
              <a:t> </a:t>
            </a:r>
            <a:r>
              <a:rPr lang="en-GB" dirty="0" err="1" smtClean="0"/>
              <a:t>xxxx</a:t>
            </a:r>
            <a:r>
              <a:rPr lang="en-GB" dirty="0" smtClean="0"/>
              <a:t> xx </a:t>
            </a:r>
            <a:r>
              <a:rPr lang="en-GB" dirty="0" err="1" smtClean="0"/>
              <a:t>xx</a:t>
            </a:r>
            <a:r>
              <a:rPr lang="en-GB" dirty="0" smtClean="0"/>
              <a:t> </a:t>
            </a:r>
            <a:r>
              <a:rPr lang="en-GB" dirty="0" err="1" smtClean="0"/>
              <a:t>xxxxx</a:t>
            </a:r>
            <a:r>
              <a:rPr lang="en-GB" dirty="0" smtClean="0"/>
              <a:t> xxx xx </a:t>
            </a:r>
            <a:r>
              <a:rPr lang="en-GB" dirty="0" err="1" smtClean="0"/>
              <a:t>xx</a:t>
            </a:r>
            <a:r>
              <a:rPr lang="en-GB" dirty="0" smtClean="0"/>
              <a:t> </a:t>
            </a:r>
            <a:r>
              <a:rPr lang="en-GB" dirty="0" err="1" smtClean="0"/>
              <a:t>xxxx</a:t>
            </a:r>
            <a:r>
              <a:rPr lang="en-GB" dirty="0" smtClean="0"/>
              <a:t> xxx </a:t>
            </a:r>
            <a:r>
              <a:rPr lang="en-GB" dirty="0" err="1" smtClean="0"/>
              <a:t>xxx</a:t>
            </a:r>
            <a:r>
              <a:rPr lang="en-GB" dirty="0" smtClean="0"/>
              <a:t> </a:t>
            </a:r>
            <a:r>
              <a:rPr lang="en-GB" dirty="0" err="1" smtClean="0"/>
              <a:t>xxx</a:t>
            </a:r>
            <a:r>
              <a:rPr lang="en-GB" dirty="0" smtClean="0"/>
              <a:t> </a:t>
            </a:r>
            <a:r>
              <a:rPr lang="en-GB" dirty="0" err="1" smtClean="0"/>
              <a:t>xxx</a:t>
            </a:r>
            <a:r>
              <a:rPr lang="en-GB" dirty="0" smtClean="0"/>
              <a:t> </a:t>
            </a:r>
            <a:r>
              <a:rPr lang="en-GB" dirty="0" err="1" smtClean="0"/>
              <a:t>xxx</a:t>
            </a:r>
            <a:r>
              <a:rPr lang="en-GB" dirty="0" smtClean="0"/>
              <a:t> </a:t>
            </a:r>
            <a:r>
              <a:rPr lang="en-GB" dirty="0" err="1" smtClean="0"/>
              <a:t>xxx</a:t>
            </a:r>
            <a:r>
              <a:rPr lang="en-GB" dirty="0" smtClean="0"/>
              <a:t> </a:t>
            </a:r>
            <a:r>
              <a:rPr lang="en-GB" dirty="0" err="1" smtClean="0"/>
              <a:t>xxxxxxxx</a:t>
            </a:r>
            <a:r>
              <a:rPr lang="en-GB" dirty="0"/>
              <a:t>.</a:t>
            </a:r>
            <a:endParaRPr lang="en-GB" sz="2000" b="1" u="sng" dirty="0"/>
          </a:p>
          <a:p>
            <a:endParaRPr lang="en-GB" b="1" u="sng" dirty="0" smtClean="0"/>
          </a:p>
          <a:p>
            <a:r>
              <a:rPr lang="en-GB" b="1" u="sng" dirty="0" err="1" smtClean="0"/>
              <a:t>xxxxxxxxxxxxxxxxxxxx</a:t>
            </a:r>
            <a:endParaRPr lang="en-GB" dirty="0"/>
          </a:p>
          <a:p>
            <a:r>
              <a:rPr lang="en-GB" dirty="0" err="1" smtClean="0"/>
              <a:t>Xxxxxxxxx</a:t>
            </a:r>
            <a:r>
              <a:rPr lang="en-GB" dirty="0" smtClean="0"/>
              <a:t> </a:t>
            </a:r>
            <a:r>
              <a:rPr lang="en-GB" dirty="0" err="1"/>
              <a:t>xxxxx</a:t>
            </a:r>
            <a:r>
              <a:rPr lang="en-GB" dirty="0"/>
              <a:t> </a:t>
            </a:r>
            <a:r>
              <a:rPr lang="en-GB" dirty="0" err="1"/>
              <a:t>xxxxxxx</a:t>
            </a:r>
            <a:r>
              <a:rPr lang="en-GB" dirty="0"/>
              <a:t> </a:t>
            </a:r>
            <a:r>
              <a:rPr lang="en-GB" dirty="0" err="1" smtClean="0"/>
              <a:t>xxxxx</a:t>
            </a:r>
            <a:r>
              <a:rPr lang="en-GB" dirty="0" smtClean="0"/>
              <a:t>, </a:t>
            </a:r>
            <a:r>
              <a:rPr lang="en-GB" dirty="0" err="1" smtClean="0"/>
              <a:t>xxxxxxxxxx</a:t>
            </a:r>
            <a:r>
              <a:rPr lang="en-GB" dirty="0" smtClean="0"/>
              <a:t> </a:t>
            </a:r>
            <a:r>
              <a:rPr lang="en-GB" dirty="0" err="1" smtClean="0"/>
              <a:t>xxxxxxx</a:t>
            </a:r>
            <a:r>
              <a:rPr lang="en-GB" dirty="0" smtClean="0"/>
              <a:t> </a:t>
            </a:r>
            <a:r>
              <a:rPr lang="en-GB" dirty="0" err="1" smtClean="0"/>
              <a:t>xxxxxxxxxxxxx</a:t>
            </a:r>
            <a:r>
              <a:rPr lang="en-GB" dirty="0" smtClean="0"/>
              <a:t>. </a:t>
            </a:r>
            <a:r>
              <a:rPr lang="en-GB" dirty="0" err="1" smtClean="0"/>
              <a:t>Xxxx</a:t>
            </a:r>
            <a:r>
              <a:rPr lang="en-GB" dirty="0" smtClean="0"/>
              <a:t> </a:t>
            </a:r>
            <a:r>
              <a:rPr lang="en-GB" dirty="0" err="1" smtClean="0"/>
              <a:t>xxxxx</a:t>
            </a:r>
            <a:r>
              <a:rPr lang="en-GB" dirty="0" smtClean="0"/>
              <a:t> </a:t>
            </a:r>
            <a:r>
              <a:rPr lang="en-GB" dirty="0" err="1" smtClean="0"/>
              <a:t>xxxxxxxxx</a:t>
            </a:r>
            <a:r>
              <a:rPr lang="en-GB" dirty="0" smtClean="0"/>
              <a:t> </a:t>
            </a:r>
            <a:r>
              <a:rPr lang="en-GB" dirty="0" err="1" smtClean="0"/>
              <a:t>xxxxxxxx</a:t>
            </a:r>
            <a:r>
              <a:rPr lang="en-GB" dirty="0"/>
              <a:t>.</a:t>
            </a:r>
            <a:r>
              <a:rPr lang="en-GB" dirty="0" smtClean="0"/>
              <a:t> </a:t>
            </a:r>
          </a:p>
          <a:p>
            <a:pPr lvl="0"/>
            <a:r>
              <a:rPr lang="en-GB" dirty="0" err="1" smtClean="0"/>
              <a:t>xxxxxxxx</a:t>
            </a:r>
            <a:r>
              <a:rPr lang="en-GB" dirty="0" smtClean="0"/>
              <a:t> </a:t>
            </a:r>
            <a:r>
              <a:rPr lang="en-GB" dirty="0" err="1"/>
              <a:t>xxxxxx</a:t>
            </a:r>
            <a:r>
              <a:rPr lang="en-GB" dirty="0"/>
              <a:t> </a:t>
            </a:r>
            <a:r>
              <a:rPr lang="en-GB" dirty="0" err="1"/>
              <a:t>xxxxxxx</a:t>
            </a:r>
            <a:r>
              <a:rPr lang="en-GB" dirty="0"/>
              <a:t> </a:t>
            </a:r>
            <a:r>
              <a:rPr lang="en-GB" dirty="0" smtClean="0"/>
              <a:t>x </a:t>
            </a:r>
            <a:r>
              <a:rPr lang="en-GB" dirty="0" err="1" smtClean="0"/>
              <a:t>xxxxxxxx</a:t>
            </a:r>
            <a:r>
              <a:rPr lang="en-GB" dirty="0" smtClean="0"/>
              <a:t> </a:t>
            </a:r>
            <a:r>
              <a:rPr lang="en-GB" dirty="0" err="1" smtClean="0"/>
              <a:t>xxxxx</a:t>
            </a:r>
            <a:r>
              <a:rPr lang="en-GB" dirty="0" smtClean="0"/>
              <a:t> </a:t>
            </a:r>
            <a:r>
              <a:rPr lang="en-GB" dirty="0" err="1" smtClean="0"/>
              <a:t>xxxxxx</a:t>
            </a:r>
            <a:r>
              <a:rPr lang="en-GB" dirty="0" smtClean="0"/>
              <a:t> </a:t>
            </a:r>
            <a:r>
              <a:rPr lang="en-GB" dirty="0" err="1" smtClean="0"/>
              <a:t>xxxxxxxx</a:t>
            </a:r>
            <a:r>
              <a:rPr lang="en-GB" dirty="0" smtClean="0"/>
              <a:t>  xx </a:t>
            </a:r>
            <a:r>
              <a:rPr lang="en-GB" dirty="0" err="1"/>
              <a:t>xxxxxxxxx</a:t>
            </a:r>
            <a:r>
              <a:rPr lang="en-GB" dirty="0"/>
              <a:t> </a:t>
            </a:r>
            <a:r>
              <a:rPr lang="en-GB" dirty="0" err="1"/>
              <a:t>xxxxxxxx</a:t>
            </a:r>
            <a:r>
              <a:rPr lang="en-GB" dirty="0"/>
              <a:t> </a:t>
            </a:r>
            <a:r>
              <a:rPr lang="en-GB" dirty="0" err="1"/>
              <a:t>xxxxxxxxx</a:t>
            </a:r>
            <a:r>
              <a:rPr lang="en-GB" dirty="0"/>
              <a:t> </a:t>
            </a:r>
            <a:r>
              <a:rPr lang="en-GB" dirty="0" err="1"/>
              <a:t>xxxxxxx</a:t>
            </a:r>
            <a:r>
              <a:rPr lang="en-GB" dirty="0"/>
              <a:t> </a:t>
            </a:r>
            <a:r>
              <a:rPr lang="en-GB" dirty="0" smtClean="0"/>
              <a:t>xx , </a:t>
            </a:r>
            <a:r>
              <a:rPr lang="en-GB" dirty="0" err="1" smtClean="0"/>
              <a:t>xxxxxxxx</a:t>
            </a:r>
            <a:r>
              <a:rPr lang="en-GB" dirty="0" smtClean="0"/>
              <a:t>  </a:t>
            </a:r>
            <a:r>
              <a:rPr lang="en-GB" dirty="0" err="1" smtClean="0"/>
              <a:t>xxxxxxxxxxxxxxxxxxxxxxxxxx</a:t>
            </a:r>
            <a:r>
              <a:rPr lang="en-GB" dirty="0"/>
              <a:t>.</a:t>
            </a:r>
          </a:p>
          <a:p>
            <a:r>
              <a:rPr lang="en-GB" dirty="0"/>
              <a:t> </a:t>
            </a:r>
          </a:p>
          <a:p>
            <a:r>
              <a:rPr lang="en-GB" b="1" u="sng" dirty="0" err="1"/>
              <a:t>Xxxxxxxxxxxx</a:t>
            </a:r>
            <a:endParaRPr lang="en-GB" dirty="0"/>
          </a:p>
          <a:p>
            <a:pPr lvl="0"/>
            <a:r>
              <a:rPr lang="en-GB" dirty="0" err="1"/>
              <a:t>Xxxxxxxxx</a:t>
            </a:r>
            <a:r>
              <a:rPr lang="en-GB" dirty="0"/>
              <a:t> </a:t>
            </a:r>
            <a:r>
              <a:rPr lang="en-GB" dirty="0" err="1"/>
              <a:t>xxxxx</a:t>
            </a:r>
            <a:r>
              <a:rPr lang="en-GB" dirty="0"/>
              <a:t> </a:t>
            </a:r>
            <a:r>
              <a:rPr lang="en-GB" dirty="0" err="1" smtClean="0"/>
              <a:t>xxxxxx</a:t>
            </a:r>
            <a:r>
              <a:rPr lang="en-GB" dirty="0" smtClean="0"/>
              <a:t> </a:t>
            </a:r>
            <a:r>
              <a:rPr lang="en-GB" dirty="0" smtClean="0"/>
              <a:t>x </a:t>
            </a:r>
            <a:r>
              <a:rPr lang="en-GB" dirty="0" err="1" smtClean="0"/>
              <a:t>xxxxx</a:t>
            </a:r>
            <a:r>
              <a:rPr lang="en-GB" dirty="0" smtClean="0"/>
              <a:t> </a:t>
            </a:r>
            <a:r>
              <a:rPr lang="en-GB" dirty="0" err="1" smtClean="0"/>
              <a:t>xxxxxxxxx</a:t>
            </a:r>
            <a:r>
              <a:rPr lang="en-GB" dirty="0" smtClean="0"/>
              <a:t> </a:t>
            </a:r>
            <a:r>
              <a:rPr lang="en-GB" dirty="0" err="1" smtClean="0"/>
              <a:t>xxxxxx</a:t>
            </a:r>
            <a:r>
              <a:rPr lang="en-GB" dirty="0" smtClean="0"/>
              <a:t> </a:t>
            </a:r>
            <a:r>
              <a:rPr lang="en-GB" dirty="0" err="1" smtClean="0"/>
              <a:t>xxxxxxx</a:t>
            </a:r>
            <a:r>
              <a:rPr lang="en-GB" dirty="0" smtClean="0"/>
              <a:t> </a:t>
            </a:r>
            <a:r>
              <a:rPr lang="en-GB" dirty="0" err="1" smtClean="0"/>
              <a:t>xxxxxx</a:t>
            </a:r>
            <a:r>
              <a:rPr lang="en-GB" dirty="0"/>
              <a:t> </a:t>
            </a:r>
            <a:r>
              <a:rPr lang="en-GB" dirty="0" smtClean="0"/>
              <a:t> </a:t>
            </a:r>
            <a:r>
              <a:rPr lang="en-GB" dirty="0" err="1" smtClean="0"/>
              <a:t>xxxx</a:t>
            </a:r>
            <a:r>
              <a:rPr lang="en-GB" dirty="0" smtClean="0"/>
              <a:t> </a:t>
            </a:r>
            <a:r>
              <a:rPr lang="en-GB" dirty="0" err="1" smtClean="0"/>
              <a:t>xxxxxxx</a:t>
            </a:r>
            <a:r>
              <a:rPr lang="en-GB" dirty="0" smtClean="0"/>
              <a:t> </a:t>
            </a:r>
            <a:r>
              <a:rPr lang="en-GB" dirty="0" err="1" smtClean="0"/>
              <a:t>xxxxxx</a:t>
            </a:r>
            <a:endParaRPr lang="en-GB" dirty="0" smtClean="0"/>
          </a:p>
          <a:p>
            <a:pPr lvl="0"/>
            <a:r>
              <a:rPr lang="en-GB" dirty="0" err="1" smtClean="0"/>
              <a:t>xxxxxxx</a:t>
            </a:r>
            <a:r>
              <a:rPr lang="en-GB" dirty="0" smtClean="0"/>
              <a:t> </a:t>
            </a:r>
            <a:r>
              <a:rPr lang="en-GB" dirty="0" err="1" smtClean="0"/>
              <a:t>xxxxxxxx</a:t>
            </a:r>
            <a:r>
              <a:rPr lang="en-GB" dirty="0" smtClean="0"/>
              <a:t> xxx. Xxx xx x  </a:t>
            </a:r>
            <a:r>
              <a:rPr lang="en-GB" dirty="0" err="1" smtClean="0"/>
              <a:t>xxxxxx</a:t>
            </a:r>
            <a:r>
              <a:rPr lang="en-GB" dirty="0" smtClean="0"/>
              <a:t> xxx </a:t>
            </a:r>
            <a:r>
              <a:rPr lang="en-GB" dirty="0" err="1" smtClean="0"/>
              <a:t>xxxxxxx</a:t>
            </a:r>
            <a:r>
              <a:rPr lang="en-GB" dirty="0" smtClean="0"/>
              <a:t> </a:t>
            </a:r>
            <a:r>
              <a:rPr lang="en-GB" dirty="0" err="1" smtClean="0"/>
              <a:t>xxxxxx</a:t>
            </a:r>
            <a:r>
              <a:rPr lang="en-GB" dirty="0" smtClean="0"/>
              <a:t>  </a:t>
            </a:r>
            <a:r>
              <a:rPr lang="en-GB" dirty="0" err="1" smtClean="0"/>
              <a:t>xxxx</a:t>
            </a:r>
            <a:r>
              <a:rPr lang="en-GB" dirty="0" smtClean="0"/>
              <a:t> xxx x </a:t>
            </a:r>
            <a:r>
              <a:rPr lang="en-GB" dirty="0" err="1" smtClean="0"/>
              <a:t>xxxxxxxx</a:t>
            </a:r>
            <a:r>
              <a:rPr lang="en-GB" dirty="0" smtClean="0"/>
              <a:t> </a:t>
            </a:r>
            <a:r>
              <a:rPr lang="en-GB" dirty="0" err="1" smtClean="0"/>
              <a:t>xxxxx</a:t>
            </a:r>
            <a:r>
              <a:rPr lang="en-GB" dirty="0" smtClean="0"/>
              <a:t>.  </a:t>
            </a:r>
            <a:r>
              <a:rPr lang="en-GB" dirty="0" err="1" smtClean="0"/>
              <a:t>Xxxxxxx</a:t>
            </a:r>
            <a:r>
              <a:rPr lang="en-GB" dirty="0" smtClean="0"/>
              <a:t> xxx </a:t>
            </a:r>
            <a:r>
              <a:rPr lang="en-GB" dirty="0" err="1" smtClean="0"/>
              <a:t>xxxxx</a:t>
            </a:r>
            <a:r>
              <a:rPr lang="en-GB" dirty="0" smtClean="0"/>
              <a:t> xx xxx </a:t>
            </a:r>
            <a:r>
              <a:rPr lang="en-GB" dirty="0" err="1" smtClean="0"/>
              <a:t>xxxxxxx</a:t>
            </a:r>
            <a:r>
              <a:rPr lang="en-GB" dirty="0" smtClean="0"/>
              <a:t> xxx </a:t>
            </a:r>
            <a:r>
              <a:rPr lang="en-GB" dirty="0" err="1" smtClean="0"/>
              <a:t>xxxxxxxx</a:t>
            </a:r>
            <a:r>
              <a:rPr lang="en-GB" dirty="0" smtClean="0"/>
              <a:t> xxx, </a:t>
            </a:r>
            <a:r>
              <a:rPr lang="en-GB" dirty="0" err="1" smtClean="0"/>
              <a:t>xxxx</a:t>
            </a:r>
            <a:r>
              <a:rPr lang="en-GB" dirty="0" smtClean="0"/>
              <a:t> xxx </a:t>
            </a:r>
            <a:r>
              <a:rPr lang="en-GB" dirty="0" err="1" smtClean="0"/>
              <a:t>xxxxx</a:t>
            </a:r>
            <a:r>
              <a:rPr lang="en-GB" smtClean="0"/>
              <a:t>.</a:t>
            </a:r>
            <a:endParaRPr lang="en-GB" dirty="0" smtClean="0"/>
          </a:p>
          <a:p>
            <a:endParaRPr lang="en-GB" dirty="0" smtClean="0"/>
          </a:p>
          <a:p>
            <a:pPr lvl="0"/>
            <a:endParaRPr lang="en-GB" dirty="0"/>
          </a:p>
          <a:p>
            <a:r>
              <a:rPr lang="en-GB" dirty="0"/>
              <a:t> </a:t>
            </a:r>
          </a:p>
          <a:p>
            <a:pPr algn="ctr"/>
            <a:endParaRPr lang="en-GB" sz="2000" b="1" u="sng" dirty="0"/>
          </a:p>
          <a:p>
            <a:pPr algn="ctr"/>
            <a:endParaRPr lang="en-GB" sz="2000" b="1" u="sng" dirty="0" smtClean="0"/>
          </a:p>
          <a:p>
            <a:pPr algn="ctr"/>
            <a:endParaRPr lang="en-GB" sz="2000" b="1" u="sng" dirty="0"/>
          </a:p>
          <a:p>
            <a:pPr algn="ctr"/>
            <a:endParaRPr lang="en-GB" sz="2000" b="1" u="sng" dirty="0" smtClean="0"/>
          </a:p>
          <a:p>
            <a:pPr algn="ctr"/>
            <a:endParaRPr lang="en-GB" sz="2000" b="1" u="sng" dirty="0"/>
          </a:p>
          <a:p>
            <a:pPr algn="ctr"/>
            <a:endParaRPr lang="en-GB" sz="2000" b="1" u="sng" dirty="0" smtClean="0"/>
          </a:p>
          <a:p>
            <a:pPr algn="ctr"/>
            <a:endParaRPr lang="en-GB" sz="2000" b="1" u="sng" dirty="0"/>
          </a:p>
          <a:p>
            <a:pPr algn="ctr"/>
            <a:endParaRPr lang="en-GB" sz="2000" b="1" u="sng" dirty="0" smtClean="0"/>
          </a:p>
          <a:p>
            <a:pPr algn="ctr"/>
            <a:endParaRPr lang="en-GB" sz="2000" b="1" u="sng" dirty="0"/>
          </a:p>
          <a:p>
            <a:pPr algn="ctr"/>
            <a:endParaRPr lang="en-GB" sz="2000" b="1" u="sng" dirty="0" smtClean="0"/>
          </a:p>
          <a:p>
            <a:pPr algn="ctr"/>
            <a:endParaRPr lang="en-GB" sz="2000" b="1" u="sng" dirty="0"/>
          </a:p>
        </p:txBody>
      </p:sp>
    </p:spTree>
    <p:extLst>
      <p:ext uri="{BB962C8B-B14F-4D97-AF65-F5344CB8AC3E}">
        <p14:creationId xmlns:p14="http://schemas.microsoft.com/office/powerpoint/2010/main" val="8862715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130</Words>
  <Application>Microsoft Office PowerPoint</Application>
  <PresentationFormat>Widescreen</PresentationFormat>
  <Paragraphs>28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Purpose and layout.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Purpose and layout.</dc:title>
  <dc:creator>Crookes, Samantha</dc:creator>
  <cp:lastModifiedBy>Crookes, Samantha</cp:lastModifiedBy>
  <cp:revision>3</cp:revision>
  <dcterms:created xsi:type="dcterms:W3CDTF">2020-10-13T16:56:55Z</dcterms:created>
  <dcterms:modified xsi:type="dcterms:W3CDTF">2020-10-13T17:06:39Z</dcterms:modified>
</cp:coreProperties>
</file>